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mp" ContentType="image/png"/>
  <Default Extension="vml" ContentType="application/vnd.openxmlformats-officedocument.vmlDrawi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theme/theme6.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theme/theme7.xml" ContentType="application/vnd.openxmlformats-officedocument.theme+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theme/theme8.xml" ContentType="application/vnd.openxmlformats-officedocument.theme+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9.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theme/theme10.xml" ContentType="application/vnd.openxmlformats-officedocument.theme+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11.xml" ContentType="application/vnd.openxmlformats-officedocument.theme+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12.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theme/theme13.xml" ContentType="application/vnd.openxmlformats-officedocument.theme+xml"/>
  <Override PartName="/ppt/slideLayouts/slideLayout127.xml" ContentType="application/vnd.openxmlformats-officedocument.presentationml.slideLayout+xml"/>
  <Override PartName="/ppt/theme/theme14.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theme/theme15.xml" ContentType="application/vnd.openxmlformats-officedocument.theme+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theme/theme16.xml" ContentType="application/vnd.openxmlformats-officedocument.theme+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theme/theme17.xml" ContentType="application/vnd.openxmlformats-officedocument.theme+xml"/>
  <Override PartName="/ppt/theme/theme18.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0" r:id="rId3"/>
    <p:sldMasterId id="2147483675" r:id="rId4"/>
    <p:sldMasterId id="2147483685" r:id="rId5"/>
    <p:sldMasterId id="2147483698" r:id="rId6"/>
    <p:sldMasterId id="2147483700" r:id="rId7"/>
    <p:sldMasterId id="2147483712" r:id="rId8"/>
    <p:sldMasterId id="2147483724" r:id="rId9"/>
    <p:sldMasterId id="2147483736" r:id="rId10"/>
    <p:sldMasterId id="2147483748" r:id="rId11"/>
    <p:sldMasterId id="2147483763" r:id="rId12"/>
    <p:sldMasterId id="2147483775" r:id="rId13"/>
    <p:sldMasterId id="2147483787" r:id="rId14"/>
    <p:sldMasterId id="2147483789" r:id="rId15"/>
    <p:sldMasterId id="2147483800" r:id="rId16"/>
    <p:sldMasterId id="2147483812" r:id="rId17"/>
  </p:sldMasterIdLst>
  <p:notesMasterIdLst>
    <p:notesMasterId r:id="rId262"/>
  </p:notesMasterIdLst>
  <p:sldIdLst>
    <p:sldId id="256" r:id="rId18"/>
    <p:sldId id="508" r:id="rId19"/>
    <p:sldId id="257" r:id="rId20"/>
    <p:sldId id="729" r:id="rId21"/>
    <p:sldId id="730" r:id="rId22"/>
    <p:sldId id="731" r:id="rId23"/>
    <p:sldId id="732" r:id="rId24"/>
    <p:sldId id="733" r:id="rId25"/>
    <p:sldId id="734" r:id="rId26"/>
    <p:sldId id="735" r:id="rId27"/>
    <p:sldId id="365" r:id="rId28"/>
    <p:sldId id="472" r:id="rId29"/>
    <p:sldId id="736" r:id="rId30"/>
    <p:sldId id="737" r:id="rId31"/>
    <p:sldId id="738" r:id="rId32"/>
    <p:sldId id="739" r:id="rId33"/>
    <p:sldId id="740" r:id="rId34"/>
    <p:sldId id="741" r:id="rId35"/>
    <p:sldId id="742" r:id="rId36"/>
    <p:sldId id="743" r:id="rId37"/>
    <p:sldId id="744" r:id="rId38"/>
    <p:sldId id="745" r:id="rId39"/>
    <p:sldId id="746" r:id="rId40"/>
    <p:sldId id="747" r:id="rId41"/>
    <p:sldId id="748" r:id="rId42"/>
    <p:sldId id="749" r:id="rId43"/>
    <p:sldId id="750" r:id="rId44"/>
    <p:sldId id="751" r:id="rId45"/>
    <p:sldId id="752" r:id="rId46"/>
    <p:sldId id="753" r:id="rId47"/>
    <p:sldId id="754" r:id="rId48"/>
    <p:sldId id="755" r:id="rId49"/>
    <p:sldId id="756" r:id="rId50"/>
    <p:sldId id="757" r:id="rId51"/>
    <p:sldId id="758" r:id="rId52"/>
    <p:sldId id="759" r:id="rId53"/>
    <p:sldId id="760" r:id="rId54"/>
    <p:sldId id="761" r:id="rId55"/>
    <p:sldId id="762" r:id="rId56"/>
    <p:sldId id="465" r:id="rId57"/>
    <p:sldId id="466" r:id="rId58"/>
    <p:sldId id="467" r:id="rId59"/>
    <p:sldId id="468" r:id="rId60"/>
    <p:sldId id="469" r:id="rId61"/>
    <p:sldId id="470" r:id="rId62"/>
    <p:sldId id="471" r:id="rId63"/>
    <p:sldId id="507" r:id="rId64"/>
    <p:sldId id="452" r:id="rId65"/>
    <p:sldId id="453" r:id="rId66"/>
    <p:sldId id="454" r:id="rId67"/>
    <p:sldId id="455" r:id="rId68"/>
    <p:sldId id="456" r:id="rId69"/>
    <p:sldId id="457" r:id="rId70"/>
    <p:sldId id="458" r:id="rId71"/>
    <p:sldId id="459" r:id="rId72"/>
    <p:sldId id="460" r:id="rId73"/>
    <p:sldId id="461" r:id="rId74"/>
    <p:sldId id="462" r:id="rId75"/>
    <p:sldId id="463" r:id="rId76"/>
    <p:sldId id="464" r:id="rId77"/>
    <p:sldId id="433" r:id="rId78"/>
    <p:sldId id="509" r:id="rId79"/>
    <p:sldId id="510" r:id="rId80"/>
    <p:sldId id="511" r:id="rId81"/>
    <p:sldId id="512" r:id="rId82"/>
    <p:sldId id="513" r:id="rId83"/>
    <p:sldId id="514" r:id="rId84"/>
    <p:sldId id="515" r:id="rId85"/>
    <p:sldId id="516" r:id="rId86"/>
    <p:sldId id="517" r:id="rId87"/>
    <p:sldId id="518" r:id="rId88"/>
    <p:sldId id="519" r:id="rId89"/>
    <p:sldId id="520" r:id="rId90"/>
    <p:sldId id="521" r:id="rId91"/>
    <p:sldId id="706" r:id="rId92"/>
    <p:sldId id="707" r:id="rId93"/>
    <p:sldId id="708" r:id="rId94"/>
    <p:sldId id="709" r:id="rId95"/>
    <p:sldId id="710" r:id="rId96"/>
    <p:sldId id="711" r:id="rId97"/>
    <p:sldId id="712" r:id="rId98"/>
    <p:sldId id="713" r:id="rId99"/>
    <p:sldId id="714" r:id="rId100"/>
    <p:sldId id="715" r:id="rId101"/>
    <p:sldId id="716" r:id="rId102"/>
    <p:sldId id="717" r:id="rId103"/>
    <p:sldId id="718" r:id="rId104"/>
    <p:sldId id="719" r:id="rId105"/>
    <p:sldId id="720" r:id="rId106"/>
    <p:sldId id="721" r:id="rId107"/>
    <p:sldId id="722" r:id="rId108"/>
    <p:sldId id="723" r:id="rId109"/>
    <p:sldId id="724" r:id="rId110"/>
    <p:sldId id="725" r:id="rId111"/>
    <p:sldId id="726" r:id="rId112"/>
    <p:sldId id="727" r:id="rId113"/>
    <p:sldId id="728" r:id="rId114"/>
    <p:sldId id="704" r:id="rId115"/>
    <p:sldId id="315" r:id="rId116"/>
    <p:sldId id="316" r:id="rId117"/>
    <p:sldId id="317" r:id="rId118"/>
    <p:sldId id="318" r:id="rId119"/>
    <p:sldId id="319" r:id="rId120"/>
    <p:sldId id="261" r:id="rId121"/>
    <p:sldId id="320" r:id="rId122"/>
    <p:sldId id="263" r:id="rId123"/>
    <p:sldId id="264" r:id="rId124"/>
    <p:sldId id="265" r:id="rId125"/>
    <p:sldId id="266" r:id="rId126"/>
    <p:sldId id="267" r:id="rId127"/>
    <p:sldId id="268" r:id="rId128"/>
    <p:sldId id="269" r:id="rId129"/>
    <p:sldId id="270" r:id="rId130"/>
    <p:sldId id="271" r:id="rId131"/>
    <p:sldId id="272" r:id="rId132"/>
    <p:sldId id="273" r:id="rId133"/>
    <p:sldId id="274" r:id="rId134"/>
    <p:sldId id="275" r:id="rId135"/>
    <p:sldId id="276" r:id="rId136"/>
    <p:sldId id="321" r:id="rId137"/>
    <p:sldId id="322" r:id="rId138"/>
    <p:sldId id="323" r:id="rId139"/>
    <p:sldId id="324" r:id="rId140"/>
    <p:sldId id="325" r:id="rId141"/>
    <p:sldId id="326" r:id="rId142"/>
    <p:sldId id="327" r:id="rId143"/>
    <p:sldId id="328" r:id="rId144"/>
    <p:sldId id="329" r:id="rId145"/>
    <p:sldId id="330" r:id="rId146"/>
    <p:sldId id="331" r:id="rId147"/>
    <p:sldId id="332" r:id="rId148"/>
    <p:sldId id="333" r:id="rId149"/>
    <p:sldId id="334" r:id="rId150"/>
    <p:sldId id="335" r:id="rId151"/>
    <p:sldId id="336" r:id="rId152"/>
    <p:sldId id="337" r:id="rId153"/>
    <p:sldId id="338" r:id="rId154"/>
    <p:sldId id="339" r:id="rId155"/>
    <p:sldId id="340" r:id="rId156"/>
    <p:sldId id="341" r:id="rId157"/>
    <p:sldId id="259" r:id="rId158"/>
    <p:sldId id="342" r:id="rId159"/>
    <p:sldId id="378" r:id="rId160"/>
    <p:sldId id="399" r:id="rId161"/>
    <p:sldId id="374" r:id="rId162"/>
    <p:sldId id="375" r:id="rId163"/>
    <p:sldId id="376" r:id="rId164"/>
    <p:sldId id="377" r:id="rId165"/>
    <p:sldId id="400" r:id="rId166"/>
    <p:sldId id="401" r:id="rId167"/>
    <p:sldId id="402" r:id="rId168"/>
    <p:sldId id="398" r:id="rId169"/>
    <p:sldId id="384" r:id="rId170"/>
    <p:sldId id="385" r:id="rId171"/>
    <p:sldId id="386" r:id="rId172"/>
    <p:sldId id="387" r:id="rId173"/>
    <p:sldId id="390" r:id="rId174"/>
    <p:sldId id="391" r:id="rId175"/>
    <p:sldId id="381" r:id="rId176"/>
    <p:sldId id="380" r:id="rId177"/>
    <p:sldId id="389" r:id="rId178"/>
    <p:sldId id="262" r:id="rId179"/>
    <p:sldId id="277" r:id="rId180"/>
    <p:sldId id="280" r:id="rId181"/>
    <p:sldId id="278" r:id="rId182"/>
    <p:sldId id="281" r:id="rId183"/>
    <p:sldId id="311" r:id="rId184"/>
    <p:sldId id="279" r:id="rId185"/>
    <p:sldId id="310" r:id="rId186"/>
    <p:sldId id="282" r:id="rId187"/>
    <p:sldId id="283" r:id="rId188"/>
    <p:sldId id="312" r:id="rId189"/>
    <p:sldId id="313" r:id="rId190"/>
    <p:sldId id="284" r:id="rId191"/>
    <p:sldId id="286" r:id="rId192"/>
    <p:sldId id="287" r:id="rId193"/>
    <p:sldId id="285" r:id="rId194"/>
    <p:sldId id="288" r:id="rId195"/>
    <p:sldId id="289" r:id="rId196"/>
    <p:sldId id="290" r:id="rId197"/>
    <p:sldId id="291" r:id="rId198"/>
    <p:sldId id="292" r:id="rId199"/>
    <p:sldId id="293" r:id="rId200"/>
    <p:sldId id="294" r:id="rId201"/>
    <p:sldId id="295" r:id="rId202"/>
    <p:sldId id="296" r:id="rId203"/>
    <p:sldId id="297" r:id="rId204"/>
    <p:sldId id="298" r:id="rId205"/>
    <p:sldId id="299" r:id="rId206"/>
    <p:sldId id="300" r:id="rId207"/>
    <p:sldId id="303" r:id="rId208"/>
    <p:sldId id="314" r:id="rId209"/>
    <p:sldId id="403" r:id="rId210"/>
    <p:sldId id="404" r:id="rId211"/>
    <p:sldId id="405" r:id="rId212"/>
    <p:sldId id="406" r:id="rId213"/>
    <p:sldId id="407" r:id="rId214"/>
    <p:sldId id="408" r:id="rId215"/>
    <p:sldId id="409" r:id="rId216"/>
    <p:sldId id="410" r:id="rId217"/>
    <p:sldId id="411" r:id="rId218"/>
    <p:sldId id="412" r:id="rId219"/>
    <p:sldId id="413" r:id="rId220"/>
    <p:sldId id="414" r:id="rId221"/>
    <p:sldId id="415" r:id="rId222"/>
    <p:sldId id="416" r:id="rId223"/>
    <p:sldId id="417" r:id="rId224"/>
    <p:sldId id="418" r:id="rId225"/>
    <p:sldId id="419" r:id="rId226"/>
    <p:sldId id="301" r:id="rId227"/>
    <p:sldId id="302" r:id="rId228"/>
    <p:sldId id="420" r:id="rId229"/>
    <p:sldId id="421" r:id="rId230"/>
    <p:sldId id="422" r:id="rId231"/>
    <p:sldId id="423" r:id="rId232"/>
    <p:sldId id="424" r:id="rId233"/>
    <p:sldId id="425" r:id="rId234"/>
    <p:sldId id="426" r:id="rId235"/>
    <p:sldId id="427" r:id="rId236"/>
    <p:sldId id="428" r:id="rId237"/>
    <p:sldId id="429" r:id="rId238"/>
    <p:sldId id="430" r:id="rId239"/>
    <p:sldId id="431" r:id="rId240"/>
    <p:sldId id="432" r:id="rId241"/>
    <p:sldId id="434" r:id="rId242"/>
    <p:sldId id="435" r:id="rId243"/>
    <p:sldId id="436" r:id="rId244"/>
    <p:sldId id="437" r:id="rId245"/>
    <p:sldId id="438" r:id="rId246"/>
    <p:sldId id="439" r:id="rId247"/>
    <p:sldId id="440" r:id="rId248"/>
    <p:sldId id="441" r:id="rId249"/>
    <p:sldId id="442" r:id="rId250"/>
    <p:sldId id="443" r:id="rId251"/>
    <p:sldId id="444" r:id="rId252"/>
    <p:sldId id="445" r:id="rId253"/>
    <p:sldId id="446" r:id="rId254"/>
    <p:sldId id="447" r:id="rId255"/>
    <p:sldId id="448" r:id="rId256"/>
    <p:sldId id="449" r:id="rId257"/>
    <p:sldId id="450" r:id="rId258"/>
    <p:sldId id="451" r:id="rId259"/>
    <p:sldId id="705" r:id="rId260"/>
    <p:sldId id="260" r:id="rId26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2" autoAdjust="0"/>
    <p:restoredTop sz="94660"/>
  </p:normalViewPr>
  <p:slideViewPr>
    <p:cSldViewPr snapToGrid="0">
      <p:cViewPr varScale="1">
        <p:scale>
          <a:sx n="57" d="100"/>
          <a:sy n="57" d="100"/>
        </p:scale>
        <p:origin x="72" y="4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00.xml"/><Relationship Id="rId21" Type="http://schemas.openxmlformats.org/officeDocument/2006/relationships/slide" Target="slides/slide4.xml"/><Relationship Id="rId63" Type="http://schemas.openxmlformats.org/officeDocument/2006/relationships/slide" Target="slides/slide46.xml"/><Relationship Id="rId159" Type="http://schemas.openxmlformats.org/officeDocument/2006/relationships/slide" Target="slides/slide142.xml"/><Relationship Id="rId170" Type="http://schemas.openxmlformats.org/officeDocument/2006/relationships/slide" Target="slides/slide153.xml"/><Relationship Id="rId226" Type="http://schemas.openxmlformats.org/officeDocument/2006/relationships/slide" Target="slides/slide209.xml"/><Relationship Id="rId107" Type="http://schemas.openxmlformats.org/officeDocument/2006/relationships/slide" Target="slides/slide90.xml"/><Relationship Id="rId11" Type="http://schemas.openxmlformats.org/officeDocument/2006/relationships/slideMaster" Target="slideMasters/slideMaster11.xml"/><Relationship Id="rId32" Type="http://schemas.openxmlformats.org/officeDocument/2006/relationships/slide" Target="slides/slide15.xml"/><Relationship Id="rId53" Type="http://schemas.openxmlformats.org/officeDocument/2006/relationships/slide" Target="slides/slide36.xml"/><Relationship Id="rId74" Type="http://schemas.openxmlformats.org/officeDocument/2006/relationships/slide" Target="slides/slide57.xml"/><Relationship Id="rId128" Type="http://schemas.openxmlformats.org/officeDocument/2006/relationships/slide" Target="slides/slide111.xml"/><Relationship Id="rId149" Type="http://schemas.openxmlformats.org/officeDocument/2006/relationships/slide" Target="slides/slide132.xml"/><Relationship Id="rId5" Type="http://schemas.openxmlformats.org/officeDocument/2006/relationships/slideMaster" Target="slideMasters/slideMaster5.xml"/><Relationship Id="rId95" Type="http://schemas.openxmlformats.org/officeDocument/2006/relationships/slide" Target="slides/slide78.xml"/><Relationship Id="rId160" Type="http://schemas.openxmlformats.org/officeDocument/2006/relationships/slide" Target="slides/slide143.xml"/><Relationship Id="rId181" Type="http://schemas.openxmlformats.org/officeDocument/2006/relationships/slide" Target="slides/slide164.xml"/><Relationship Id="rId216" Type="http://schemas.openxmlformats.org/officeDocument/2006/relationships/slide" Target="slides/slide199.xml"/><Relationship Id="rId237" Type="http://schemas.openxmlformats.org/officeDocument/2006/relationships/slide" Target="slides/slide220.xml"/><Relationship Id="rId258" Type="http://schemas.openxmlformats.org/officeDocument/2006/relationships/slide" Target="slides/slide241.xml"/><Relationship Id="rId22" Type="http://schemas.openxmlformats.org/officeDocument/2006/relationships/slide" Target="slides/slide5.xml"/><Relationship Id="rId43" Type="http://schemas.openxmlformats.org/officeDocument/2006/relationships/slide" Target="slides/slide26.xml"/><Relationship Id="rId64" Type="http://schemas.openxmlformats.org/officeDocument/2006/relationships/slide" Target="slides/slide47.xml"/><Relationship Id="rId118" Type="http://schemas.openxmlformats.org/officeDocument/2006/relationships/slide" Target="slides/slide101.xml"/><Relationship Id="rId139" Type="http://schemas.openxmlformats.org/officeDocument/2006/relationships/slide" Target="slides/slide122.xml"/><Relationship Id="rId85" Type="http://schemas.openxmlformats.org/officeDocument/2006/relationships/slide" Target="slides/slide68.xml"/><Relationship Id="rId150" Type="http://schemas.openxmlformats.org/officeDocument/2006/relationships/slide" Target="slides/slide133.xml"/><Relationship Id="rId171" Type="http://schemas.openxmlformats.org/officeDocument/2006/relationships/slide" Target="slides/slide154.xml"/><Relationship Id="rId192" Type="http://schemas.openxmlformats.org/officeDocument/2006/relationships/slide" Target="slides/slide175.xml"/><Relationship Id="rId206" Type="http://schemas.openxmlformats.org/officeDocument/2006/relationships/slide" Target="slides/slide189.xml"/><Relationship Id="rId227" Type="http://schemas.openxmlformats.org/officeDocument/2006/relationships/slide" Target="slides/slide210.xml"/><Relationship Id="rId248" Type="http://schemas.openxmlformats.org/officeDocument/2006/relationships/slide" Target="slides/slide231.xml"/><Relationship Id="rId12" Type="http://schemas.openxmlformats.org/officeDocument/2006/relationships/slideMaster" Target="slideMasters/slideMaster12.xml"/><Relationship Id="rId33" Type="http://schemas.openxmlformats.org/officeDocument/2006/relationships/slide" Target="slides/slide16.xml"/><Relationship Id="rId108" Type="http://schemas.openxmlformats.org/officeDocument/2006/relationships/slide" Target="slides/slide91.xml"/><Relationship Id="rId129" Type="http://schemas.openxmlformats.org/officeDocument/2006/relationships/slide" Target="slides/slide112.xml"/><Relationship Id="rId54" Type="http://schemas.openxmlformats.org/officeDocument/2006/relationships/slide" Target="slides/slide37.xml"/><Relationship Id="rId75" Type="http://schemas.openxmlformats.org/officeDocument/2006/relationships/slide" Target="slides/slide58.xml"/><Relationship Id="rId96" Type="http://schemas.openxmlformats.org/officeDocument/2006/relationships/slide" Target="slides/slide79.xml"/><Relationship Id="rId140" Type="http://schemas.openxmlformats.org/officeDocument/2006/relationships/slide" Target="slides/slide123.xml"/><Relationship Id="rId161" Type="http://schemas.openxmlformats.org/officeDocument/2006/relationships/slide" Target="slides/slide144.xml"/><Relationship Id="rId182" Type="http://schemas.openxmlformats.org/officeDocument/2006/relationships/slide" Target="slides/slide165.xml"/><Relationship Id="rId217" Type="http://schemas.openxmlformats.org/officeDocument/2006/relationships/slide" Target="slides/slide200.xml"/><Relationship Id="rId6" Type="http://schemas.openxmlformats.org/officeDocument/2006/relationships/slideMaster" Target="slideMasters/slideMaster6.xml"/><Relationship Id="rId238" Type="http://schemas.openxmlformats.org/officeDocument/2006/relationships/slide" Target="slides/slide221.xml"/><Relationship Id="rId259" Type="http://schemas.openxmlformats.org/officeDocument/2006/relationships/slide" Target="slides/slide242.xml"/><Relationship Id="rId23" Type="http://schemas.openxmlformats.org/officeDocument/2006/relationships/slide" Target="slides/slide6.xml"/><Relationship Id="rId119" Type="http://schemas.openxmlformats.org/officeDocument/2006/relationships/slide" Target="slides/slide102.xml"/><Relationship Id="rId44" Type="http://schemas.openxmlformats.org/officeDocument/2006/relationships/slide" Target="slides/slide27.xml"/><Relationship Id="rId65" Type="http://schemas.openxmlformats.org/officeDocument/2006/relationships/slide" Target="slides/slide48.xml"/><Relationship Id="rId86" Type="http://schemas.openxmlformats.org/officeDocument/2006/relationships/slide" Target="slides/slide69.xml"/><Relationship Id="rId130" Type="http://schemas.openxmlformats.org/officeDocument/2006/relationships/slide" Target="slides/slide113.xml"/><Relationship Id="rId151" Type="http://schemas.openxmlformats.org/officeDocument/2006/relationships/slide" Target="slides/slide134.xml"/><Relationship Id="rId172" Type="http://schemas.openxmlformats.org/officeDocument/2006/relationships/slide" Target="slides/slide155.xml"/><Relationship Id="rId193" Type="http://schemas.openxmlformats.org/officeDocument/2006/relationships/slide" Target="slides/slide176.xml"/><Relationship Id="rId207" Type="http://schemas.openxmlformats.org/officeDocument/2006/relationships/slide" Target="slides/slide190.xml"/><Relationship Id="rId228" Type="http://schemas.openxmlformats.org/officeDocument/2006/relationships/slide" Target="slides/slide211.xml"/><Relationship Id="rId249" Type="http://schemas.openxmlformats.org/officeDocument/2006/relationships/slide" Target="slides/slide232.xml"/><Relationship Id="rId13" Type="http://schemas.openxmlformats.org/officeDocument/2006/relationships/slideMaster" Target="slideMasters/slideMaster13.xml"/><Relationship Id="rId109" Type="http://schemas.openxmlformats.org/officeDocument/2006/relationships/slide" Target="slides/slide92.xml"/><Relationship Id="rId260" Type="http://schemas.openxmlformats.org/officeDocument/2006/relationships/slide" Target="slides/slide243.xml"/><Relationship Id="rId34" Type="http://schemas.openxmlformats.org/officeDocument/2006/relationships/slide" Target="slides/slide17.xml"/><Relationship Id="rId55" Type="http://schemas.openxmlformats.org/officeDocument/2006/relationships/slide" Target="slides/slide38.xml"/><Relationship Id="rId76" Type="http://schemas.openxmlformats.org/officeDocument/2006/relationships/slide" Target="slides/slide59.xml"/><Relationship Id="rId97" Type="http://schemas.openxmlformats.org/officeDocument/2006/relationships/slide" Target="slides/slide80.xml"/><Relationship Id="rId120" Type="http://schemas.openxmlformats.org/officeDocument/2006/relationships/slide" Target="slides/slide103.xml"/><Relationship Id="rId141" Type="http://schemas.openxmlformats.org/officeDocument/2006/relationships/slide" Target="slides/slide124.xml"/><Relationship Id="rId7" Type="http://schemas.openxmlformats.org/officeDocument/2006/relationships/slideMaster" Target="slideMasters/slideMaster7.xml"/><Relationship Id="rId162" Type="http://schemas.openxmlformats.org/officeDocument/2006/relationships/slide" Target="slides/slide145.xml"/><Relationship Id="rId183" Type="http://schemas.openxmlformats.org/officeDocument/2006/relationships/slide" Target="slides/slide166.xml"/><Relationship Id="rId218" Type="http://schemas.openxmlformats.org/officeDocument/2006/relationships/slide" Target="slides/slide201.xml"/><Relationship Id="rId239" Type="http://schemas.openxmlformats.org/officeDocument/2006/relationships/slide" Target="slides/slide222.xml"/><Relationship Id="rId250" Type="http://schemas.openxmlformats.org/officeDocument/2006/relationships/slide" Target="slides/slide233.xml"/><Relationship Id="rId24" Type="http://schemas.openxmlformats.org/officeDocument/2006/relationships/slide" Target="slides/slide7.xml"/><Relationship Id="rId45" Type="http://schemas.openxmlformats.org/officeDocument/2006/relationships/slide" Target="slides/slide28.xml"/><Relationship Id="rId66" Type="http://schemas.openxmlformats.org/officeDocument/2006/relationships/slide" Target="slides/slide49.xml"/><Relationship Id="rId87" Type="http://schemas.openxmlformats.org/officeDocument/2006/relationships/slide" Target="slides/slide70.xml"/><Relationship Id="rId110" Type="http://schemas.openxmlformats.org/officeDocument/2006/relationships/slide" Target="slides/slide93.xml"/><Relationship Id="rId131" Type="http://schemas.openxmlformats.org/officeDocument/2006/relationships/slide" Target="slides/slide114.xml"/><Relationship Id="rId152" Type="http://schemas.openxmlformats.org/officeDocument/2006/relationships/slide" Target="slides/slide135.xml"/><Relationship Id="rId173" Type="http://schemas.openxmlformats.org/officeDocument/2006/relationships/slide" Target="slides/slide156.xml"/><Relationship Id="rId194" Type="http://schemas.openxmlformats.org/officeDocument/2006/relationships/slide" Target="slides/slide177.xml"/><Relationship Id="rId208" Type="http://schemas.openxmlformats.org/officeDocument/2006/relationships/slide" Target="slides/slide191.xml"/><Relationship Id="rId229" Type="http://schemas.openxmlformats.org/officeDocument/2006/relationships/slide" Target="slides/slide212.xml"/><Relationship Id="rId240" Type="http://schemas.openxmlformats.org/officeDocument/2006/relationships/slide" Target="slides/slide223.xml"/><Relationship Id="rId261" Type="http://schemas.openxmlformats.org/officeDocument/2006/relationships/slide" Target="slides/slide244.xml"/><Relationship Id="rId14" Type="http://schemas.openxmlformats.org/officeDocument/2006/relationships/slideMaster" Target="slideMasters/slideMaster14.xml"/><Relationship Id="rId35" Type="http://schemas.openxmlformats.org/officeDocument/2006/relationships/slide" Target="slides/slide18.xml"/><Relationship Id="rId56" Type="http://schemas.openxmlformats.org/officeDocument/2006/relationships/slide" Target="slides/slide39.xml"/><Relationship Id="rId77" Type="http://schemas.openxmlformats.org/officeDocument/2006/relationships/slide" Target="slides/slide60.xml"/><Relationship Id="rId100" Type="http://schemas.openxmlformats.org/officeDocument/2006/relationships/slide" Target="slides/slide83.xml"/><Relationship Id="rId8" Type="http://schemas.openxmlformats.org/officeDocument/2006/relationships/slideMaster" Target="slideMasters/slideMaster8.xml"/><Relationship Id="rId98" Type="http://schemas.openxmlformats.org/officeDocument/2006/relationships/slide" Target="slides/slide81.xml"/><Relationship Id="rId121" Type="http://schemas.openxmlformats.org/officeDocument/2006/relationships/slide" Target="slides/slide104.xml"/><Relationship Id="rId142" Type="http://schemas.openxmlformats.org/officeDocument/2006/relationships/slide" Target="slides/slide125.xml"/><Relationship Id="rId163" Type="http://schemas.openxmlformats.org/officeDocument/2006/relationships/slide" Target="slides/slide146.xml"/><Relationship Id="rId184" Type="http://schemas.openxmlformats.org/officeDocument/2006/relationships/slide" Target="slides/slide167.xml"/><Relationship Id="rId219" Type="http://schemas.openxmlformats.org/officeDocument/2006/relationships/slide" Target="slides/slide202.xml"/><Relationship Id="rId230" Type="http://schemas.openxmlformats.org/officeDocument/2006/relationships/slide" Target="slides/slide213.xml"/><Relationship Id="rId251" Type="http://schemas.openxmlformats.org/officeDocument/2006/relationships/slide" Target="slides/slide234.xml"/><Relationship Id="rId25" Type="http://schemas.openxmlformats.org/officeDocument/2006/relationships/slide" Target="slides/slide8.xml"/><Relationship Id="rId46" Type="http://schemas.openxmlformats.org/officeDocument/2006/relationships/slide" Target="slides/slide29.xml"/><Relationship Id="rId67" Type="http://schemas.openxmlformats.org/officeDocument/2006/relationships/slide" Target="slides/slide50.xml"/><Relationship Id="rId88" Type="http://schemas.openxmlformats.org/officeDocument/2006/relationships/slide" Target="slides/slide71.xml"/><Relationship Id="rId111" Type="http://schemas.openxmlformats.org/officeDocument/2006/relationships/slide" Target="slides/slide94.xml"/><Relationship Id="rId132" Type="http://schemas.openxmlformats.org/officeDocument/2006/relationships/slide" Target="slides/slide115.xml"/><Relationship Id="rId153" Type="http://schemas.openxmlformats.org/officeDocument/2006/relationships/slide" Target="slides/slide136.xml"/><Relationship Id="rId174" Type="http://schemas.openxmlformats.org/officeDocument/2006/relationships/slide" Target="slides/slide157.xml"/><Relationship Id="rId195" Type="http://schemas.openxmlformats.org/officeDocument/2006/relationships/slide" Target="slides/slide178.xml"/><Relationship Id="rId209" Type="http://schemas.openxmlformats.org/officeDocument/2006/relationships/slide" Target="slides/slide192.xml"/><Relationship Id="rId220" Type="http://schemas.openxmlformats.org/officeDocument/2006/relationships/slide" Target="slides/slide203.xml"/><Relationship Id="rId241" Type="http://schemas.openxmlformats.org/officeDocument/2006/relationships/slide" Target="slides/slide224.xml"/><Relationship Id="rId15" Type="http://schemas.openxmlformats.org/officeDocument/2006/relationships/slideMaster" Target="slideMasters/slideMaster15.xml"/><Relationship Id="rId36" Type="http://schemas.openxmlformats.org/officeDocument/2006/relationships/slide" Target="slides/slide19.xml"/><Relationship Id="rId57" Type="http://schemas.openxmlformats.org/officeDocument/2006/relationships/slide" Target="slides/slide40.xml"/><Relationship Id="rId262" Type="http://schemas.openxmlformats.org/officeDocument/2006/relationships/notesMaster" Target="notesMasters/notesMaster1.xml"/><Relationship Id="rId78" Type="http://schemas.openxmlformats.org/officeDocument/2006/relationships/slide" Target="slides/slide61.xml"/><Relationship Id="rId99" Type="http://schemas.openxmlformats.org/officeDocument/2006/relationships/slide" Target="slides/slide82.xml"/><Relationship Id="rId101" Type="http://schemas.openxmlformats.org/officeDocument/2006/relationships/slide" Target="slides/slide84.xml"/><Relationship Id="rId122" Type="http://schemas.openxmlformats.org/officeDocument/2006/relationships/slide" Target="slides/slide105.xml"/><Relationship Id="rId143" Type="http://schemas.openxmlformats.org/officeDocument/2006/relationships/slide" Target="slides/slide126.xml"/><Relationship Id="rId164" Type="http://schemas.openxmlformats.org/officeDocument/2006/relationships/slide" Target="slides/slide147.xml"/><Relationship Id="rId185" Type="http://schemas.openxmlformats.org/officeDocument/2006/relationships/slide" Target="slides/slide168.xml"/><Relationship Id="rId9" Type="http://schemas.openxmlformats.org/officeDocument/2006/relationships/slideMaster" Target="slideMasters/slideMaster9.xml"/><Relationship Id="rId210" Type="http://schemas.openxmlformats.org/officeDocument/2006/relationships/slide" Target="slides/slide193.xml"/><Relationship Id="rId26" Type="http://schemas.openxmlformats.org/officeDocument/2006/relationships/slide" Target="slides/slide9.xml"/><Relationship Id="rId231" Type="http://schemas.openxmlformats.org/officeDocument/2006/relationships/slide" Target="slides/slide214.xml"/><Relationship Id="rId252" Type="http://schemas.openxmlformats.org/officeDocument/2006/relationships/slide" Target="slides/slide235.xml"/><Relationship Id="rId47" Type="http://schemas.openxmlformats.org/officeDocument/2006/relationships/slide" Target="slides/slide30.xml"/><Relationship Id="rId68" Type="http://schemas.openxmlformats.org/officeDocument/2006/relationships/slide" Target="slides/slide51.xml"/><Relationship Id="rId89" Type="http://schemas.openxmlformats.org/officeDocument/2006/relationships/slide" Target="slides/slide72.xml"/><Relationship Id="rId112" Type="http://schemas.openxmlformats.org/officeDocument/2006/relationships/slide" Target="slides/slide95.xml"/><Relationship Id="rId133" Type="http://schemas.openxmlformats.org/officeDocument/2006/relationships/slide" Target="slides/slide116.xml"/><Relationship Id="rId154" Type="http://schemas.openxmlformats.org/officeDocument/2006/relationships/slide" Target="slides/slide137.xml"/><Relationship Id="rId175" Type="http://schemas.openxmlformats.org/officeDocument/2006/relationships/slide" Target="slides/slide158.xml"/><Relationship Id="rId196" Type="http://schemas.openxmlformats.org/officeDocument/2006/relationships/slide" Target="slides/slide179.xml"/><Relationship Id="rId200" Type="http://schemas.openxmlformats.org/officeDocument/2006/relationships/slide" Target="slides/slide183.xml"/><Relationship Id="rId16" Type="http://schemas.openxmlformats.org/officeDocument/2006/relationships/slideMaster" Target="slideMasters/slideMaster16.xml"/><Relationship Id="rId221" Type="http://schemas.openxmlformats.org/officeDocument/2006/relationships/slide" Target="slides/slide204.xml"/><Relationship Id="rId242" Type="http://schemas.openxmlformats.org/officeDocument/2006/relationships/slide" Target="slides/slide225.xml"/><Relationship Id="rId263" Type="http://schemas.openxmlformats.org/officeDocument/2006/relationships/presProps" Target="presProps.xml"/><Relationship Id="rId37" Type="http://schemas.openxmlformats.org/officeDocument/2006/relationships/slide" Target="slides/slide20.xml"/><Relationship Id="rId58" Type="http://schemas.openxmlformats.org/officeDocument/2006/relationships/slide" Target="slides/slide41.xml"/><Relationship Id="rId79" Type="http://schemas.openxmlformats.org/officeDocument/2006/relationships/slide" Target="slides/slide62.xml"/><Relationship Id="rId102" Type="http://schemas.openxmlformats.org/officeDocument/2006/relationships/slide" Target="slides/slide85.xml"/><Relationship Id="rId123" Type="http://schemas.openxmlformats.org/officeDocument/2006/relationships/slide" Target="slides/slide106.xml"/><Relationship Id="rId144" Type="http://schemas.openxmlformats.org/officeDocument/2006/relationships/slide" Target="slides/slide127.xml"/><Relationship Id="rId90" Type="http://schemas.openxmlformats.org/officeDocument/2006/relationships/slide" Target="slides/slide73.xml"/><Relationship Id="rId165" Type="http://schemas.openxmlformats.org/officeDocument/2006/relationships/slide" Target="slides/slide148.xml"/><Relationship Id="rId186" Type="http://schemas.openxmlformats.org/officeDocument/2006/relationships/slide" Target="slides/slide169.xml"/><Relationship Id="rId211" Type="http://schemas.openxmlformats.org/officeDocument/2006/relationships/slide" Target="slides/slide194.xml"/><Relationship Id="rId232" Type="http://schemas.openxmlformats.org/officeDocument/2006/relationships/slide" Target="slides/slide215.xml"/><Relationship Id="rId253" Type="http://schemas.openxmlformats.org/officeDocument/2006/relationships/slide" Target="slides/slide236.xml"/><Relationship Id="rId27" Type="http://schemas.openxmlformats.org/officeDocument/2006/relationships/slide" Target="slides/slide10.xml"/><Relationship Id="rId48" Type="http://schemas.openxmlformats.org/officeDocument/2006/relationships/slide" Target="slides/slide31.xml"/><Relationship Id="rId69" Type="http://schemas.openxmlformats.org/officeDocument/2006/relationships/slide" Target="slides/slide52.xml"/><Relationship Id="rId113" Type="http://schemas.openxmlformats.org/officeDocument/2006/relationships/slide" Target="slides/slide96.xml"/><Relationship Id="rId134" Type="http://schemas.openxmlformats.org/officeDocument/2006/relationships/slide" Target="slides/slide117.xml"/><Relationship Id="rId80" Type="http://schemas.openxmlformats.org/officeDocument/2006/relationships/slide" Target="slides/slide63.xml"/><Relationship Id="rId155" Type="http://schemas.openxmlformats.org/officeDocument/2006/relationships/slide" Target="slides/slide138.xml"/><Relationship Id="rId176" Type="http://schemas.openxmlformats.org/officeDocument/2006/relationships/slide" Target="slides/slide159.xml"/><Relationship Id="rId197" Type="http://schemas.openxmlformats.org/officeDocument/2006/relationships/slide" Target="slides/slide180.xml"/><Relationship Id="rId201" Type="http://schemas.openxmlformats.org/officeDocument/2006/relationships/slide" Target="slides/slide184.xml"/><Relationship Id="rId222" Type="http://schemas.openxmlformats.org/officeDocument/2006/relationships/slide" Target="slides/slide205.xml"/><Relationship Id="rId243" Type="http://schemas.openxmlformats.org/officeDocument/2006/relationships/slide" Target="slides/slide226.xml"/><Relationship Id="rId264" Type="http://schemas.openxmlformats.org/officeDocument/2006/relationships/viewProps" Target="viewProps.xml"/><Relationship Id="rId17" Type="http://schemas.openxmlformats.org/officeDocument/2006/relationships/slideMaster" Target="slideMasters/slideMaster17.xml"/><Relationship Id="rId38" Type="http://schemas.openxmlformats.org/officeDocument/2006/relationships/slide" Target="slides/slide21.xml"/><Relationship Id="rId59" Type="http://schemas.openxmlformats.org/officeDocument/2006/relationships/slide" Target="slides/slide42.xml"/><Relationship Id="rId103" Type="http://schemas.openxmlformats.org/officeDocument/2006/relationships/slide" Target="slides/slide86.xml"/><Relationship Id="rId124" Type="http://schemas.openxmlformats.org/officeDocument/2006/relationships/slide" Target="slides/slide107.xml"/><Relationship Id="rId70" Type="http://schemas.openxmlformats.org/officeDocument/2006/relationships/slide" Target="slides/slide53.xml"/><Relationship Id="rId91" Type="http://schemas.openxmlformats.org/officeDocument/2006/relationships/slide" Target="slides/slide74.xml"/><Relationship Id="rId145" Type="http://schemas.openxmlformats.org/officeDocument/2006/relationships/slide" Target="slides/slide128.xml"/><Relationship Id="rId166" Type="http://schemas.openxmlformats.org/officeDocument/2006/relationships/slide" Target="slides/slide149.xml"/><Relationship Id="rId187" Type="http://schemas.openxmlformats.org/officeDocument/2006/relationships/slide" Target="slides/slide170.xml"/><Relationship Id="rId1" Type="http://schemas.openxmlformats.org/officeDocument/2006/relationships/slideMaster" Target="slideMasters/slideMaster1.xml"/><Relationship Id="rId212" Type="http://schemas.openxmlformats.org/officeDocument/2006/relationships/slide" Target="slides/slide195.xml"/><Relationship Id="rId233" Type="http://schemas.openxmlformats.org/officeDocument/2006/relationships/slide" Target="slides/slide216.xml"/><Relationship Id="rId254" Type="http://schemas.openxmlformats.org/officeDocument/2006/relationships/slide" Target="slides/slide237.xml"/><Relationship Id="rId28" Type="http://schemas.openxmlformats.org/officeDocument/2006/relationships/slide" Target="slides/slide11.xml"/><Relationship Id="rId49" Type="http://schemas.openxmlformats.org/officeDocument/2006/relationships/slide" Target="slides/slide32.xml"/><Relationship Id="rId114" Type="http://schemas.openxmlformats.org/officeDocument/2006/relationships/slide" Target="slides/slide97.xml"/><Relationship Id="rId60" Type="http://schemas.openxmlformats.org/officeDocument/2006/relationships/slide" Target="slides/slide43.xml"/><Relationship Id="rId81" Type="http://schemas.openxmlformats.org/officeDocument/2006/relationships/slide" Target="slides/slide64.xml"/><Relationship Id="rId135" Type="http://schemas.openxmlformats.org/officeDocument/2006/relationships/slide" Target="slides/slide118.xml"/><Relationship Id="rId156" Type="http://schemas.openxmlformats.org/officeDocument/2006/relationships/slide" Target="slides/slide139.xml"/><Relationship Id="rId177" Type="http://schemas.openxmlformats.org/officeDocument/2006/relationships/slide" Target="slides/slide160.xml"/><Relationship Id="rId198" Type="http://schemas.openxmlformats.org/officeDocument/2006/relationships/slide" Target="slides/slide181.xml"/><Relationship Id="rId202" Type="http://schemas.openxmlformats.org/officeDocument/2006/relationships/slide" Target="slides/slide185.xml"/><Relationship Id="rId223" Type="http://schemas.openxmlformats.org/officeDocument/2006/relationships/slide" Target="slides/slide206.xml"/><Relationship Id="rId244" Type="http://schemas.openxmlformats.org/officeDocument/2006/relationships/slide" Target="slides/slide227.xml"/><Relationship Id="rId18" Type="http://schemas.openxmlformats.org/officeDocument/2006/relationships/slide" Target="slides/slide1.xml"/><Relationship Id="rId39" Type="http://schemas.openxmlformats.org/officeDocument/2006/relationships/slide" Target="slides/slide22.xml"/><Relationship Id="rId265" Type="http://schemas.openxmlformats.org/officeDocument/2006/relationships/theme" Target="theme/theme1.xml"/><Relationship Id="rId50" Type="http://schemas.openxmlformats.org/officeDocument/2006/relationships/slide" Target="slides/slide33.xml"/><Relationship Id="rId104" Type="http://schemas.openxmlformats.org/officeDocument/2006/relationships/slide" Target="slides/slide87.xml"/><Relationship Id="rId125" Type="http://schemas.openxmlformats.org/officeDocument/2006/relationships/slide" Target="slides/slide108.xml"/><Relationship Id="rId146" Type="http://schemas.openxmlformats.org/officeDocument/2006/relationships/slide" Target="slides/slide129.xml"/><Relationship Id="rId167" Type="http://schemas.openxmlformats.org/officeDocument/2006/relationships/slide" Target="slides/slide150.xml"/><Relationship Id="rId188" Type="http://schemas.openxmlformats.org/officeDocument/2006/relationships/slide" Target="slides/slide171.xml"/><Relationship Id="rId71" Type="http://schemas.openxmlformats.org/officeDocument/2006/relationships/slide" Target="slides/slide54.xml"/><Relationship Id="rId92" Type="http://schemas.openxmlformats.org/officeDocument/2006/relationships/slide" Target="slides/slide75.xml"/><Relationship Id="rId213" Type="http://schemas.openxmlformats.org/officeDocument/2006/relationships/slide" Target="slides/slide196.xml"/><Relationship Id="rId234" Type="http://schemas.openxmlformats.org/officeDocument/2006/relationships/slide" Target="slides/slide217.xml"/><Relationship Id="rId2" Type="http://schemas.openxmlformats.org/officeDocument/2006/relationships/slideMaster" Target="slideMasters/slideMaster2.xml"/><Relationship Id="rId29" Type="http://schemas.openxmlformats.org/officeDocument/2006/relationships/slide" Target="slides/slide12.xml"/><Relationship Id="rId255" Type="http://schemas.openxmlformats.org/officeDocument/2006/relationships/slide" Target="slides/slide238.xml"/><Relationship Id="rId40" Type="http://schemas.openxmlformats.org/officeDocument/2006/relationships/slide" Target="slides/slide23.xml"/><Relationship Id="rId115" Type="http://schemas.openxmlformats.org/officeDocument/2006/relationships/slide" Target="slides/slide98.xml"/><Relationship Id="rId136" Type="http://schemas.openxmlformats.org/officeDocument/2006/relationships/slide" Target="slides/slide119.xml"/><Relationship Id="rId157" Type="http://schemas.openxmlformats.org/officeDocument/2006/relationships/slide" Target="slides/slide140.xml"/><Relationship Id="rId178" Type="http://schemas.openxmlformats.org/officeDocument/2006/relationships/slide" Target="slides/slide161.xml"/><Relationship Id="rId61" Type="http://schemas.openxmlformats.org/officeDocument/2006/relationships/slide" Target="slides/slide44.xml"/><Relationship Id="rId82" Type="http://schemas.openxmlformats.org/officeDocument/2006/relationships/slide" Target="slides/slide65.xml"/><Relationship Id="rId199" Type="http://schemas.openxmlformats.org/officeDocument/2006/relationships/slide" Target="slides/slide182.xml"/><Relationship Id="rId203" Type="http://schemas.openxmlformats.org/officeDocument/2006/relationships/slide" Target="slides/slide186.xml"/><Relationship Id="rId19" Type="http://schemas.openxmlformats.org/officeDocument/2006/relationships/slide" Target="slides/slide2.xml"/><Relationship Id="rId224" Type="http://schemas.openxmlformats.org/officeDocument/2006/relationships/slide" Target="slides/slide207.xml"/><Relationship Id="rId245" Type="http://schemas.openxmlformats.org/officeDocument/2006/relationships/slide" Target="slides/slide228.xml"/><Relationship Id="rId266" Type="http://schemas.openxmlformats.org/officeDocument/2006/relationships/tableStyles" Target="tableStyles.xml"/><Relationship Id="rId30" Type="http://schemas.openxmlformats.org/officeDocument/2006/relationships/slide" Target="slides/slide13.xml"/><Relationship Id="rId105" Type="http://schemas.openxmlformats.org/officeDocument/2006/relationships/slide" Target="slides/slide88.xml"/><Relationship Id="rId126" Type="http://schemas.openxmlformats.org/officeDocument/2006/relationships/slide" Target="slides/slide109.xml"/><Relationship Id="rId147" Type="http://schemas.openxmlformats.org/officeDocument/2006/relationships/slide" Target="slides/slide130.xml"/><Relationship Id="rId168" Type="http://schemas.openxmlformats.org/officeDocument/2006/relationships/slide" Target="slides/slide151.xml"/><Relationship Id="rId51" Type="http://schemas.openxmlformats.org/officeDocument/2006/relationships/slide" Target="slides/slide34.xml"/><Relationship Id="rId72" Type="http://schemas.openxmlformats.org/officeDocument/2006/relationships/slide" Target="slides/slide55.xml"/><Relationship Id="rId93" Type="http://schemas.openxmlformats.org/officeDocument/2006/relationships/slide" Target="slides/slide76.xml"/><Relationship Id="rId189" Type="http://schemas.openxmlformats.org/officeDocument/2006/relationships/slide" Target="slides/slide172.xml"/><Relationship Id="rId3" Type="http://schemas.openxmlformats.org/officeDocument/2006/relationships/slideMaster" Target="slideMasters/slideMaster3.xml"/><Relationship Id="rId214" Type="http://schemas.openxmlformats.org/officeDocument/2006/relationships/slide" Target="slides/slide197.xml"/><Relationship Id="rId235" Type="http://schemas.openxmlformats.org/officeDocument/2006/relationships/slide" Target="slides/slide218.xml"/><Relationship Id="rId256" Type="http://schemas.openxmlformats.org/officeDocument/2006/relationships/slide" Target="slides/slide239.xml"/><Relationship Id="rId116" Type="http://schemas.openxmlformats.org/officeDocument/2006/relationships/slide" Target="slides/slide99.xml"/><Relationship Id="rId137" Type="http://schemas.openxmlformats.org/officeDocument/2006/relationships/slide" Target="slides/slide120.xml"/><Relationship Id="rId158" Type="http://schemas.openxmlformats.org/officeDocument/2006/relationships/slide" Target="slides/slide141.xml"/><Relationship Id="rId20" Type="http://schemas.openxmlformats.org/officeDocument/2006/relationships/slide" Target="slides/slide3.xml"/><Relationship Id="rId41" Type="http://schemas.openxmlformats.org/officeDocument/2006/relationships/slide" Target="slides/slide24.xml"/><Relationship Id="rId62" Type="http://schemas.openxmlformats.org/officeDocument/2006/relationships/slide" Target="slides/slide45.xml"/><Relationship Id="rId83" Type="http://schemas.openxmlformats.org/officeDocument/2006/relationships/slide" Target="slides/slide66.xml"/><Relationship Id="rId179" Type="http://schemas.openxmlformats.org/officeDocument/2006/relationships/slide" Target="slides/slide162.xml"/><Relationship Id="rId190" Type="http://schemas.openxmlformats.org/officeDocument/2006/relationships/slide" Target="slides/slide173.xml"/><Relationship Id="rId204" Type="http://schemas.openxmlformats.org/officeDocument/2006/relationships/slide" Target="slides/slide187.xml"/><Relationship Id="rId225" Type="http://schemas.openxmlformats.org/officeDocument/2006/relationships/slide" Target="slides/slide208.xml"/><Relationship Id="rId246" Type="http://schemas.openxmlformats.org/officeDocument/2006/relationships/slide" Target="slides/slide229.xml"/><Relationship Id="rId106" Type="http://schemas.openxmlformats.org/officeDocument/2006/relationships/slide" Target="slides/slide89.xml"/><Relationship Id="rId127" Type="http://schemas.openxmlformats.org/officeDocument/2006/relationships/slide" Target="slides/slide110.xml"/><Relationship Id="rId10" Type="http://schemas.openxmlformats.org/officeDocument/2006/relationships/slideMaster" Target="slideMasters/slideMaster10.xml"/><Relationship Id="rId31" Type="http://schemas.openxmlformats.org/officeDocument/2006/relationships/slide" Target="slides/slide14.xml"/><Relationship Id="rId52" Type="http://schemas.openxmlformats.org/officeDocument/2006/relationships/slide" Target="slides/slide35.xml"/><Relationship Id="rId73" Type="http://schemas.openxmlformats.org/officeDocument/2006/relationships/slide" Target="slides/slide56.xml"/><Relationship Id="rId94" Type="http://schemas.openxmlformats.org/officeDocument/2006/relationships/slide" Target="slides/slide77.xml"/><Relationship Id="rId148" Type="http://schemas.openxmlformats.org/officeDocument/2006/relationships/slide" Target="slides/slide131.xml"/><Relationship Id="rId169" Type="http://schemas.openxmlformats.org/officeDocument/2006/relationships/slide" Target="slides/slide152.xml"/><Relationship Id="rId4" Type="http://schemas.openxmlformats.org/officeDocument/2006/relationships/slideMaster" Target="slideMasters/slideMaster4.xml"/><Relationship Id="rId180" Type="http://schemas.openxmlformats.org/officeDocument/2006/relationships/slide" Target="slides/slide163.xml"/><Relationship Id="rId215" Type="http://schemas.openxmlformats.org/officeDocument/2006/relationships/slide" Target="slides/slide198.xml"/><Relationship Id="rId236" Type="http://schemas.openxmlformats.org/officeDocument/2006/relationships/slide" Target="slides/slide219.xml"/><Relationship Id="rId257" Type="http://schemas.openxmlformats.org/officeDocument/2006/relationships/slide" Target="slides/slide240.xml"/><Relationship Id="rId42" Type="http://schemas.openxmlformats.org/officeDocument/2006/relationships/slide" Target="slides/slide25.xml"/><Relationship Id="rId84" Type="http://schemas.openxmlformats.org/officeDocument/2006/relationships/slide" Target="slides/slide67.xml"/><Relationship Id="rId138" Type="http://schemas.openxmlformats.org/officeDocument/2006/relationships/slide" Target="slides/slide121.xml"/><Relationship Id="rId191" Type="http://schemas.openxmlformats.org/officeDocument/2006/relationships/slide" Target="slides/slide174.xml"/><Relationship Id="rId205" Type="http://schemas.openxmlformats.org/officeDocument/2006/relationships/slide" Target="slides/slide188.xml"/><Relationship Id="rId247" Type="http://schemas.openxmlformats.org/officeDocument/2006/relationships/slide" Target="slides/slide230.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Sheet1!$A$2</c:f>
              <c:strCache>
                <c:ptCount val="1"/>
                <c:pt idx="0">
                  <c:v>Does Not Meet Expected Growth (3027)</c:v>
                </c:pt>
              </c:strCache>
            </c:strRef>
          </c:tx>
          <c:spPr>
            <a:ln w="28575" cap="rnd">
              <a:solidFill>
                <a:srgbClr val="C00000"/>
              </a:solidFill>
              <a:round/>
            </a:ln>
            <a:effectLst/>
          </c:spPr>
          <c:marker>
            <c:symbol val="circle"/>
            <c:size val="5"/>
            <c:spPr>
              <a:solidFill>
                <a:srgbClr val="C00000"/>
              </a:solidFill>
              <a:ln w="9525">
                <a:solidFill>
                  <a:srgbClr val="C00000"/>
                </a:solidFill>
              </a:ln>
              <a:effectLst/>
            </c:spPr>
          </c:marker>
          <c:dLbls>
            <c:dLbl>
              <c:idx val="1"/>
              <c:tx>
                <c:rich>
                  <a:bodyPr/>
                  <a:lstStyle/>
                  <a:p>
                    <a:fld id="{44752330-F16D-475C-A50B-2328F24146D6}" type="VALUE">
                      <a:rPr lang="en-US"/>
                      <a:pPr/>
                      <a:t>[VALUE]</a:t>
                    </a:fld>
                    <a:r>
                      <a:rPr lang="en-US"/>
                      <a:t>***</a:t>
                    </a:r>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3D03-45F4-962C-719626AA9C90}"/>
                </c:ext>
              </c:extLst>
            </c:dLbl>
            <c:dLbl>
              <c:idx val="2"/>
              <c:tx>
                <c:rich>
                  <a:bodyPr/>
                  <a:lstStyle/>
                  <a:p>
                    <a:fld id="{F12CD11B-4884-4170-8A54-1D7DA585EB8B}" type="VALUE">
                      <a:rPr lang="en-US"/>
                      <a:pPr/>
                      <a:t>[VALUE]</a:t>
                    </a:fld>
                    <a:r>
                      <a:rPr lang="en-US"/>
                      <a:t>***</a:t>
                    </a:r>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3D03-45F4-962C-719626AA9C90}"/>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Avg 2012 Index</c:v>
                </c:pt>
                <c:pt idx="1">
                  <c:v>Avg 2013 Index</c:v>
                </c:pt>
                <c:pt idx="2">
                  <c:v>Avg 2014 Index</c:v>
                </c:pt>
              </c:strCache>
            </c:strRef>
          </c:cat>
          <c:val>
            <c:numRef>
              <c:f>Sheet1!$B$2:$D$2</c:f>
              <c:numCache>
                <c:formatCode>General</c:formatCode>
                <c:ptCount val="3"/>
                <c:pt idx="0">
                  <c:v>-3.81</c:v>
                </c:pt>
                <c:pt idx="1">
                  <c:v>-1.77</c:v>
                </c:pt>
                <c:pt idx="2">
                  <c:v>-1.32</c:v>
                </c:pt>
              </c:numCache>
            </c:numRef>
          </c:val>
          <c:smooth val="0"/>
          <c:extLst>
            <c:ext xmlns:c16="http://schemas.microsoft.com/office/drawing/2014/chart" uri="{C3380CC4-5D6E-409C-BE32-E72D297353CC}">
              <c16:uniqueId val="{00000002-3D03-45F4-962C-719626AA9C90}"/>
            </c:ext>
          </c:extLst>
        </c:ser>
        <c:ser>
          <c:idx val="1"/>
          <c:order val="1"/>
          <c:tx>
            <c:strRef>
              <c:f>Sheet1!$A$3</c:f>
              <c:strCache>
                <c:ptCount val="1"/>
                <c:pt idx="0">
                  <c:v>Meets Expected Growth (11990)</c:v>
                </c:pt>
              </c:strCache>
            </c:strRef>
          </c:tx>
          <c:spPr>
            <a:ln w="28575" cap="rnd">
              <a:solidFill>
                <a:srgbClr val="00B050"/>
              </a:solidFill>
              <a:round/>
            </a:ln>
            <a:effectLst/>
          </c:spPr>
          <c:marker>
            <c:symbol val="circle"/>
            <c:size val="5"/>
            <c:spPr>
              <a:solidFill>
                <a:schemeClr val="accent6">
                  <a:lumMod val="75000"/>
                </a:schemeClr>
              </a:solidFill>
              <a:ln w="9525">
                <a:solidFill>
                  <a:schemeClr val="accent6">
                    <a:lumMod val="75000"/>
                  </a:schemeClr>
                </a:solidFill>
              </a:ln>
              <a:effectLst/>
            </c:spPr>
          </c:marker>
          <c:dLbls>
            <c:dLbl>
              <c:idx val="1"/>
              <c:tx>
                <c:rich>
                  <a:bodyPr/>
                  <a:lstStyle/>
                  <a:p>
                    <a:fld id="{95D3A6D4-F376-4752-81B1-CDE61DA2D2CD}" type="VALUE">
                      <a:rPr lang="en-US"/>
                      <a:pPr/>
                      <a:t>[VALUE]</a:t>
                    </a:fld>
                    <a:r>
                      <a:rPr lang="en-US"/>
                      <a:t>***</a:t>
                    </a:r>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3D03-45F4-962C-719626AA9C90}"/>
                </c:ext>
              </c:extLst>
            </c:dLbl>
            <c:dLbl>
              <c:idx val="2"/>
              <c:tx>
                <c:rich>
                  <a:bodyPr/>
                  <a:lstStyle/>
                  <a:p>
                    <a:fld id="{4639C1C0-78C0-4DFF-87C2-9D7ABAEAF2D9}" type="VALUE">
                      <a:rPr lang="en-US"/>
                      <a:pPr/>
                      <a:t>[VALUE]</a:t>
                    </a:fld>
                    <a:r>
                      <a:rPr lang="en-US"/>
                      <a:t>0***</a:t>
                    </a:r>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4-3D03-45F4-962C-719626AA9C90}"/>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Avg 2012 Index</c:v>
                </c:pt>
                <c:pt idx="1">
                  <c:v>Avg 2013 Index</c:v>
                </c:pt>
                <c:pt idx="2">
                  <c:v>Avg 2014 Index</c:v>
                </c:pt>
              </c:strCache>
            </c:strRef>
          </c:cat>
          <c:val>
            <c:numRef>
              <c:f>Sheet1!$B$3:$D$3</c:f>
              <c:numCache>
                <c:formatCode>General</c:formatCode>
                <c:ptCount val="3"/>
                <c:pt idx="0">
                  <c:v>0.04</c:v>
                </c:pt>
                <c:pt idx="1">
                  <c:v>0.17</c:v>
                </c:pt>
                <c:pt idx="2">
                  <c:v>0.3</c:v>
                </c:pt>
              </c:numCache>
            </c:numRef>
          </c:val>
          <c:smooth val="0"/>
          <c:extLst>
            <c:ext xmlns:c16="http://schemas.microsoft.com/office/drawing/2014/chart" uri="{C3380CC4-5D6E-409C-BE32-E72D297353CC}">
              <c16:uniqueId val="{00000005-3D03-45F4-962C-719626AA9C90}"/>
            </c:ext>
          </c:extLst>
        </c:ser>
        <c:ser>
          <c:idx val="2"/>
          <c:order val="2"/>
          <c:tx>
            <c:strRef>
              <c:f>Sheet1!$A$4</c:f>
              <c:strCache>
                <c:ptCount val="1"/>
                <c:pt idx="0">
                  <c:v>Exceeds Expected Growth (3858)</c:v>
                </c:pt>
              </c:strCache>
            </c:strRef>
          </c:tx>
          <c:spPr>
            <a:ln w="28575" cap="rnd">
              <a:solidFill>
                <a:srgbClr val="0070C0"/>
              </a:solidFill>
              <a:round/>
            </a:ln>
            <a:effectLst/>
          </c:spPr>
          <c:marker>
            <c:symbol val="circle"/>
            <c:size val="5"/>
            <c:spPr>
              <a:solidFill>
                <a:srgbClr val="002060"/>
              </a:solidFill>
              <a:ln w="9525">
                <a:solidFill>
                  <a:schemeClr val="accent5">
                    <a:lumMod val="50000"/>
                  </a:schemeClr>
                </a:solidFill>
              </a:ln>
              <a:effectLst/>
            </c:spPr>
          </c:marker>
          <c:dLbls>
            <c:dLbl>
              <c:idx val="0"/>
              <c:tx>
                <c:rich>
                  <a:bodyPr/>
                  <a:lstStyle/>
                  <a:p>
                    <a:fld id="{8339A646-6D51-4581-9897-EFE2FBF9C445}" type="VALUE">
                      <a:rPr lang="en-US"/>
                      <a:pPr/>
                      <a:t>[VALUE]</a:t>
                    </a:fld>
                    <a:r>
                      <a:rPr lang="en-US"/>
                      <a:t>0</a:t>
                    </a:r>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6-3D03-45F4-962C-719626AA9C90}"/>
                </c:ext>
              </c:extLst>
            </c:dLbl>
            <c:dLbl>
              <c:idx val="1"/>
              <c:tx>
                <c:rich>
                  <a:bodyPr/>
                  <a:lstStyle/>
                  <a:p>
                    <a:fld id="{AEEAE49C-F1FA-48AC-897E-CD32560B8C70}" type="VALUE">
                      <a:rPr lang="en-US"/>
                      <a:pPr/>
                      <a:t>[VALUE]</a:t>
                    </a:fld>
                    <a:r>
                      <a:rPr lang="en-US"/>
                      <a:t>***</a:t>
                    </a:r>
                  </a:p>
                </c:rich>
              </c:tx>
              <c:dLblPos val="t"/>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3D03-45F4-962C-719626AA9C90}"/>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Sheet1!$B$1:$D$1</c:f>
              <c:strCache>
                <c:ptCount val="3"/>
                <c:pt idx="0">
                  <c:v>Avg 2012 Index</c:v>
                </c:pt>
                <c:pt idx="1">
                  <c:v>Avg 2013 Index</c:v>
                </c:pt>
                <c:pt idx="2">
                  <c:v>Avg 2014 Index</c:v>
                </c:pt>
              </c:strCache>
            </c:strRef>
          </c:cat>
          <c:val>
            <c:numRef>
              <c:f>Sheet1!$B$4:$D$4</c:f>
              <c:numCache>
                <c:formatCode>General</c:formatCode>
                <c:ptCount val="3"/>
                <c:pt idx="0">
                  <c:v>3.9</c:v>
                </c:pt>
                <c:pt idx="1">
                  <c:v>2.59</c:v>
                </c:pt>
                <c:pt idx="2">
                  <c:v>2.5099999999999998</c:v>
                </c:pt>
              </c:numCache>
            </c:numRef>
          </c:val>
          <c:smooth val="0"/>
          <c:extLst>
            <c:ext xmlns:c16="http://schemas.microsoft.com/office/drawing/2014/chart" uri="{C3380CC4-5D6E-409C-BE32-E72D297353CC}">
              <c16:uniqueId val="{00000008-3D03-45F4-962C-719626AA9C90}"/>
            </c:ext>
          </c:extLst>
        </c:ser>
        <c:dLbls>
          <c:showLegendKey val="0"/>
          <c:showVal val="0"/>
          <c:showCatName val="0"/>
          <c:showSerName val="0"/>
          <c:showPercent val="0"/>
          <c:showBubbleSize val="0"/>
        </c:dLbls>
        <c:marker val="1"/>
        <c:smooth val="0"/>
        <c:axId val="490084960"/>
        <c:axId val="490081040"/>
      </c:lineChart>
      <c:catAx>
        <c:axId val="490084960"/>
        <c:scaling>
          <c:orientation val="minMax"/>
        </c:scaling>
        <c:delete val="0"/>
        <c:axPos val="b"/>
        <c:numFmt formatCode="General" sourceLinked="1"/>
        <c:majorTickMark val="none"/>
        <c:minorTickMark val="none"/>
        <c:tickLblPos val="low"/>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490081040"/>
        <c:crosses val="autoZero"/>
        <c:auto val="1"/>
        <c:lblAlgn val="ctr"/>
        <c:lblOffset val="100"/>
        <c:noMultiLvlLbl val="0"/>
      </c:catAx>
      <c:valAx>
        <c:axId val="490081040"/>
        <c:scaling>
          <c:orientation val="minMax"/>
        </c:scaling>
        <c:delete val="0"/>
        <c:axPos val="l"/>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490084960"/>
        <c:crosses val="autoZero"/>
        <c:crossBetween val="between"/>
      </c:valAx>
      <c:spPr>
        <a:noFill/>
        <a:ln>
          <a:noFill/>
        </a:ln>
        <a:effectLst/>
      </c:spPr>
    </c:plotArea>
    <c:legend>
      <c:legendPos val="r"/>
      <c:overlay val="0"/>
      <c:spPr>
        <a:noFill/>
        <a:ln>
          <a:noFill/>
        </a:ln>
        <a:effectLst/>
      </c:spPr>
      <c:txPr>
        <a:bodyPr rot="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9525" cap="flat" cmpd="sng" algn="ctr">
      <a:solidFill>
        <a:schemeClr val="bg1"/>
      </a:solidFill>
      <a:round/>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image" Target="../media/image19.png"/><Relationship Id="rId7" Type="http://schemas.openxmlformats.org/officeDocument/2006/relationships/image" Target="../media/image23.png"/><Relationship Id="rId2" Type="http://schemas.openxmlformats.org/officeDocument/2006/relationships/hyperlink" Target="https://drive.google.com/file/d/1f7x05BYXCm1BAeqDhYKxfKfnUAqSro3K/view?usp=sharing" TargetMode="External"/><Relationship Id="rId1" Type="http://schemas.openxmlformats.org/officeDocument/2006/relationships/hyperlink" Target="https://drive.google.com/file/d/1L6gMe9giQSg0DoL5wuLc1aJ5ajYZMB_z/view?usp=sharing" TargetMode="External"/><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image" Target="../media/image20.svg"/></Relationships>
</file>

<file path=ppt/diagrams/_rels/drawing1.xml.rels><?xml version="1.0" encoding="UTF-8" standalone="yes"?>
<Relationships xmlns="http://schemas.openxmlformats.org/package/2006/relationships"><Relationship Id="rId3" Type="http://schemas.openxmlformats.org/officeDocument/2006/relationships/hyperlink" Target="https://drive.google.com/file/d/1L6gMe9giQSg0DoL5wuLc1aJ5ajYZMB_z/view?usp=sharing" TargetMode="External"/><Relationship Id="rId7" Type="http://schemas.openxmlformats.org/officeDocument/2006/relationships/image" Target="../media/image24.sv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3.png"/><Relationship Id="rId5" Type="http://schemas.openxmlformats.org/officeDocument/2006/relationships/image" Target="../media/image22.svg"/><Relationship Id="rId4" Type="http://schemas.openxmlformats.org/officeDocument/2006/relationships/image" Target="../media/image21.png"/></Relationships>
</file>

<file path=ppt/diagrams/colors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6_4">
  <dgm:title val=""/>
  <dgm:desc val=""/>
  <dgm:catLst>
    <dgm:cat type="accent6" pri="11400"/>
  </dgm:catLst>
  <dgm:styleLbl name="node0">
    <dgm:fillClrLst meth="cycle">
      <a:schemeClr val="accent6">
        <a:shade val="60000"/>
      </a:schemeClr>
    </dgm:fillClrLst>
    <dgm:linClrLst meth="repeat">
      <a:schemeClr val="lt1"/>
    </dgm:linClrLst>
    <dgm:effectClrLst/>
    <dgm:txLinClrLst/>
    <dgm:txFillClrLst/>
    <dgm:txEffectClrLst/>
  </dgm:styleLbl>
  <dgm:styleLbl name="alignNode1">
    <dgm:fillClrLst meth="cycle">
      <a:schemeClr val="accent6">
        <a:shade val="50000"/>
      </a:schemeClr>
      <a:schemeClr val="accent6">
        <a:tint val="55000"/>
      </a:schemeClr>
    </dgm:fillClrLst>
    <dgm:linClrLst meth="cycle">
      <a:schemeClr val="accent6">
        <a:shade val="50000"/>
      </a:schemeClr>
      <a:schemeClr val="accent6">
        <a:tint val="55000"/>
      </a:schemeClr>
    </dgm:linClrLst>
    <dgm:effectClrLst/>
    <dgm:txLinClrLst/>
    <dgm:txFillClrLst/>
    <dgm:txEffectClrLst/>
  </dgm:styleLbl>
  <dgm:styleLbl name="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lnNode1">
    <dgm:fillClrLst meth="cycle">
      <a:schemeClr val="accent6">
        <a:shade val="50000"/>
      </a:schemeClr>
      <a:schemeClr val="accent6">
        <a:tint val="55000"/>
      </a:schemeClr>
    </dgm:fillClrLst>
    <dgm:linClrLst meth="repeat">
      <a:schemeClr val="lt1"/>
    </dgm:linClrLst>
    <dgm:effectClrLst/>
    <dgm:txLinClrLst/>
    <dgm:txFillClrLst/>
    <dgm:txEffectClrLst/>
  </dgm:styleLbl>
  <dgm:styleLbl name="vennNode1">
    <dgm:fillClrLst meth="cycle">
      <a:schemeClr val="accent6">
        <a:shade val="80000"/>
        <a:alpha val="50000"/>
      </a:schemeClr>
      <a:schemeClr val="accent6">
        <a:tint val="50000"/>
        <a:alpha val="50000"/>
      </a:schemeClr>
    </dgm:fillClrLst>
    <dgm:linClrLst meth="repeat">
      <a:schemeClr val="lt1"/>
    </dgm:linClrLst>
    <dgm:effectClrLst/>
    <dgm:txLinClrLst/>
    <dgm:txFillClrLst/>
    <dgm:txEffectClrLst/>
  </dgm:styleLbl>
  <dgm:styleLbl name="node2">
    <dgm:fillClrLst>
      <a:schemeClr val="accent6">
        <a:shade val="80000"/>
      </a:schemeClr>
    </dgm:fillClrLst>
    <dgm:linClrLst meth="repeat">
      <a:schemeClr val="lt1"/>
    </dgm:linClrLst>
    <dgm:effectClrLst/>
    <dgm:txLinClrLst/>
    <dgm:txFillClrLst/>
    <dgm:txEffectClrLst/>
  </dgm:styleLbl>
  <dgm:styleLbl name="node3">
    <dgm:fillClrLst>
      <a:schemeClr val="accent6">
        <a:tint val="99000"/>
      </a:schemeClr>
    </dgm:fillClrLst>
    <dgm:linClrLst meth="repeat">
      <a:schemeClr val="lt1"/>
    </dgm:linClrLst>
    <dgm:effectClrLst/>
    <dgm:txLinClrLst/>
    <dgm:txFillClrLst/>
    <dgm:txEffectClrLst/>
  </dgm:styleLbl>
  <dgm:styleLbl name="node4">
    <dgm:fillClrLst>
      <a:schemeClr val="accent6">
        <a:tint val="70000"/>
      </a:schemeClr>
    </dgm:fillClrLst>
    <dgm:linClrLst meth="repeat">
      <a:schemeClr val="lt1"/>
    </dgm:linClrLst>
    <dgm:effectClrLst/>
    <dgm:txLinClrLst/>
    <dgm:txFillClrLst/>
    <dgm:txEffectClrLst/>
  </dgm:styleLbl>
  <dgm:styleLbl name="f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6">
        <a:tint val="50000"/>
      </a:schemeClr>
      <a:schemeClr val="accent6">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f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bgSibTrans2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dgm:txEffectClrLst/>
  </dgm:styleLbl>
  <dgm:styleLbl name="sibTrans1D1">
    <dgm:fillClrLst meth="cycle">
      <a:schemeClr val="accent6">
        <a:shade val="90000"/>
      </a:schemeClr>
      <a:schemeClr val="accent6">
        <a:tint val="50000"/>
      </a:schemeClr>
    </dgm:fillClrLst>
    <dgm:linClrLst meth="cycle">
      <a:schemeClr val="accent6">
        <a:shade val="90000"/>
      </a:schemeClr>
      <a:schemeClr val="accent6">
        <a:tint val="50000"/>
      </a:schemeClr>
    </dgm:linClrLst>
    <dgm:effectClrLst/>
    <dgm:txLinClrLst/>
    <dgm:txFillClrLst meth="repeat">
      <a:schemeClr val="tx1"/>
    </dgm:txFillClrLst>
    <dgm:txEffectClrLst/>
  </dgm:styleLbl>
  <dgm:styleLbl name="callout">
    <dgm:fillClrLst meth="repeat">
      <a:schemeClr val="accent6"/>
    </dgm:fillClrLst>
    <dgm:linClrLst meth="repeat">
      <a:schemeClr val="accent6"/>
    </dgm:linClrLst>
    <dgm:effectClrLst/>
    <dgm:txLinClrLst/>
    <dgm:txFillClrLst meth="repeat">
      <a:schemeClr val="tx1"/>
    </dgm:txFillClrLst>
    <dgm:txEffectClrLst/>
  </dgm:styleLbl>
  <dgm:styleLbl name="asst0">
    <dgm:fillClrLst meth="repeat">
      <a:schemeClr val="accent6">
        <a:shade val="80000"/>
      </a:schemeClr>
    </dgm:fillClrLst>
    <dgm:linClrLst meth="repeat">
      <a:schemeClr val="lt1"/>
    </dgm:linClrLst>
    <dgm:effectClrLst/>
    <dgm:txLinClrLst/>
    <dgm:txFillClrLst/>
    <dgm:txEffectClrLst/>
  </dgm:styleLbl>
  <dgm:styleLbl name="asst1">
    <dgm:fillClrLst meth="repeat">
      <a:schemeClr val="accent6">
        <a:shade val="80000"/>
      </a:schemeClr>
    </dgm:fillClrLst>
    <dgm:linClrLst meth="repeat">
      <a:schemeClr val="lt1"/>
    </dgm:linClrLst>
    <dgm:effectClrLst/>
    <dgm:txLinClrLst/>
    <dgm:txFillClrLst/>
    <dgm:txEffectClrLst/>
  </dgm:styleLbl>
  <dgm:styleLbl name="asst2">
    <dgm:fillClrLst>
      <a:schemeClr val="accent6">
        <a:tint val="90000"/>
      </a:schemeClr>
    </dgm:fillClrLst>
    <dgm:linClrLst meth="repeat">
      <a:schemeClr val="lt1"/>
    </dgm:linClrLst>
    <dgm:effectClrLst/>
    <dgm:txLinClrLst/>
    <dgm:txFillClrLst/>
    <dgm:txEffectClrLst/>
  </dgm:styleLbl>
  <dgm:styleLbl name="asst3">
    <dgm:fillClrLst>
      <a:schemeClr val="accent6">
        <a:tint val="70000"/>
      </a:schemeClr>
    </dgm:fillClrLst>
    <dgm:linClrLst meth="repeat">
      <a:schemeClr val="lt1"/>
    </dgm:linClrLst>
    <dgm:effectClrLst/>
    <dgm:txLinClrLst/>
    <dgm:txFillClrLst/>
    <dgm:txEffectClrLst/>
  </dgm:styleLbl>
  <dgm:styleLbl name="asst4">
    <dgm:fillClrLst>
      <a:schemeClr val="accent6">
        <a:tint val="50000"/>
      </a:schemeClr>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shade val="80000"/>
      </a:schemeClr>
    </dgm:linClrLst>
    <dgm:effectClrLst/>
    <dgm:txLinClrLst/>
    <dgm:txFillClrLst/>
    <dgm:txEffectClrLst/>
  </dgm:styleLbl>
  <dgm:styleLbl name="parChTrans2D2">
    <dgm:fillClrLst meth="repeat">
      <a:schemeClr val="accent6">
        <a:tint val="90000"/>
      </a:schemeClr>
    </dgm:fillClrLst>
    <dgm:linClrLst meth="repeat">
      <a:schemeClr val="accent6">
        <a:tint val="90000"/>
      </a:schemeClr>
    </dgm:linClrLst>
    <dgm:effectClrLst/>
    <dgm:txLinClrLst/>
    <dgm:txFillClrLst/>
    <dgm:txEffectClrLst/>
  </dgm:styleLbl>
  <dgm:styleLbl name="parChTrans2D3">
    <dgm:fillClrLst meth="repeat">
      <a:schemeClr val="accent6">
        <a:tint val="70000"/>
      </a:schemeClr>
    </dgm:fillClrLst>
    <dgm:linClrLst meth="repeat">
      <a:schemeClr val="accent6">
        <a:tint val="70000"/>
      </a:schemeClr>
    </dgm:linClrLst>
    <dgm:effectClrLst/>
    <dgm:txLinClrLst/>
    <dgm:txFillClrLst/>
    <dgm:txEffectClrLst/>
  </dgm:styleLbl>
  <dgm:styleLbl name="parChTrans2D4">
    <dgm:fillClrLst meth="repeat">
      <a:schemeClr val="accent6">
        <a:tint val="50000"/>
      </a:schemeClr>
    </dgm:fillClrLst>
    <dgm:linClrLst meth="repeat">
      <a:schemeClr val="accent6">
        <a:tint val="50000"/>
      </a:schemeClr>
    </dgm:linClrLst>
    <dgm:effectClrLst/>
    <dgm:txLinClrLst/>
    <dgm:txFillClrLst meth="repeat">
      <a:schemeClr val="dk1"/>
    </dgm:txFillClrLst>
    <dgm:txEffectClrLst/>
  </dgm:styleLbl>
  <dgm:styleLbl name="parChTrans1D1">
    <dgm:fillClrLst meth="repeat">
      <a:schemeClr val="accent6">
        <a:shade val="80000"/>
      </a:schemeClr>
    </dgm:fillClrLst>
    <dgm:linClrLst meth="repeat">
      <a:schemeClr val="accent6">
        <a:shade val="80000"/>
      </a:schemeClr>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a:tint val="90000"/>
      </a:schemeClr>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6">
        <a:tint val="70000"/>
      </a:schemeClr>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6">
        <a:shade val="50000"/>
      </a:schemeClr>
      <a:schemeClr val="accent6">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alignAccFollowNode1">
    <dgm:fillClrLst meth="repeat">
      <a:schemeClr val="accent6">
        <a:alpha val="90000"/>
        <a:tint val="55000"/>
      </a:schemeClr>
    </dgm:fillClrLst>
    <dgm:linClrLst meth="repeat">
      <a:schemeClr val="accent6">
        <a:alpha val="90000"/>
        <a:tint val="55000"/>
      </a:schemeClr>
    </dgm:linClrLst>
    <dgm:effectClrLst/>
    <dgm:txLinClrLst/>
    <dgm:txFillClrLst meth="repeat">
      <a:schemeClr val="dk1"/>
    </dgm:txFillClrLst>
    <dgm:txEffectClrLst/>
  </dgm:styleLbl>
  <dgm:styleLbl name="bgAccFollowNode1">
    <dgm:fillClrLst meth="repeat">
      <a:schemeClr val="accent6">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a:tint val="50000"/>
      </a:schemeClr>
    </dgm:linClrLst>
    <dgm:effectClrLst/>
    <dgm:txLinClrLst/>
    <dgm:txFillClrLst meth="repeat">
      <a:schemeClr val="dk1"/>
    </dgm:txFillClrLst>
    <dgm:txEffectClrLst/>
  </dgm:styleLbl>
  <dgm:styleLbl name="bgShp">
    <dgm:fillClrLst meth="repeat">
      <a:schemeClr val="accent6">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6">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6">
        <a:tint val="50000"/>
        <a:alpha val="55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2010FF-AC77-4E9D-A0DC-22E86418201C}"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69C669EE-744D-43A5-9820-4B77F1DF948E}">
      <dgm:prSet/>
      <dgm:spPr/>
      <dgm:t>
        <a:bodyPr/>
        <a:lstStyle/>
        <a:p>
          <a:pPr>
            <a:lnSpc>
              <a:spcPct val="100000"/>
            </a:lnSpc>
          </a:pPr>
          <a:r>
            <a:rPr lang="en-US" dirty="0">
              <a:hlinkClick xmlns:r="http://schemas.openxmlformats.org/officeDocument/2006/relationships" r:id="rId1"/>
            </a:rPr>
            <a:t>Agenda</a:t>
          </a:r>
          <a:endParaRPr lang="en-US" dirty="0"/>
        </a:p>
      </dgm:t>
    </dgm:pt>
    <dgm:pt modelId="{09E8C270-CACE-4F47-8B8D-D2838D09695E}" type="parTrans" cxnId="{9877BB15-A8B2-4621-8F20-CEE621D46C5B}">
      <dgm:prSet/>
      <dgm:spPr/>
      <dgm:t>
        <a:bodyPr/>
        <a:lstStyle/>
        <a:p>
          <a:endParaRPr lang="en-US"/>
        </a:p>
      </dgm:t>
    </dgm:pt>
    <dgm:pt modelId="{C224F69C-24A9-4300-9493-1771925B6EC4}" type="sibTrans" cxnId="{9877BB15-A8B2-4621-8F20-CEE621D46C5B}">
      <dgm:prSet/>
      <dgm:spPr/>
      <dgm:t>
        <a:bodyPr/>
        <a:lstStyle/>
        <a:p>
          <a:endParaRPr lang="en-US"/>
        </a:p>
      </dgm:t>
    </dgm:pt>
    <dgm:pt modelId="{A0B72709-6303-4B64-B220-0167FCF90BE5}">
      <dgm:prSet/>
      <dgm:spPr/>
      <dgm:t>
        <a:bodyPr/>
        <a:lstStyle/>
        <a:p>
          <a:pPr>
            <a:lnSpc>
              <a:spcPct val="100000"/>
            </a:lnSpc>
          </a:pPr>
          <a:r>
            <a:rPr lang="en-US" dirty="0"/>
            <a:t>Attendance</a:t>
          </a:r>
        </a:p>
      </dgm:t>
    </dgm:pt>
    <dgm:pt modelId="{6E88AE12-2B74-4DE2-9EA4-E0BAA8380DFA}" type="parTrans" cxnId="{08209984-FC77-40DC-8A19-ACE0C75D12EB}">
      <dgm:prSet/>
      <dgm:spPr/>
      <dgm:t>
        <a:bodyPr/>
        <a:lstStyle/>
        <a:p>
          <a:endParaRPr lang="en-US"/>
        </a:p>
      </dgm:t>
    </dgm:pt>
    <dgm:pt modelId="{1A111B08-DBEB-48CA-9596-C61F617583C8}" type="sibTrans" cxnId="{08209984-FC77-40DC-8A19-ACE0C75D12EB}">
      <dgm:prSet/>
      <dgm:spPr/>
      <dgm:t>
        <a:bodyPr/>
        <a:lstStyle/>
        <a:p>
          <a:endParaRPr lang="en-US"/>
        </a:p>
      </dgm:t>
    </dgm:pt>
    <dgm:pt modelId="{CBC8764F-738A-4CF1-AF91-EEF1457AC427}">
      <dgm:prSet/>
      <dgm:spPr/>
      <dgm:t>
        <a:bodyPr/>
        <a:lstStyle/>
        <a:p>
          <a:pPr>
            <a:lnSpc>
              <a:spcPct val="100000"/>
            </a:lnSpc>
          </a:pPr>
          <a:r>
            <a:rPr lang="en-US" dirty="0"/>
            <a:t>Housekeeping</a:t>
          </a:r>
        </a:p>
      </dgm:t>
    </dgm:pt>
    <dgm:pt modelId="{86473095-94EF-4E3C-9E47-E4144C12714B}" type="parTrans" cxnId="{F3C9C570-85C6-412C-8AD5-BD2A90C29421}">
      <dgm:prSet/>
      <dgm:spPr/>
      <dgm:t>
        <a:bodyPr/>
        <a:lstStyle/>
        <a:p>
          <a:endParaRPr lang="en-US"/>
        </a:p>
      </dgm:t>
    </dgm:pt>
    <dgm:pt modelId="{6257C047-9013-46E2-ADD6-413ABEB4D86E}" type="sibTrans" cxnId="{F3C9C570-85C6-412C-8AD5-BD2A90C29421}">
      <dgm:prSet/>
      <dgm:spPr/>
      <dgm:t>
        <a:bodyPr/>
        <a:lstStyle/>
        <a:p>
          <a:endParaRPr lang="en-US"/>
        </a:p>
      </dgm:t>
    </dgm:pt>
    <dgm:pt modelId="{6A80EADE-1A8D-40F1-BE41-4DBAF09E7B97}" type="pres">
      <dgm:prSet presAssocID="{2F2010FF-AC77-4E9D-A0DC-22E86418201C}" presName="root" presStyleCnt="0">
        <dgm:presLayoutVars>
          <dgm:dir/>
          <dgm:resizeHandles val="exact"/>
        </dgm:presLayoutVars>
      </dgm:prSet>
      <dgm:spPr/>
    </dgm:pt>
    <dgm:pt modelId="{46641AA7-B5BA-420E-A8A5-E423EF311CE4}" type="pres">
      <dgm:prSet presAssocID="{69C669EE-744D-43A5-9820-4B77F1DF948E}" presName="compNode" presStyleCnt="0"/>
      <dgm:spPr/>
    </dgm:pt>
    <dgm:pt modelId="{A77EA2FD-613B-4704-8279-64191747E355}" type="pres">
      <dgm:prSet presAssocID="{69C669EE-744D-43A5-9820-4B77F1DF948E}" presName="bgRect" presStyleLbl="bgShp" presStyleIdx="0" presStyleCnt="3"/>
      <dgm:spPr/>
      <dgm:extLst>
        <a:ext uri="{E40237B7-FDA0-4F09-8148-C483321AD2D9}">
          <dgm14:cNvPr xmlns:dgm14="http://schemas.microsoft.com/office/drawing/2010/diagram" id="0" name="">
            <a:hlinkClick xmlns:r="http://schemas.openxmlformats.org/officeDocument/2006/relationships" r:id="rId2"/>
          </dgm14:cNvPr>
        </a:ext>
      </dgm:extLst>
    </dgm:pt>
    <dgm:pt modelId="{7C31910C-D91C-4B8A-9D0F-AE3CD7F9DCFD}" type="pres">
      <dgm:prSet presAssocID="{69C669EE-744D-43A5-9820-4B77F1DF948E}" presName="iconRect" presStyleLbl="node1" presStyleIdx="0"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 List"/>
        </a:ext>
      </dgm:extLst>
    </dgm:pt>
    <dgm:pt modelId="{493C4E48-618F-4363-BC3E-B6E689423310}" type="pres">
      <dgm:prSet presAssocID="{69C669EE-744D-43A5-9820-4B77F1DF948E}" presName="spaceRect" presStyleCnt="0"/>
      <dgm:spPr/>
    </dgm:pt>
    <dgm:pt modelId="{CB43A0C2-A799-4E35-9C4A-D39D134D1235}" type="pres">
      <dgm:prSet presAssocID="{69C669EE-744D-43A5-9820-4B77F1DF948E}" presName="parTx" presStyleLbl="revTx" presStyleIdx="0" presStyleCnt="3">
        <dgm:presLayoutVars>
          <dgm:chMax val="0"/>
          <dgm:chPref val="0"/>
        </dgm:presLayoutVars>
      </dgm:prSet>
      <dgm:spPr/>
    </dgm:pt>
    <dgm:pt modelId="{4B2DADA3-D439-4613-B4EC-64F5DDE6435E}" type="pres">
      <dgm:prSet presAssocID="{C224F69C-24A9-4300-9493-1771925B6EC4}" presName="sibTrans" presStyleCnt="0"/>
      <dgm:spPr/>
    </dgm:pt>
    <dgm:pt modelId="{81D38B35-4CD0-41E0-AFF0-19B26F2F4793}" type="pres">
      <dgm:prSet presAssocID="{A0B72709-6303-4B64-B220-0167FCF90BE5}" presName="compNode" presStyleCnt="0"/>
      <dgm:spPr/>
    </dgm:pt>
    <dgm:pt modelId="{62DD5843-BC60-4BC0-8524-935A6EE2DD00}" type="pres">
      <dgm:prSet presAssocID="{A0B72709-6303-4B64-B220-0167FCF90BE5}" presName="bgRect" presStyleLbl="bgShp" presStyleIdx="1" presStyleCnt="3"/>
      <dgm:spPr/>
    </dgm:pt>
    <dgm:pt modelId="{3B8900A3-1D22-44A4-8185-C9A3738A560F}" type="pres">
      <dgm:prSet presAssocID="{A0B72709-6303-4B64-B220-0167FCF90BE5}" presName="iconRect" presStyleLbl="node1" presStyleIdx="1"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opwatch"/>
        </a:ext>
      </dgm:extLst>
    </dgm:pt>
    <dgm:pt modelId="{EA028F0F-F15B-4595-BBD0-05C0ADB532FA}" type="pres">
      <dgm:prSet presAssocID="{A0B72709-6303-4B64-B220-0167FCF90BE5}" presName="spaceRect" presStyleCnt="0"/>
      <dgm:spPr/>
    </dgm:pt>
    <dgm:pt modelId="{F931A7E4-5B1F-41D8-AD8F-A41ACF8228ED}" type="pres">
      <dgm:prSet presAssocID="{A0B72709-6303-4B64-B220-0167FCF90BE5}" presName="parTx" presStyleLbl="revTx" presStyleIdx="1" presStyleCnt="3">
        <dgm:presLayoutVars>
          <dgm:chMax val="0"/>
          <dgm:chPref val="0"/>
        </dgm:presLayoutVars>
      </dgm:prSet>
      <dgm:spPr/>
    </dgm:pt>
    <dgm:pt modelId="{69664BE3-7DA7-490F-B54D-5301AF3E52B2}" type="pres">
      <dgm:prSet presAssocID="{1A111B08-DBEB-48CA-9596-C61F617583C8}" presName="sibTrans" presStyleCnt="0"/>
      <dgm:spPr/>
    </dgm:pt>
    <dgm:pt modelId="{D77E2389-6460-4EFD-9BC4-9491EA8B7A67}" type="pres">
      <dgm:prSet presAssocID="{CBC8764F-738A-4CF1-AF91-EEF1457AC427}" presName="compNode" presStyleCnt="0"/>
      <dgm:spPr/>
    </dgm:pt>
    <dgm:pt modelId="{FB828AE3-05D1-44D4-8C61-AE9E4E43C059}" type="pres">
      <dgm:prSet presAssocID="{CBC8764F-738A-4CF1-AF91-EEF1457AC427}" presName="bgRect" presStyleLbl="bgShp" presStyleIdx="2" presStyleCnt="3"/>
      <dgm:spPr/>
    </dgm:pt>
    <dgm:pt modelId="{01B67365-85E8-416A-9539-F6EF8ADD2C58}" type="pres">
      <dgm:prSet presAssocID="{CBC8764F-738A-4CF1-AF91-EEF1457AC427}" presName="iconRect" presStyleLbl="node1" presStyleIdx="2" presStyleCnt="3"/>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op and bucket"/>
        </a:ext>
      </dgm:extLst>
    </dgm:pt>
    <dgm:pt modelId="{7F92BB9C-A7F5-428F-A080-92C2F390E0AD}" type="pres">
      <dgm:prSet presAssocID="{CBC8764F-738A-4CF1-AF91-EEF1457AC427}" presName="spaceRect" presStyleCnt="0"/>
      <dgm:spPr/>
    </dgm:pt>
    <dgm:pt modelId="{74FF00A1-FC67-4430-AD7B-5511E4E777CF}" type="pres">
      <dgm:prSet presAssocID="{CBC8764F-738A-4CF1-AF91-EEF1457AC427}" presName="parTx" presStyleLbl="revTx" presStyleIdx="2" presStyleCnt="3">
        <dgm:presLayoutVars>
          <dgm:chMax val="0"/>
          <dgm:chPref val="0"/>
        </dgm:presLayoutVars>
      </dgm:prSet>
      <dgm:spPr/>
    </dgm:pt>
  </dgm:ptLst>
  <dgm:cxnLst>
    <dgm:cxn modelId="{9877BB15-A8B2-4621-8F20-CEE621D46C5B}" srcId="{2F2010FF-AC77-4E9D-A0DC-22E86418201C}" destId="{69C669EE-744D-43A5-9820-4B77F1DF948E}" srcOrd="0" destOrd="0" parTransId="{09E8C270-CACE-4F47-8B8D-D2838D09695E}" sibTransId="{C224F69C-24A9-4300-9493-1771925B6EC4}"/>
    <dgm:cxn modelId="{32DB1330-E431-4CAC-8F70-82F4397B044A}" type="presOf" srcId="{2F2010FF-AC77-4E9D-A0DC-22E86418201C}" destId="{6A80EADE-1A8D-40F1-BE41-4DBAF09E7B97}" srcOrd="0" destOrd="0" presId="urn:microsoft.com/office/officeart/2018/2/layout/IconVerticalSolidList"/>
    <dgm:cxn modelId="{F3C9C570-85C6-412C-8AD5-BD2A90C29421}" srcId="{2F2010FF-AC77-4E9D-A0DC-22E86418201C}" destId="{CBC8764F-738A-4CF1-AF91-EEF1457AC427}" srcOrd="2" destOrd="0" parTransId="{86473095-94EF-4E3C-9E47-E4144C12714B}" sibTransId="{6257C047-9013-46E2-ADD6-413ABEB4D86E}"/>
    <dgm:cxn modelId="{51AE6C54-3992-490D-98B2-8A258DA4DF86}" type="presOf" srcId="{CBC8764F-738A-4CF1-AF91-EEF1457AC427}" destId="{74FF00A1-FC67-4430-AD7B-5511E4E777CF}" srcOrd="0" destOrd="0" presId="urn:microsoft.com/office/officeart/2018/2/layout/IconVerticalSolidList"/>
    <dgm:cxn modelId="{D0BF1675-403A-4493-BD3E-D337354BC78B}" type="presOf" srcId="{A0B72709-6303-4B64-B220-0167FCF90BE5}" destId="{F931A7E4-5B1F-41D8-AD8F-A41ACF8228ED}" srcOrd="0" destOrd="0" presId="urn:microsoft.com/office/officeart/2018/2/layout/IconVerticalSolidList"/>
    <dgm:cxn modelId="{08209984-FC77-40DC-8A19-ACE0C75D12EB}" srcId="{2F2010FF-AC77-4E9D-A0DC-22E86418201C}" destId="{A0B72709-6303-4B64-B220-0167FCF90BE5}" srcOrd="1" destOrd="0" parTransId="{6E88AE12-2B74-4DE2-9EA4-E0BAA8380DFA}" sibTransId="{1A111B08-DBEB-48CA-9596-C61F617583C8}"/>
    <dgm:cxn modelId="{E0ECF4E6-C9D4-48B3-9BA4-DC8AC2F0E021}" type="presOf" srcId="{69C669EE-744D-43A5-9820-4B77F1DF948E}" destId="{CB43A0C2-A799-4E35-9C4A-D39D134D1235}" srcOrd="0" destOrd="0" presId="urn:microsoft.com/office/officeart/2018/2/layout/IconVerticalSolidList"/>
    <dgm:cxn modelId="{4DDD8646-0383-4B7E-A2D7-40634F1ADD5A}" type="presParOf" srcId="{6A80EADE-1A8D-40F1-BE41-4DBAF09E7B97}" destId="{46641AA7-B5BA-420E-A8A5-E423EF311CE4}" srcOrd="0" destOrd="0" presId="urn:microsoft.com/office/officeart/2018/2/layout/IconVerticalSolidList"/>
    <dgm:cxn modelId="{2CA95BC7-CB57-4B10-91FF-4432DD3EE1C4}" type="presParOf" srcId="{46641AA7-B5BA-420E-A8A5-E423EF311CE4}" destId="{A77EA2FD-613B-4704-8279-64191747E355}" srcOrd="0" destOrd="0" presId="urn:microsoft.com/office/officeart/2018/2/layout/IconVerticalSolidList"/>
    <dgm:cxn modelId="{30BEFECE-06D4-4453-B5A3-9C3DC9BA7FD9}" type="presParOf" srcId="{46641AA7-B5BA-420E-A8A5-E423EF311CE4}" destId="{7C31910C-D91C-4B8A-9D0F-AE3CD7F9DCFD}" srcOrd="1" destOrd="0" presId="urn:microsoft.com/office/officeart/2018/2/layout/IconVerticalSolidList"/>
    <dgm:cxn modelId="{DB694E75-CA36-46FD-A913-2593228233B2}" type="presParOf" srcId="{46641AA7-B5BA-420E-A8A5-E423EF311CE4}" destId="{493C4E48-618F-4363-BC3E-B6E689423310}" srcOrd="2" destOrd="0" presId="urn:microsoft.com/office/officeart/2018/2/layout/IconVerticalSolidList"/>
    <dgm:cxn modelId="{B64A6F92-7F39-4182-9AA8-4E1633AC6CA9}" type="presParOf" srcId="{46641AA7-B5BA-420E-A8A5-E423EF311CE4}" destId="{CB43A0C2-A799-4E35-9C4A-D39D134D1235}" srcOrd="3" destOrd="0" presId="urn:microsoft.com/office/officeart/2018/2/layout/IconVerticalSolidList"/>
    <dgm:cxn modelId="{78B2EAB3-0B75-440B-8413-DA5148A7DE89}" type="presParOf" srcId="{6A80EADE-1A8D-40F1-BE41-4DBAF09E7B97}" destId="{4B2DADA3-D439-4613-B4EC-64F5DDE6435E}" srcOrd="1" destOrd="0" presId="urn:microsoft.com/office/officeart/2018/2/layout/IconVerticalSolidList"/>
    <dgm:cxn modelId="{50787D9B-F7F9-41C4-92A1-3FBCBE951451}" type="presParOf" srcId="{6A80EADE-1A8D-40F1-BE41-4DBAF09E7B97}" destId="{81D38B35-4CD0-41E0-AFF0-19B26F2F4793}" srcOrd="2" destOrd="0" presId="urn:microsoft.com/office/officeart/2018/2/layout/IconVerticalSolidList"/>
    <dgm:cxn modelId="{B7117E15-A470-4ACC-8776-CBBF47444A22}" type="presParOf" srcId="{81D38B35-4CD0-41E0-AFF0-19B26F2F4793}" destId="{62DD5843-BC60-4BC0-8524-935A6EE2DD00}" srcOrd="0" destOrd="0" presId="urn:microsoft.com/office/officeart/2018/2/layout/IconVerticalSolidList"/>
    <dgm:cxn modelId="{F5E82068-F550-4BA6-9F74-819A7F29A967}" type="presParOf" srcId="{81D38B35-4CD0-41E0-AFF0-19B26F2F4793}" destId="{3B8900A3-1D22-44A4-8185-C9A3738A560F}" srcOrd="1" destOrd="0" presId="urn:microsoft.com/office/officeart/2018/2/layout/IconVerticalSolidList"/>
    <dgm:cxn modelId="{14F234B3-E2D4-4EEA-917C-A1ACAF5AB07E}" type="presParOf" srcId="{81D38B35-4CD0-41E0-AFF0-19B26F2F4793}" destId="{EA028F0F-F15B-4595-BBD0-05C0ADB532FA}" srcOrd="2" destOrd="0" presId="urn:microsoft.com/office/officeart/2018/2/layout/IconVerticalSolidList"/>
    <dgm:cxn modelId="{4FEB97A7-35EC-4F25-BB58-8EB10A8DC65D}" type="presParOf" srcId="{81D38B35-4CD0-41E0-AFF0-19B26F2F4793}" destId="{F931A7E4-5B1F-41D8-AD8F-A41ACF8228ED}" srcOrd="3" destOrd="0" presId="urn:microsoft.com/office/officeart/2018/2/layout/IconVerticalSolidList"/>
    <dgm:cxn modelId="{7DBA821E-A586-43E5-993F-3FE35F8B33F3}" type="presParOf" srcId="{6A80EADE-1A8D-40F1-BE41-4DBAF09E7B97}" destId="{69664BE3-7DA7-490F-B54D-5301AF3E52B2}" srcOrd="3" destOrd="0" presId="urn:microsoft.com/office/officeart/2018/2/layout/IconVerticalSolidList"/>
    <dgm:cxn modelId="{04B6309A-89A6-4A7E-B3DE-F07F16882A8B}" type="presParOf" srcId="{6A80EADE-1A8D-40F1-BE41-4DBAF09E7B97}" destId="{D77E2389-6460-4EFD-9BC4-9491EA8B7A67}" srcOrd="4" destOrd="0" presId="urn:microsoft.com/office/officeart/2018/2/layout/IconVerticalSolidList"/>
    <dgm:cxn modelId="{E724BE10-4CA8-459C-93F2-65B72578ACEB}" type="presParOf" srcId="{D77E2389-6460-4EFD-9BC4-9491EA8B7A67}" destId="{FB828AE3-05D1-44D4-8C61-AE9E4E43C059}" srcOrd="0" destOrd="0" presId="urn:microsoft.com/office/officeart/2018/2/layout/IconVerticalSolidList"/>
    <dgm:cxn modelId="{5294D2F8-BFBF-440E-9221-D8A9CE67B820}" type="presParOf" srcId="{D77E2389-6460-4EFD-9BC4-9491EA8B7A67}" destId="{01B67365-85E8-416A-9539-F6EF8ADD2C58}" srcOrd="1" destOrd="0" presId="urn:microsoft.com/office/officeart/2018/2/layout/IconVerticalSolidList"/>
    <dgm:cxn modelId="{595D7DC1-44B0-4064-807B-D5BD3C15C894}" type="presParOf" srcId="{D77E2389-6460-4EFD-9BC4-9491EA8B7A67}" destId="{7F92BB9C-A7F5-428F-A080-92C2F390E0AD}" srcOrd="2" destOrd="0" presId="urn:microsoft.com/office/officeart/2018/2/layout/IconVerticalSolidList"/>
    <dgm:cxn modelId="{79039F64-B2B7-4FFF-95C3-96C926F31623}" type="presParOf" srcId="{D77E2389-6460-4EFD-9BC4-9491EA8B7A67}" destId="{74FF00A1-FC67-4430-AD7B-5511E4E777C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EB44D2A-09C7-4C3D-A39E-02AB94991697}" type="doc">
      <dgm:prSet loTypeId="urn:microsoft.com/office/officeart/2011/layout/InterconnectedBlockProcess" loCatId="process" qsTypeId="urn:microsoft.com/office/officeart/2005/8/quickstyle/simple1" qsCatId="simple" csTypeId="urn:microsoft.com/office/officeart/2005/8/colors/accent1_2" csCatId="accent1" phldr="1"/>
      <dgm:spPr/>
      <dgm:t>
        <a:bodyPr/>
        <a:lstStyle/>
        <a:p>
          <a:endParaRPr lang="en-US"/>
        </a:p>
      </dgm:t>
    </dgm:pt>
    <dgm:pt modelId="{32578981-ED6A-46EF-B152-A97DF7A8CA4A}">
      <dgm:prSet phldrT="[Text]"/>
      <dgm:spPr/>
      <dgm:t>
        <a:bodyPr/>
        <a:lstStyle/>
        <a:p>
          <a:r>
            <a:rPr lang="en-US"/>
            <a:t>Phase 0</a:t>
          </a:r>
        </a:p>
      </dgm:t>
    </dgm:pt>
    <dgm:pt modelId="{10E35EFE-3599-4BDF-BD38-C461FF07658A}" type="parTrans" cxnId="{521007D3-0A24-4529-8500-4525DE391DB9}">
      <dgm:prSet/>
      <dgm:spPr/>
      <dgm:t>
        <a:bodyPr/>
        <a:lstStyle/>
        <a:p>
          <a:endParaRPr lang="en-US"/>
        </a:p>
      </dgm:t>
    </dgm:pt>
    <dgm:pt modelId="{37A9DA2A-13D9-42D9-871C-977EC3FB171C}" type="sibTrans" cxnId="{521007D3-0A24-4529-8500-4525DE391DB9}">
      <dgm:prSet/>
      <dgm:spPr/>
      <dgm:t>
        <a:bodyPr/>
        <a:lstStyle/>
        <a:p>
          <a:endParaRPr lang="en-US"/>
        </a:p>
      </dgm:t>
    </dgm:pt>
    <dgm:pt modelId="{C0015050-DCF9-41F7-9042-835FB6DEAAE7}">
      <dgm:prSet phldrT="[Text]"/>
      <dgm:spPr/>
      <dgm:t>
        <a:bodyPr/>
        <a:lstStyle/>
        <a:p>
          <a:r>
            <a:rPr lang="en-US" dirty="0"/>
            <a:t>Material Increase in ADM or Grade Expansion</a:t>
          </a:r>
        </a:p>
        <a:p>
          <a:endParaRPr lang="en-US" dirty="0"/>
        </a:p>
        <a:p>
          <a:r>
            <a:rPr lang="en-US" dirty="0"/>
            <a:t>Required submission by all Charters, UNC Lab and Regional schools with current school year attendance</a:t>
          </a:r>
        </a:p>
        <a:p>
          <a:endParaRPr lang="en-US" dirty="0"/>
        </a:p>
        <a:p>
          <a:r>
            <a:rPr lang="en-US" dirty="0"/>
            <a:t>(November)</a:t>
          </a:r>
        </a:p>
      </dgm:t>
    </dgm:pt>
    <dgm:pt modelId="{FAFDFE8D-1BE0-4902-83B3-FD9A8255E143}" type="parTrans" cxnId="{902AE13C-43AC-4727-BC60-2AEEA9B1533B}">
      <dgm:prSet/>
      <dgm:spPr/>
      <dgm:t>
        <a:bodyPr/>
        <a:lstStyle/>
        <a:p>
          <a:endParaRPr lang="en-US"/>
        </a:p>
      </dgm:t>
    </dgm:pt>
    <dgm:pt modelId="{78122319-3A08-463E-9F9B-8A352C95631F}" type="sibTrans" cxnId="{902AE13C-43AC-4727-BC60-2AEEA9B1533B}">
      <dgm:prSet/>
      <dgm:spPr/>
      <dgm:t>
        <a:bodyPr/>
        <a:lstStyle/>
        <a:p>
          <a:endParaRPr lang="en-US"/>
        </a:p>
      </dgm:t>
    </dgm:pt>
    <dgm:pt modelId="{6ECECA7C-B77B-4011-9510-C783C390A591}">
      <dgm:prSet phldrT="[Text]"/>
      <dgm:spPr/>
      <dgm:t>
        <a:bodyPr/>
        <a:lstStyle/>
        <a:p>
          <a:r>
            <a:rPr lang="en-US"/>
            <a:t>Phase I</a:t>
          </a:r>
        </a:p>
      </dgm:t>
    </dgm:pt>
    <dgm:pt modelId="{BD533265-29E6-4208-822B-74ACA4404D7F}" type="parTrans" cxnId="{03FE8EFC-7A42-4855-A3FE-CBE0DF920B5E}">
      <dgm:prSet/>
      <dgm:spPr/>
      <dgm:t>
        <a:bodyPr/>
        <a:lstStyle/>
        <a:p>
          <a:endParaRPr lang="en-US"/>
        </a:p>
      </dgm:t>
    </dgm:pt>
    <dgm:pt modelId="{45E0A4A7-B43E-4D47-B35D-4B5353874231}" type="sibTrans" cxnId="{03FE8EFC-7A42-4855-A3FE-CBE0DF920B5E}">
      <dgm:prSet/>
      <dgm:spPr/>
      <dgm:t>
        <a:bodyPr/>
        <a:lstStyle/>
        <a:p>
          <a:endParaRPr lang="en-US"/>
        </a:p>
      </dgm:t>
    </dgm:pt>
    <dgm:pt modelId="{E34D4718-2504-4E73-BE1C-D35617B7585D}">
      <dgm:prSet phldrT="[Text]"/>
      <dgm:spPr/>
      <dgm:t>
        <a:bodyPr/>
        <a:lstStyle/>
        <a:p>
          <a:r>
            <a:rPr lang="en-US" dirty="0"/>
            <a:t>ADM Projection – Initial Submission</a:t>
          </a:r>
        </a:p>
        <a:p>
          <a:endParaRPr lang="en-US" dirty="0"/>
        </a:p>
        <a:p>
          <a:r>
            <a:rPr lang="en-US" dirty="0"/>
            <a:t>Required submission by all Charters, UNC Lab and Regional schools with current school  year attendance</a:t>
          </a:r>
        </a:p>
        <a:p>
          <a:endParaRPr lang="en-US" dirty="0"/>
        </a:p>
        <a:p>
          <a:r>
            <a:rPr lang="en-US" dirty="0"/>
            <a:t>(January) 	</a:t>
          </a:r>
        </a:p>
      </dgm:t>
    </dgm:pt>
    <dgm:pt modelId="{92A5DE51-DD07-4468-9F19-10FC3D0626A7}" type="parTrans" cxnId="{60897F7E-913E-406E-BC6B-0870CC2F42F2}">
      <dgm:prSet/>
      <dgm:spPr/>
      <dgm:t>
        <a:bodyPr/>
        <a:lstStyle/>
        <a:p>
          <a:endParaRPr lang="en-US"/>
        </a:p>
      </dgm:t>
    </dgm:pt>
    <dgm:pt modelId="{A2F4363B-A125-4CE3-9460-131FEDC3C7BC}" type="sibTrans" cxnId="{60897F7E-913E-406E-BC6B-0870CC2F42F2}">
      <dgm:prSet/>
      <dgm:spPr/>
      <dgm:t>
        <a:bodyPr/>
        <a:lstStyle/>
        <a:p>
          <a:endParaRPr lang="en-US"/>
        </a:p>
      </dgm:t>
    </dgm:pt>
    <dgm:pt modelId="{0AEE4517-C629-49E8-8F55-D965073591FF}">
      <dgm:prSet phldrT="[Text]"/>
      <dgm:spPr/>
      <dgm:t>
        <a:bodyPr/>
        <a:lstStyle/>
        <a:p>
          <a:r>
            <a:rPr lang="en-US">
              <a:solidFill>
                <a:srgbClr val="FF0000"/>
              </a:solidFill>
            </a:rPr>
            <a:t>Phase II</a:t>
          </a:r>
        </a:p>
      </dgm:t>
    </dgm:pt>
    <dgm:pt modelId="{0A598F5E-F5B4-41C8-99C0-9949532B7A2C}" type="parTrans" cxnId="{48B6AD32-C5AC-41FF-B1CE-2235140D9825}">
      <dgm:prSet/>
      <dgm:spPr/>
      <dgm:t>
        <a:bodyPr/>
        <a:lstStyle/>
        <a:p>
          <a:endParaRPr lang="en-US"/>
        </a:p>
      </dgm:t>
    </dgm:pt>
    <dgm:pt modelId="{D471BAD5-3D89-4DDC-A799-DE7DCBB12092}" type="sibTrans" cxnId="{48B6AD32-C5AC-41FF-B1CE-2235140D9825}">
      <dgm:prSet/>
      <dgm:spPr/>
      <dgm:t>
        <a:bodyPr/>
        <a:lstStyle/>
        <a:p>
          <a:endParaRPr lang="en-US"/>
        </a:p>
      </dgm:t>
    </dgm:pt>
    <dgm:pt modelId="{0D4FCB9C-9993-4A38-9FD9-87F9805D6A6A}">
      <dgm:prSet phldrT="[Text]"/>
      <dgm:spPr/>
      <dgm:t>
        <a:bodyPr/>
        <a:lstStyle/>
        <a:p>
          <a:pPr>
            <a:buNone/>
          </a:pPr>
          <a:r>
            <a:rPr lang="en-US" dirty="0"/>
            <a:t>Final Verification -Initial ADM required of all:</a:t>
          </a:r>
        </a:p>
        <a:p>
          <a:pPr>
            <a:buNone/>
          </a:pPr>
          <a:r>
            <a:rPr lang="en-US" dirty="0"/>
            <a:t>• current Charters with 2019-2020 school attendance</a:t>
          </a:r>
        </a:p>
        <a:p>
          <a:pPr>
            <a:buNone/>
          </a:pPr>
          <a:r>
            <a:rPr lang="en-US" dirty="0"/>
            <a:t>•charter schools approved  by the State Board of Education to open July 1, 2020</a:t>
          </a:r>
        </a:p>
      </dgm:t>
    </dgm:pt>
    <dgm:pt modelId="{617B5768-FB28-4B16-A188-987531B942BB}" type="parTrans" cxnId="{E2DD9B1D-1D0D-4148-B709-F816945E4CCE}">
      <dgm:prSet/>
      <dgm:spPr/>
      <dgm:t>
        <a:bodyPr/>
        <a:lstStyle/>
        <a:p>
          <a:endParaRPr lang="en-US"/>
        </a:p>
      </dgm:t>
    </dgm:pt>
    <dgm:pt modelId="{EA15124D-781C-4E48-B9C3-814E00230A28}" type="sibTrans" cxnId="{E2DD9B1D-1D0D-4148-B709-F816945E4CCE}">
      <dgm:prSet/>
      <dgm:spPr/>
      <dgm:t>
        <a:bodyPr/>
        <a:lstStyle/>
        <a:p>
          <a:endParaRPr lang="en-US"/>
        </a:p>
      </dgm:t>
    </dgm:pt>
    <dgm:pt modelId="{94553D5A-1F3E-41F9-BBEC-37BB8A112E3A}">
      <dgm:prSet phldrT="[Text]"/>
      <dgm:spPr/>
      <dgm:t>
        <a:bodyPr/>
        <a:lstStyle/>
        <a:p>
          <a:pPr>
            <a:buNone/>
          </a:pPr>
          <a:r>
            <a:rPr lang="en-US" dirty="0"/>
            <a:t>•University of North Carolina (UNC) Lab schools approve by General Assembly to open July 1, 2020.</a:t>
          </a:r>
        </a:p>
        <a:p>
          <a:pPr>
            <a:buNone/>
          </a:pPr>
          <a:endParaRPr lang="en-US" dirty="0"/>
        </a:p>
        <a:p>
          <a:pPr>
            <a:buNone/>
          </a:pPr>
          <a:r>
            <a:rPr lang="en-US" dirty="0">
              <a:solidFill>
                <a:srgbClr val="FF0000"/>
              </a:solidFill>
            </a:rPr>
            <a:t>June 1, 2020 - June 12, 2020</a:t>
          </a:r>
        </a:p>
      </dgm:t>
    </dgm:pt>
    <dgm:pt modelId="{69E6FB14-EC7B-4207-BDAB-12037007A4EE}" type="parTrans" cxnId="{882CD313-9A38-4364-823D-437818F63A32}">
      <dgm:prSet/>
      <dgm:spPr/>
      <dgm:t>
        <a:bodyPr/>
        <a:lstStyle/>
        <a:p>
          <a:endParaRPr lang="en-US"/>
        </a:p>
      </dgm:t>
    </dgm:pt>
    <dgm:pt modelId="{265DF79E-7EC1-4C14-9CCA-105AFB49A7BE}" type="sibTrans" cxnId="{882CD313-9A38-4364-823D-437818F63A32}">
      <dgm:prSet/>
      <dgm:spPr/>
      <dgm:t>
        <a:bodyPr/>
        <a:lstStyle/>
        <a:p>
          <a:endParaRPr lang="en-US"/>
        </a:p>
      </dgm:t>
    </dgm:pt>
    <dgm:pt modelId="{956D6EBC-4C3B-4100-A2A1-8C6E3E4429D8}" type="pres">
      <dgm:prSet presAssocID="{EEB44D2A-09C7-4C3D-A39E-02AB94991697}" presName="Name0" presStyleCnt="0">
        <dgm:presLayoutVars>
          <dgm:chMax val="7"/>
          <dgm:chPref val="5"/>
          <dgm:dir/>
          <dgm:animOne val="branch"/>
          <dgm:animLvl val="lvl"/>
        </dgm:presLayoutVars>
      </dgm:prSet>
      <dgm:spPr/>
    </dgm:pt>
    <dgm:pt modelId="{E7CEF614-E1E2-45F0-951B-D123FBECC29F}" type="pres">
      <dgm:prSet presAssocID="{0AEE4517-C629-49E8-8F55-D965073591FF}" presName="ChildAccent3" presStyleCnt="0"/>
      <dgm:spPr/>
    </dgm:pt>
    <dgm:pt modelId="{FAB889A5-1657-44E2-86F5-9AA5221ECBD1}" type="pres">
      <dgm:prSet presAssocID="{0AEE4517-C629-49E8-8F55-D965073591FF}" presName="ChildAccent" presStyleLbl="alignImgPlace1" presStyleIdx="0" presStyleCnt="3" custScaleX="118895" custScaleY="100064"/>
      <dgm:spPr/>
    </dgm:pt>
    <dgm:pt modelId="{9DC07B92-3321-4134-A4F0-42BFB2A620D9}" type="pres">
      <dgm:prSet presAssocID="{0AEE4517-C629-49E8-8F55-D965073591FF}" presName="Child3" presStyleLbl="revTx" presStyleIdx="0" presStyleCnt="0">
        <dgm:presLayoutVars>
          <dgm:chMax val="0"/>
          <dgm:chPref val="0"/>
          <dgm:bulletEnabled val="1"/>
        </dgm:presLayoutVars>
      </dgm:prSet>
      <dgm:spPr/>
    </dgm:pt>
    <dgm:pt modelId="{D3667A55-C162-484A-9916-B53ED49590BC}" type="pres">
      <dgm:prSet presAssocID="{0AEE4517-C629-49E8-8F55-D965073591FF}" presName="Parent3" presStyleLbl="node1" presStyleIdx="0" presStyleCnt="3">
        <dgm:presLayoutVars>
          <dgm:chMax val="2"/>
          <dgm:chPref val="1"/>
          <dgm:bulletEnabled val="1"/>
        </dgm:presLayoutVars>
      </dgm:prSet>
      <dgm:spPr/>
    </dgm:pt>
    <dgm:pt modelId="{CE729E72-3424-490B-8E18-93D774A5B9EF}" type="pres">
      <dgm:prSet presAssocID="{6ECECA7C-B77B-4011-9510-C783C390A591}" presName="ChildAccent2" presStyleCnt="0"/>
      <dgm:spPr/>
    </dgm:pt>
    <dgm:pt modelId="{2FA4198F-8F3B-43BD-82B4-FFE974D0A95F}" type="pres">
      <dgm:prSet presAssocID="{6ECECA7C-B77B-4011-9510-C783C390A591}" presName="ChildAccent" presStyleLbl="alignImgPlace1" presStyleIdx="1" presStyleCnt="3"/>
      <dgm:spPr/>
    </dgm:pt>
    <dgm:pt modelId="{69355C56-4FE3-4FE2-A45B-BC605DF2F0E9}" type="pres">
      <dgm:prSet presAssocID="{6ECECA7C-B77B-4011-9510-C783C390A591}" presName="Child2" presStyleLbl="revTx" presStyleIdx="0" presStyleCnt="0">
        <dgm:presLayoutVars>
          <dgm:chMax val="0"/>
          <dgm:chPref val="0"/>
          <dgm:bulletEnabled val="1"/>
        </dgm:presLayoutVars>
      </dgm:prSet>
      <dgm:spPr/>
    </dgm:pt>
    <dgm:pt modelId="{061C29C0-A999-4366-8129-B4431100B463}" type="pres">
      <dgm:prSet presAssocID="{6ECECA7C-B77B-4011-9510-C783C390A591}" presName="Parent2" presStyleLbl="node1" presStyleIdx="1" presStyleCnt="3">
        <dgm:presLayoutVars>
          <dgm:chMax val="2"/>
          <dgm:chPref val="1"/>
          <dgm:bulletEnabled val="1"/>
        </dgm:presLayoutVars>
      </dgm:prSet>
      <dgm:spPr/>
    </dgm:pt>
    <dgm:pt modelId="{383C0210-FED9-4E82-8D27-57577F2AB224}" type="pres">
      <dgm:prSet presAssocID="{32578981-ED6A-46EF-B152-A97DF7A8CA4A}" presName="ChildAccent1" presStyleCnt="0"/>
      <dgm:spPr/>
    </dgm:pt>
    <dgm:pt modelId="{4790E9FC-784D-4F21-B738-295568C313F2}" type="pres">
      <dgm:prSet presAssocID="{32578981-ED6A-46EF-B152-A97DF7A8CA4A}" presName="ChildAccent" presStyleLbl="alignImgPlace1" presStyleIdx="2" presStyleCnt="3"/>
      <dgm:spPr/>
    </dgm:pt>
    <dgm:pt modelId="{6F563E8B-15ED-46FD-ADE8-E235D83890DD}" type="pres">
      <dgm:prSet presAssocID="{32578981-ED6A-46EF-B152-A97DF7A8CA4A}" presName="Child1" presStyleLbl="revTx" presStyleIdx="0" presStyleCnt="0">
        <dgm:presLayoutVars>
          <dgm:chMax val="0"/>
          <dgm:chPref val="0"/>
          <dgm:bulletEnabled val="1"/>
        </dgm:presLayoutVars>
      </dgm:prSet>
      <dgm:spPr/>
    </dgm:pt>
    <dgm:pt modelId="{F4E9E620-2800-46E9-891B-E80FC4F079A9}" type="pres">
      <dgm:prSet presAssocID="{32578981-ED6A-46EF-B152-A97DF7A8CA4A}" presName="Parent1" presStyleLbl="node1" presStyleIdx="2" presStyleCnt="3">
        <dgm:presLayoutVars>
          <dgm:chMax val="2"/>
          <dgm:chPref val="1"/>
          <dgm:bulletEnabled val="1"/>
        </dgm:presLayoutVars>
      </dgm:prSet>
      <dgm:spPr/>
    </dgm:pt>
  </dgm:ptLst>
  <dgm:cxnLst>
    <dgm:cxn modelId="{D57C490C-3E89-4871-B603-7F3B5E44AF66}" type="presOf" srcId="{0D4FCB9C-9993-4A38-9FD9-87F9805D6A6A}" destId="{FAB889A5-1657-44E2-86F5-9AA5221ECBD1}" srcOrd="0" destOrd="0" presId="urn:microsoft.com/office/officeart/2011/layout/InterconnectedBlockProcess"/>
    <dgm:cxn modelId="{882CD313-9A38-4364-823D-437818F63A32}" srcId="{0AEE4517-C629-49E8-8F55-D965073591FF}" destId="{94553D5A-1F3E-41F9-BBEC-37BB8A112E3A}" srcOrd="1" destOrd="0" parTransId="{69E6FB14-EC7B-4207-BDAB-12037007A4EE}" sibTransId="{265DF79E-7EC1-4C14-9CCA-105AFB49A7BE}"/>
    <dgm:cxn modelId="{E2DD9B1D-1D0D-4148-B709-F816945E4CCE}" srcId="{0AEE4517-C629-49E8-8F55-D965073591FF}" destId="{0D4FCB9C-9993-4A38-9FD9-87F9805D6A6A}" srcOrd="0" destOrd="0" parTransId="{617B5768-FB28-4B16-A188-987531B942BB}" sibTransId="{EA15124D-781C-4E48-B9C3-814E00230A28}"/>
    <dgm:cxn modelId="{48B6AD32-C5AC-41FF-B1CE-2235140D9825}" srcId="{EEB44D2A-09C7-4C3D-A39E-02AB94991697}" destId="{0AEE4517-C629-49E8-8F55-D965073591FF}" srcOrd="2" destOrd="0" parTransId="{0A598F5E-F5B4-41C8-99C0-9949532B7A2C}" sibTransId="{D471BAD5-3D89-4DDC-A799-DE7DCBB12092}"/>
    <dgm:cxn modelId="{0F3E483A-6AB8-42A1-B01B-C34A1E216CBF}" type="presOf" srcId="{EEB44D2A-09C7-4C3D-A39E-02AB94991697}" destId="{956D6EBC-4C3B-4100-A2A1-8C6E3E4429D8}" srcOrd="0" destOrd="0" presId="urn:microsoft.com/office/officeart/2011/layout/InterconnectedBlockProcess"/>
    <dgm:cxn modelId="{902AE13C-43AC-4727-BC60-2AEEA9B1533B}" srcId="{32578981-ED6A-46EF-B152-A97DF7A8CA4A}" destId="{C0015050-DCF9-41F7-9042-835FB6DEAAE7}" srcOrd="0" destOrd="0" parTransId="{FAFDFE8D-1BE0-4902-83B3-FD9A8255E143}" sibTransId="{78122319-3A08-463E-9F9B-8A352C95631F}"/>
    <dgm:cxn modelId="{1DD0EC4B-683B-4B81-9345-10E9EC73A503}" type="presOf" srcId="{C0015050-DCF9-41F7-9042-835FB6DEAAE7}" destId="{6F563E8B-15ED-46FD-ADE8-E235D83890DD}" srcOrd="1" destOrd="0" presId="urn:microsoft.com/office/officeart/2011/layout/InterconnectedBlockProcess"/>
    <dgm:cxn modelId="{60897F7E-913E-406E-BC6B-0870CC2F42F2}" srcId="{6ECECA7C-B77B-4011-9510-C783C390A591}" destId="{E34D4718-2504-4E73-BE1C-D35617B7585D}" srcOrd="0" destOrd="0" parTransId="{92A5DE51-DD07-4468-9F19-10FC3D0626A7}" sibTransId="{A2F4363B-A125-4CE3-9460-131FEDC3C7BC}"/>
    <dgm:cxn modelId="{EEB24AB4-AD05-4B66-85D8-DBF66CA21562}" type="presOf" srcId="{94553D5A-1F3E-41F9-BBEC-37BB8A112E3A}" destId="{FAB889A5-1657-44E2-86F5-9AA5221ECBD1}" srcOrd="0" destOrd="1" presId="urn:microsoft.com/office/officeart/2011/layout/InterconnectedBlockProcess"/>
    <dgm:cxn modelId="{633D72CC-AE7C-4571-95C6-8E827AA596D4}" type="presOf" srcId="{0AEE4517-C629-49E8-8F55-D965073591FF}" destId="{D3667A55-C162-484A-9916-B53ED49590BC}" srcOrd="0" destOrd="0" presId="urn:microsoft.com/office/officeart/2011/layout/InterconnectedBlockProcess"/>
    <dgm:cxn modelId="{521007D3-0A24-4529-8500-4525DE391DB9}" srcId="{EEB44D2A-09C7-4C3D-A39E-02AB94991697}" destId="{32578981-ED6A-46EF-B152-A97DF7A8CA4A}" srcOrd="0" destOrd="0" parTransId="{10E35EFE-3599-4BDF-BD38-C461FF07658A}" sibTransId="{37A9DA2A-13D9-42D9-871C-977EC3FB171C}"/>
    <dgm:cxn modelId="{F7091FD8-3855-4BF8-BD41-FAD0A6FD454C}" type="presOf" srcId="{94553D5A-1F3E-41F9-BBEC-37BB8A112E3A}" destId="{9DC07B92-3321-4134-A4F0-42BFB2A620D9}" srcOrd="1" destOrd="1" presId="urn:microsoft.com/office/officeart/2011/layout/InterconnectedBlockProcess"/>
    <dgm:cxn modelId="{234D3CD8-2D56-45E0-98FA-4693061E7D59}" type="presOf" srcId="{E34D4718-2504-4E73-BE1C-D35617B7585D}" destId="{2FA4198F-8F3B-43BD-82B4-FFE974D0A95F}" srcOrd="0" destOrd="0" presId="urn:microsoft.com/office/officeart/2011/layout/InterconnectedBlockProcess"/>
    <dgm:cxn modelId="{9BDEE7DC-A02A-4CB2-A79D-DE6444A7BF05}" type="presOf" srcId="{0D4FCB9C-9993-4A38-9FD9-87F9805D6A6A}" destId="{9DC07B92-3321-4134-A4F0-42BFB2A620D9}" srcOrd="1" destOrd="0" presId="urn:microsoft.com/office/officeart/2011/layout/InterconnectedBlockProcess"/>
    <dgm:cxn modelId="{B95BDCE0-38E8-48DD-8151-91FFB0EB3B38}" type="presOf" srcId="{32578981-ED6A-46EF-B152-A97DF7A8CA4A}" destId="{F4E9E620-2800-46E9-891B-E80FC4F079A9}" srcOrd="0" destOrd="0" presId="urn:microsoft.com/office/officeart/2011/layout/InterconnectedBlockProcess"/>
    <dgm:cxn modelId="{956141F5-30D6-40F6-99CD-548D0E868DCB}" type="presOf" srcId="{E34D4718-2504-4E73-BE1C-D35617B7585D}" destId="{69355C56-4FE3-4FE2-A45B-BC605DF2F0E9}" srcOrd="1" destOrd="0" presId="urn:microsoft.com/office/officeart/2011/layout/InterconnectedBlockProcess"/>
    <dgm:cxn modelId="{D2EBC1F6-6F7B-49EF-A04A-F55D20A483F1}" type="presOf" srcId="{C0015050-DCF9-41F7-9042-835FB6DEAAE7}" destId="{4790E9FC-784D-4F21-B738-295568C313F2}" srcOrd="0" destOrd="0" presId="urn:microsoft.com/office/officeart/2011/layout/InterconnectedBlockProcess"/>
    <dgm:cxn modelId="{254E56F7-65DE-4B72-A541-3FBD936272B6}" type="presOf" srcId="{6ECECA7C-B77B-4011-9510-C783C390A591}" destId="{061C29C0-A999-4366-8129-B4431100B463}" srcOrd="0" destOrd="0" presId="urn:microsoft.com/office/officeart/2011/layout/InterconnectedBlockProcess"/>
    <dgm:cxn modelId="{03FE8EFC-7A42-4855-A3FE-CBE0DF920B5E}" srcId="{EEB44D2A-09C7-4C3D-A39E-02AB94991697}" destId="{6ECECA7C-B77B-4011-9510-C783C390A591}" srcOrd="1" destOrd="0" parTransId="{BD533265-29E6-4208-822B-74ACA4404D7F}" sibTransId="{45E0A4A7-B43E-4D47-B35D-4B5353874231}"/>
    <dgm:cxn modelId="{4AF1BA09-7084-4322-824A-C4CD1AB9E0C4}" type="presParOf" srcId="{956D6EBC-4C3B-4100-A2A1-8C6E3E4429D8}" destId="{E7CEF614-E1E2-45F0-951B-D123FBECC29F}" srcOrd="0" destOrd="0" presId="urn:microsoft.com/office/officeart/2011/layout/InterconnectedBlockProcess"/>
    <dgm:cxn modelId="{C5DF442A-FA52-453D-9A3F-E9D4ED843739}" type="presParOf" srcId="{E7CEF614-E1E2-45F0-951B-D123FBECC29F}" destId="{FAB889A5-1657-44E2-86F5-9AA5221ECBD1}" srcOrd="0" destOrd="0" presId="urn:microsoft.com/office/officeart/2011/layout/InterconnectedBlockProcess"/>
    <dgm:cxn modelId="{10ADC023-AF5C-491E-A107-1D6CBBE45988}" type="presParOf" srcId="{956D6EBC-4C3B-4100-A2A1-8C6E3E4429D8}" destId="{9DC07B92-3321-4134-A4F0-42BFB2A620D9}" srcOrd="1" destOrd="0" presId="urn:microsoft.com/office/officeart/2011/layout/InterconnectedBlockProcess"/>
    <dgm:cxn modelId="{D09D9337-4092-4958-9811-A5EB15D7EE88}" type="presParOf" srcId="{956D6EBC-4C3B-4100-A2A1-8C6E3E4429D8}" destId="{D3667A55-C162-484A-9916-B53ED49590BC}" srcOrd="2" destOrd="0" presId="urn:microsoft.com/office/officeart/2011/layout/InterconnectedBlockProcess"/>
    <dgm:cxn modelId="{ED52BD81-C18F-43B5-A7C3-6161D238649A}" type="presParOf" srcId="{956D6EBC-4C3B-4100-A2A1-8C6E3E4429D8}" destId="{CE729E72-3424-490B-8E18-93D774A5B9EF}" srcOrd="3" destOrd="0" presId="urn:microsoft.com/office/officeart/2011/layout/InterconnectedBlockProcess"/>
    <dgm:cxn modelId="{EC027466-EAC2-468B-A12E-B37A103A422F}" type="presParOf" srcId="{CE729E72-3424-490B-8E18-93D774A5B9EF}" destId="{2FA4198F-8F3B-43BD-82B4-FFE974D0A95F}" srcOrd="0" destOrd="0" presId="urn:microsoft.com/office/officeart/2011/layout/InterconnectedBlockProcess"/>
    <dgm:cxn modelId="{521FF5A9-17F0-42D8-9139-472E87222E32}" type="presParOf" srcId="{956D6EBC-4C3B-4100-A2A1-8C6E3E4429D8}" destId="{69355C56-4FE3-4FE2-A45B-BC605DF2F0E9}" srcOrd="4" destOrd="0" presId="urn:microsoft.com/office/officeart/2011/layout/InterconnectedBlockProcess"/>
    <dgm:cxn modelId="{9E46286E-7F00-4EE4-B66F-1FBA9CE54245}" type="presParOf" srcId="{956D6EBC-4C3B-4100-A2A1-8C6E3E4429D8}" destId="{061C29C0-A999-4366-8129-B4431100B463}" srcOrd="5" destOrd="0" presId="urn:microsoft.com/office/officeart/2011/layout/InterconnectedBlockProcess"/>
    <dgm:cxn modelId="{F2B6932E-04D4-4B15-926D-7E90EC4F0DBD}" type="presParOf" srcId="{956D6EBC-4C3B-4100-A2A1-8C6E3E4429D8}" destId="{383C0210-FED9-4E82-8D27-57577F2AB224}" srcOrd="6" destOrd="0" presId="urn:microsoft.com/office/officeart/2011/layout/InterconnectedBlockProcess"/>
    <dgm:cxn modelId="{9E4C9FFA-DEE1-4B50-88B1-558DC860F8D9}" type="presParOf" srcId="{383C0210-FED9-4E82-8D27-57577F2AB224}" destId="{4790E9FC-784D-4F21-B738-295568C313F2}" srcOrd="0" destOrd="0" presId="urn:microsoft.com/office/officeart/2011/layout/InterconnectedBlockProcess"/>
    <dgm:cxn modelId="{AC829DA3-693F-40B2-ACBF-E94127B70A30}" type="presParOf" srcId="{956D6EBC-4C3B-4100-A2A1-8C6E3E4429D8}" destId="{6F563E8B-15ED-46FD-ADE8-E235D83890DD}" srcOrd="7" destOrd="0" presId="urn:microsoft.com/office/officeart/2011/layout/InterconnectedBlockProcess"/>
    <dgm:cxn modelId="{CAFB32A8-2EA6-4827-84C9-DE7FB144A783}" type="presParOf" srcId="{956D6EBC-4C3B-4100-A2A1-8C6E3E4429D8}" destId="{F4E9E620-2800-46E9-891B-E80FC4F079A9}" srcOrd="8" destOrd="0" presId="urn:microsoft.com/office/officeart/2011/layout/InterconnectedBlock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2BF3BEB-BF35-4F52-B62D-D71A59865761}" type="doc">
      <dgm:prSet loTypeId="urn:microsoft.com/office/officeart/2009/3/layout/CircleRelationship" loCatId="relationship" qsTypeId="urn:microsoft.com/office/officeart/2005/8/quickstyle/simple5" qsCatId="simple" csTypeId="urn:microsoft.com/office/officeart/2005/8/colors/accent6_4" csCatId="accent6" phldr="1"/>
      <dgm:spPr/>
      <dgm:t>
        <a:bodyPr/>
        <a:lstStyle/>
        <a:p>
          <a:endParaRPr lang="en-US"/>
        </a:p>
      </dgm:t>
    </dgm:pt>
    <dgm:pt modelId="{38BCA906-AAF2-4976-86B2-D157C6943962}">
      <dgm:prSet phldrT="[Text]" custT="1"/>
      <dgm:spPr/>
      <dgm:t>
        <a:bodyPr/>
        <a:lstStyle/>
        <a:p>
          <a:r>
            <a:rPr lang="en-US" sz="2800" dirty="0"/>
            <a:t>Educator Evaluation</a:t>
          </a:r>
        </a:p>
        <a:p>
          <a:r>
            <a:rPr lang="en-US" sz="2800" dirty="0"/>
            <a:t>(Standards 1-5 or 1-7)</a:t>
          </a:r>
        </a:p>
      </dgm:t>
    </dgm:pt>
    <dgm:pt modelId="{EA53F2B1-811C-4800-B085-008E67CCDAE9}" type="parTrans" cxnId="{2109168D-9D47-48FD-99CE-5FFD9EA5B737}">
      <dgm:prSet/>
      <dgm:spPr/>
      <dgm:t>
        <a:bodyPr/>
        <a:lstStyle/>
        <a:p>
          <a:endParaRPr lang="en-US"/>
        </a:p>
      </dgm:t>
    </dgm:pt>
    <dgm:pt modelId="{E8E768AD-6F92-4F5E-9C57-4A2AA4ABC917}" type="sibTrans" cxnId="{2109168D-9D47-48FD-99CE-5FFD9EA5B737}">
      <dgm:prSet/>
      <dgm:spPr/>
      <dgm:t>
        <a:bodyPr/>
        <a:lstStyle/>
        <a:p>
          <a:endParaRPr lang="en-US"/>
        </a:p>
      </dgm:t>
    </dgm:pt>
    <dgm:pt modelId="{FE5E70B3-082F-4692-B939-EE660233C2CE}">
      <dgm:prSet phldrT="[Text]"/>
      <dgm:spPr/>
      <dgm:t>
        <a:bodyPr/>
        <a:lstStyle/>
        <a:p>
          <a:r>
            <a:rPr lang="en-US" dirty="0"/>
            <a:t>Student/School Growth</a:t>
          </a:r>
        </a:p>
      </dgm:t>
    </dgm:pt>
    <dgm:pt modelId="{678294F4-363B-4F9F-9635-DC4226E167A7}" type="parTrans" cxnId="{69BD0B85-5DC6-4586-A4FA-2B9B0C3C4CFB}">
      <dgm:prSet/>
      <dgm:spPr/>
      <dgm:t>
        <a:bodyPr/>
        <a:lstStyle/>
        <a:p>
          <a:endParaRPr lang="en-US"/>
        </a:p>
      </dgm:t>
    </dgm:pt>
    <dgm:pt modelId="{229A07B4-E2BC-4357-90E6-CA1AC65F74FE}" type="sibTrans" cxnId="{69BD0B85-5DC6-4586-A4FA-2B9B0C3C4CFB}">
      <dgm:prSet/>
      <dgm:spPr/>
      <dgm:t>
        <a:bodyPr/>
        <a:lstStyle/>
        <a:p>
          <a:endParaRPr lang="en-US"/>
        </a:p>
      </dgm:t>
    </dgm:pt>
    <dgm:pt modelId="{59101A23-B96D-4350-B2E5-C2666DE69918}">
      <dgm:prSet phldrT="[Text]"/>
      <dgm:spPr/>
      <dgm:t>
        <a:bodyPr/>
        <a:lstStyle/>
        <a:p>
          <a:r>
            <a:rPr lang="en-US" dirty="0"/>
            <a:t>Collected Artifacts</a:t>
          </a:r>
        </a:p>
      </dgm:t>
    </dgm:pt>
    <dgm:pt modelId="{E35E9217-FD5A-4710-A1EC-80414D5AB65B}" type="parTrans" cxnId="{E20410DF-3463-498F-8024-FCB7C83034D2}">
      <dgm:prSet/>
      <dgm:spPr/>
      <dgm:t>
        <a:bodyPr/>
        <a:lstStyle/>
        <a:p>
          <a:endParaRPr lang="en-US"/>
        </a:p>
      </dgm:t>
    </dgm:pt>
    <dgm:pt modelId="{AD746E8D-44C9-474D-989E-E891EC09890C}" type="sibTrans" cxnId="{E20410DF-3463-498F-8024-FCB7C83034D2}">
      <dgm:prSet/>
      <dgm:spPr/>
      <dgm:t>
        <a:bodyPr/>
        <a:lstStyle/>
        <a:p>
          <a:endParaRPr lang="en-US"/>
        </a:p>
      </dgm:t>
    </dgm:pt>
    <dgm:pt modelId="{B7B137F0-F322-4996-A401-12E517C18828}">
      <dgm:prSet phldrT="[Text]"/>
      <dgm:spPr/>
      <dgm:t>
        <a:bodyPr/>
        <a:lstStyle/>
        <a:p>
          <a:r>
            <a:rPr lang="en-US" dirty="0"/>
            <a:t>Student/Parent/Teacher Surveys</a:t>
          </a:r>
        </a:p>
      </dgm:t>
    </dgm:pt>
    <dgm:pt modelId="{81857D0C-00E5-4F1A-A21C-3B01BB3B1B65}" type="parTrans" cxnId="{6FD73753-1B4A-4A5E-8617-50035D2C6348}">
      <dgm:prSet/>
      <dgm:spPr/>
      <dgm:t>
        <a:bodyPr/>
        <a:lstStyle/>
        <a:p>
          <a:endParaRPr lang="en-US"/>
        </a:p>
      </dgm:t>
    </dgm:pt>
    <dgm:pt modelId="{0D9D0F13-6AA9-4C73-BB2D-7C113C9BE77D}" type="sibTrans" cxnId="{6FD73753-1B4A-4A5E-8617-50035D2C6348}">
      <dgm:prSet/>
      <dgm:spPr/>
      <dgm:t>
        <a:bodyPr/>
        <a:lstStyle/>
        <a:p>
          <a:endParaRPr lang="en-US"/>
        </a:p>
      </dgm:t>
    </dgm:pt>
    <dgm:pt modelId="{0C10E50C-E1E7-4800-9865-94E092A1163D}">
      <dgm:prSet phldrT="[Text]"/>
      <dgm:spPr/>
      <dgm:t>
        <a:bodyPr/>
        <a:lstStyle/>
        <a:p>
          <a:r>
            <a:rPr lang="en-US" dirty="0"/>
            <a:t>Peer Observation/Feedback</a:t>
          </a:r>
        </a:p>
      </dgm:t>
    </dgm:pt>
    <dgm:pt modelId="{66A56222-140A-476E-AAFF-F505998F5145}" type="parTrans" cxnId="{F2BEBFD7-A40A-4644-8FB6-33CA3E315908}">
      <dgm:prSet/>
      <dgm:spPr/>
      <dgm:t>
        <a:bodyPr/>
        <a:lstStyle/>
        <a:p>
          <a:endParaRPr lang="en-US"/>
        </a:p>
      </dgm:t>
    </dgm:pt>
    <dgm:pt modelId="{45632B2E-9C0B-4C8C-B626-22614A15A76A}" type="sibTrans" cxnId="{F2BEBFD7-A40A-4644-8FB6-33CA3E315908}">
      <dgm:prSet/>
      <dgm:spPr/>
      <dgm:t>
        <a:bodyPr/>
        <a:lstStyle/>
        <a:p>
          <a:endParaRPr lang="en-US"/>
        </a:p>
      </dgm:t>
    </dgm:pt>
    <dgm:pt modelId="{1C5A37B6-FA3B-4736-9914-F96B93177188}" type="pres">
      <dgm:prSet presAssocID="{A2BF3BEB-BF35-4F52-B62D-D71A59865761}" presName="Name0" presStyleCnt="0">
        <dgm:presLayoutVars>
          <dgm:chMax val="1"/>
          <dgm:chPref val="1"/>
        </dgm:presLayoutVars>
      </dgm:prSet>
      <dgm:spPr/>
    </dgm:pt>
    <dgm:pt modelId="{2F62E90B-E5C1-4C6B-B276-3E9A38E352C3}" type="pres">
      <dgm:prSet presAssocID="{38BCA906-AAF2-4976-86B2-D157C6943962}" presName="Parent" presStyleLbl="node0" presStyleIdx="0" presStyleCnt="1">
        <dgm:presLayoutVars>
          <dgm:chMax val="5"/>
          <dgm:chPref val="5"/>
        </dgm:presLayoutVars>
      </dgm:prSet>
      <dgm:spPr/>
    </dgm:pt>
    <dgm:pt modelId="{A682A666-B19D-4ACD-95B6-0EB324C9F0A3}" type="pres">
      <dgm:prSet presAssocID="{38BCA906-AAF2-4976-86B2-D157C6943962}" presName="Accent1" presStyleLbl="node1" presStyleIdx="0" presStyleCnt="17"/>
      <dgm:spPr/>
    </dgm:pt>
    <dgm:pt modelId="{31D5254A-D8B8-4EA3-AAE6-4D950CDAF659}" type="pres">
      <dgm:prSet presAssocID="{38BCA906-AAF2-4976-86B2-D157C6943962}" presName="Accent2" presStyleLbl="node1" presStyleIdx="1" presStyleCnt="17"/>
      <dgm:spPr/>
    </dgm:pt>
    <dgm:pt modelId="{D928CEC8-6A3D-4628-AE07-5D09FBA87902}" type="pres">
      <dgm:prSet presAssocID="{38BCA906-AAF2-4976-86B2-D157C6943962}" presName="Accent3" presStyleLbl="node1" presStyleIdx="2" presStyleCnt="17"/>
      <dgm:spPr/>
    </dgm:pt>
    <dgm:pt modelId="{DD102CAA-B9A5-4F28-B67F-98841C71F422}" type="pres">
      <dgm:prSet presAssocID="{38BCA906-AAF2-4976-86B2-D157C6943962}" presName="Accent4" presStyleLbl="node1" presStyleIdx="3" presStyleCnt="17"/>
      <dgm:spPr/>
    </dgm:pt>
    <dgm:pt modelId="{77E1FE05-0BFA-485B-BD44-263A21F48A4B}" type="pres">
      <dgm:prSet presAssocID="{38BCA906-AAF2-4976-86B2-D157C6943962}" presName="Accent5" presStyleLbl="node1" presStyleIdx="4" presStyleCnt="17"/>
      <dgm:spPr/>
    </dgm:pt>
    <dgm:pt modelId="{2A3F1CAD-1BAF-404E-943A-44BC44EAF0E5}" type="pres">
      <dgm:prSet presAssocID="{38BCA906-AAF2-4976-86B2-D157C6943962}" presName="Accent6" presStyleLbl="node1" presStyleIdx="5" presStyleCnt="17"/>
      <dgm:spPr/>
    </dgm:pt>
    <dgm:pt modelId="{A0511135-7C0F-4CB6-A940-D02061ED3259}" type="pres">
      <dgm:prSet presAssocID="{FE5E70B3-082F-4692-B939-EE660233C2CE}" presName="Child1" presStyleLbl="node1" presStyleIdx="6" presStyleCnt="17" custScaleX="184958" custScaleY="133822" custLinFactNeighborX="-36991" custLinFactNeighborY="-17355">
        <dgm:presLayoutVars>
          <dgm:chMax val="0"/>
          <dgm:chPref val="0"/>
        </dgm:presLayoutVars>
      </dgm:prSet>
      <dgm:spPr/>
    </dgm:pt>
    <dgm:pt modelId="{C15EC12C-5E7D-43C7-8495-6C6B746E4C6B}" type="pres">
      <dgm:prSet presAssocID="{FE5E70B3-082F-4692-B939-EE660233C2CE}" presName="Accent7" presStyleCnt="0"/>
      <dgm:spPr/>
    </dgm:pt>
    <dgm:pt modelId="{DF9B3204-650F-4636-B519-CE0DB2748D2E}" type="pres">
      <dgm:prSet presAssocID="{FE5E70B3-082F-4692-B939-EE660233C2CE}" presName="AccentHold1" presStyleLbl="node1" presStyleIdx="7" presStyleCnt="17"/>
      <dgm:spPr/>
    </dgm:pt>
    <dgm:pt modelId="{4F0D8C74-26D0-45E1-98BF-E3F79B282E1E}" type="pres">
      <dgm:prSet presAssocID="{FE5E70B3-082F-4692-B939-EE660233C2CE}" presName="Accent8" presStyleCnt="0"/>
      <dgm:spPr/>
    </dgm:pt>
    <dgm:pt modelId="{2E5FE817-7E5A-4B0F-9FC1-53B6A77AE135}" type="pres">
      <dgm:prSet presAssocID="{FE5E70B3-082F-4692-B939-EE660233C2CE}" presName="AccentHold2" presStyleLbl="node1" presStyleIdx="8" presStyleCnt="17" custScaleX="166794"/>
      <dgm:spPr/>
    </dgm:pt>
    <dgm:pt modelId="{2B6043AB-3D23-4B7A-ABCF-54718624C634}" type="pres">
      <dgm:prSet presAssocID="{59101A23-B96D-4350-B2E5-C2666DE69918}" presName="Child2" presStyleLbl="node1" presStyleIdx="9" presStyleCnt="17" custScaleX="128269" custScaleY="96814" custLinFactNeighborX="-46503" custLinFactNeighborY="5071">
        <dgm:presLayoutVars>
          <dgm:chMax val="0"/>
          <dgm:chPref val="0"/>
        </dgm:presLayoutVars>
      </dgm:prSet>
      <dgm:spPr/>
    </dgm:pt>
    <dgm:pt modelId="{982BE427-E605-41E8-9041-95EA55F17EE4}" type="pres">
      <dgm:prSet presAssocID="{59101A23-B96D-4350-B2E5-C2666DE69918}" presName="Accent9" presStyleCnt="0"/>
      <dgm:spPr/>
    </dgm:pt>
    <dgm:pt modelId="{75818D1F-7501-452D-AF5C-34EE7B2FAB4E}" type="pres">
      <dgm:prSet presAssocID="{59101A23-B96D-4350-B2E5-C2666DE69918}" presName="AccentHold1" presStyleLbl="node1" presStyleIdx="10" presStyleCnt="17" custLinFactX="200000" custLinFactY="54062" custLinFactNeighborX="259310" custLinFactNeighborY="100000"/>
      <dgm:spPr/>
    </dgm:pt>
    <dgm:pt modelId="{A42D76A8-858F-4101-92D8-36ADC9CFA3A1}" type="pres">
      <dgm:prSet presAssocID="{59101A23-B96D-4350-B2E5-C2666DE69918}" presName="Accent10" presStyleCnt="0"/>
      <dgm:spPr/>
    </dgm:pt>
    <dgm:pt modelId="{58E36056-8854-4DDE-B3A7-83AE203E8E91}" type="pres">
      <dgm:prSet presAssocID="{59101A23-B96D-4350-B2E5-C2666DE69918}" presName="AccentHold2" presStyleLbl="node1" presStyleIdx="11" presStyleCnt="17"/>
      <dgm:spPr/>
    </dgm:pt>
    <dgm:pt modelId="{3A13DA77-F87A-4F71-B162-B77AE97E7AE0}" type="pres">
      <dgm:prSet presAssocID="{59101A23-B96D-4350-B2E5-C2666DE69918}" presName="Accent11" presStyleCnt="0"/>
      <dgm:spPr/>
    </dgm:pt>
    <dgm:pt modelId="{D3D93629-63CD-437B-B89E-1C51687483DA}" type="pres">
      <dgm:prSet presAssocID="{59101A23-B96D-4350-B2E5-C2666DE69918}" presName="AccentHold3" presStyleLbl="node1" presStyleIdx="12" presStyleCnt="17"/>
      <dgm:spPr/>
    </dgm:pt>
    <dgm:pt modelId="{A6BFCBBD-F750-4444-8E7E-7D22C31C5579}" type="pres">
      <dgm:prSet presAssocID="{B7B137F0-F322-4996-A401-12E517C18828}" presName="Child3" presStyleLbl="node1" presStyleIdx="13" presStyleCnt="17" custScaleX="173376" custScaleY="148929" custLinFactNeighborX="-77089" custLinFactNeighborY="11189">
        <dgm:presLayoutVars>
          <dgm:chMax val="0"/>
          <dgm:chPref val="0"/>
        </dgm:presLayoutVars>
      </dgm:prSet>
      <dgm:spPr/>
    </dgm:pt>
    <dgm:pt modelId="{94EEEBF1-AEB0-463B-AD9D-F1CE85CC61F1}" type="pres">
      <dgm:prSet presAssocID="{B7B137F0-F322-4996-A401-12E517C18828}" presName="Accent12" presStyleCnt="0"/>
      <dgm:spPr/>
    </dgm:pt>
    <dgm:pt modelId="{D07F1842-180C-4996-B3C8-62DB7E2CC9A1}" type="pres">
      <dgm:prSet presAssocID="{B7B137F0-F322-4996-A401-12E517C18828}" presName="AccentHold1" presStyleLbl="node1" presStyleIdx="14" presStyleCnt="17"/>
      <dgm:spPr/>
    </dgm:pt>
    <dgm:pt modelId="{97E3E032-5BAB-4EE4-959F-20B09349B394}" type="pres">
      <dgm:prSet presAssocID="{0C10E50C-E1E7-4800-9865-94E092A1163D}" presName="Child4" presStyleLbl="node1" presStyleIdx="15" presStyleCnt="17" custScaleX="198447" custScaleY="136392" custLinFactNeighborX="-58861" custLinFactNeighborY="-31727">
        <dgm:presLayoutVars>
          <dgm:chMax val="0"/>
          <dgm:chPref val="0"/>
        </dgm:presLayoutVars>
      </dgm:prSet>
      <dgm:spPr/>
    </dgm:pt>
    <dgm:pt modelId="{ABB5D5C7-5FD7-4075-8B48-247A6E6C4F95}" type="pres">
      <dgm:prSet presAssocID="{0C10E50C-E1E7-4800-9865-94E092A1163D}" presName="Accent13" presStyleCnt="0"/>
      <dgm:spPr/>
    </dgm:pt>
    <dgm:pt modelId="{03B8B967-A7AB-497E-80E7-EB15B40E21CB}" type="pres">
      <dgm:prSet presAssocID="{0C10E50C-E1E7-4800-9865-94E092A1163D}" presName="AccentHold1" presStyleLbl="node1" presStyleIdx="16" presStyleCnt="17"/>
      <dgm:spPr/>
    </dgm:pt>
  </dgm:ptLst>
  <dgm:cxnLst>
    <dgm:cxn modelId="{2D7F6735-DF14-4F5E-86C2-5284D2E2F282}" type="presOf" srcId="{59101A23-B96D-4350-B2E5-C2666DE69918}" destId="{2B6043AB-3D23-4B7A-ABCF-54718624C634}" srcOrd="0" destOrd="0" presId="urn:microsoft.com/office/officeart/2009/3/layout/CircleRelationship"/>
    <dgm:cxn modelId="{8F4C563E-6FF0-445D-88B3-84DD05F3CFFE}" type="presOf" srcId="{0C10E50C-E1E7-4800-9865-94E092A1163D}" destId="{97E3E032-5BAB-4EE4-959F-20B09349B394}" srcOrd="0" destOrd="0" presId="urn:microsoft.com/office/officeart/2009/3/layout/CircleRelationship"/>
    <dgm:cxn modelId="{A9278D64-D3CD-431A-B28F-230E8DAD6558}" type="presOf" srcId="{FE5E70B3-082F-4692-B939-EE660233C2CE}" destId="{A0511135-7C0F-4CB6-A940-D02061ED3259}" srcOrd="0" destOrd="0" presId="urn:microsoft.com/office/officeart/2009/3/layout/CircleRelationship"/>
    <dgm:cxn modelId="{1B3C774A-8836-4D0D-AE51-689D0CE8A6BF}" type="presOf" srcId="{B7B137F0-F322-4996-A401-12E517C18828}" destId="{A6BFCBBD-F750-4444-8E7E-7D22C31C5579}" srcOrd="0" destOrd="0" presId="urn:microsoft.com/office/officeart/2009/3/layout/CircleRelationship"/>
    <dgm:cxn modelId="{6FD73753-1B4A-4A5E-8617-50035D2C6348}" srcId="{38BCA906-AAF2-4976-86B2-D157C6943962}" destId="{B7B137F0-F322-4996-A401-12E517C18828}" srcOrd="2" destOrd="0" parTransId="{81857D0C-00E5-4F1A-A21C-3B01BB3B1B65}" sibTransId="{0D9D0F13-6AA9-4C73-BB2D-7C113C9BE77D}"/>
    <dgm:cxn modelId="{69BD0B85-5DC6-4586-A4FA-2B9B0C3C4CFB}" srcId="{38BCA906-AAF2-4976-86B2-D157C6943962}" destId="{FE5E70B3-082F-4692-B939-EE660233C2CE}" srcOrd="0" destOrd="0" parTransId="{678294F4-363B-4F9F-9635-DC4226E167A7}" sibTransId="{229A07B4-E2BC-4357-90E6-CA1AC65F74FE}"/>
    <dgm:cxn modelId="{2109168D-9D47-48FD-99CE-5FFD9EA5B737}" srcId="{A2BF3BEB-BF35-4F52-B62D-D71A59865761}" destId="{38BCA906-AAF2-4976-86B2-D157C6943962}" srcOrd="0" destOrd="0" parTransId="{EA53F2B1-811C-4800-B085-008E67CCDAE9}" sibTransId="{E8E768AD-6F92-4F5E-9C57-4A2AA4ABC917}"/>
    <dgm:cxn modelId="{0DCCE190-152F-4824-8117-DAA23CD32B7C}" type="presOf" srcId="{38BCA906-AAF2-4976-86B2-D157C6943962}" destId="{2F62E90B-E5C1-4C6B-B276-3E9A38E352C3}" srcOrd="0" destOrd="0" presId="urn:microsoft.com/office/officeart/2009/3/layout/CircleRelationship"/>
    <dgm:cxn modelId="{F2BEBFD7-A40A-4644-8FB6-33CA3E315908}" srcId="{38BCA906-AAF2-4976-86B2-D157C6943962}" destId="{0C10E50C-E1E7-4800-9865-94E092A1163D}" srcOrd="3" destOrd="0" parTransId="{66A56222-140A-476E-AAFF-F505998F5145}" sibTransId="{45632B2E-9C0B-4C8C-B626-22614A15A76A}"/>
    <dgm:cxn modelId="{E20410DF-3463-498F-8024-FCB7C83034D2}" srcId="{38BCA906-AAF2-4976-86B2-D157C6943962}" destId="{59101A23-B96D-4350-B2E5-C2666DE69918}" srcOrd="1" destOrd="0" parTransId="{E35E9217-FD5A-4710-A1EC-80414D5AB65B}" sibTransId="{AD746E8D-44C9-474D-989E-E891EC09890C}"/>
    <dgm:cxn modelId="{0ECF98FD-803D-4E7D-86DE-1E999004A1DC}" type="presOf" srcId="{A2BF3BEB-BF35-4F52-B62D-D71A59865761}" destId="{1C5A37B6-FA3B-4736-9914-F96B93177188}" srcOrd="0" destOrd="0" presId="urn:microsoft.com/office/officeart/2009/3/layout/CircleRelationship"/>
    <dgm:cxn modelId="{4DEB090E-6B2F-4A73-A35C-534A4936B3A1}" type="presParOf" srcId="{1C5A37B6-FA3B-4736-9914-F96B93177188}" destId="{2F62E90B-E5C1-4C6B-B276-3E9A38E352C3}" srcOrd="0" destOrd="0" presId="urn:microsoft.com/office/officeart/2009/3/layout/CircleRelationship"/>
    <dgm:cxn modelId="{90C1467A-F666-44D5-8BCB-3EA3A5C6A5CF}" type="presParOf" srcId="{1C5A37B6-FA3B-4736-9914-F96B93177188}" destId="{A682A666-B19D-4ACD-95B6-0EB324C9F0A3}" srcOrd="1" destOrd="0" presId="urn:microsoft.com/office/officeart/2009/3/layout/CircleRelationship"/>
    <dgm:cxn modelId="{C9D38121-865D-4248-A427-2E81099CCBDF}" type="presParOf" srcId="{1C5A37B6-FA3B-4736-9914-F96B93177188}" destId="{31D5254A-D8B8-4EA3-AAE6-4D950CDAF659}" srcOrd="2" destOrd="0" presId="urn:microsoft.com/office/officeart/2009/3/layout/CircleRelationship"/>
    <dgm:cxn modelId="{A0670FD2-EF20-4D44-B6E4-58DA4C84C082}" type="presParOf" srcId="{1C5A37B6-FA3B-4736-9914-F96B93177188}" destId="{D928CEC8-6A3D-4628-AE07-5D09FBA87902}" srcOrd="3" destOrd="0" presId="urn:microsoft.com/office/officeart/2009/3/layout/CircleRelationship"/>
    <dgm:cxn modelId="{7460A20F-DAA0-4DAD-9E41-47D3A10BC851}" type="presParOf" srcId="{1C5A37B6-FA3B-4736-9914-F96B93177188}" destId="{DD102CAA-B9A5-4F28-B67F-98841C71F422}" srcOrd="4" destOrd="0" presId="urn:microsoft.com/office/officeart/2009/3/layout/CircleRelationship"/>
    <dgm:cxn modelId="{FAF6F682-ED3E-4584-A90E-5D479540B251}" type="presParOf" srcId="{1C5A37B6-FA3B-4736-9914-F96B93177188}" destId="{77E1FE05-0BFA-485B-BD44-263A21F48A4B}" srcOrd="5" destOrd="0" presId="urn:microsoft.com/office/officeart/2009/3/layout/CircleRelationship"/>
    <dgm:cxn modelId="{3D17E357-5CB8-474C-95C6-4EC31CDA17A8}" type="presParOf" srcId="{1C5A37B6-FA3B-4736-9914-F96B93177188}" destId="{2A3F1CAD-1BAF-404E-943A-44BC44EAF0E5}" srcOrd="6" destOrd="0" presId="urn:microsoft.com/office/officeart/2009/3/layout/CircleRelationship"/>
    <dgm:cxn modelId="{D03DCD59-5F6D-4ECE-AAC3-A8FB6B6573FB}" type="presParOf" srcId="{1C5A37B6-FA3B-4736-9914-F96B93177188}" destId="{A0511135-7C0F-4CB6-A940-D02061ED3259}" srcOrd="7" destOrd="0" presId="urn:microsoft.com/office/officeart/2009/3/layout/CircleRelationship"/>
    <dgm:cxn modelId="{835732EC-601B-4B7F-B4FD-B8A232A350F8}" type="presParOf" srcId="{1C5A37B6-FA3B-4736-9914-F96B93177188}" destId="{C15EC12C-5E7D-43C7-8495-6C6B746E4C6B}" srcOrd="8" destOrd="0" presId="urn:microsoft.com/office/officeart/2009/3/layout/CircleRelationship"/>
    <dgm:cxn modelId="{42521B6B-442E-4B1C-87F1-F800018D3437}" type="presParOf" srcId="{C15EC12C-5E7D-43C7-8495-6C6B746E4C6B}" destId="{DF9B3204-650F-4636-B519-CE0DB2748D2E}" srcOrd="0" destOrd="0" presId="urn:microsoft.com/office/officeart/2009/3/layout/CircleRelationship"/>
    <dgm:cxn modelId="{1603C2E6-8392-46F2-AE1B-E1BCDD6A0056}" type="presParOf" srcId="{1C5A37B6-FA3B-4736-9914-F96B93177188}" destId="{4F0D8C74-26D0-45E1-98BF-E3F79B282E1E}" srcOrd="9" destOrd="0" presId="urn:microsoft.com/office/officeart/2009/3/layout/CircleRelationship"/>
    <dgm:cxn modelId="{3795AECB-9A7E-46F7-AD1F-BE365836B977}" type="presParOf" srcId="{4F0D8C74-26D0-45E1-98BF-E3F79B282E1E}" destId="{2E5FE817-7E5A-4B0F-9FC1-53B6A77AE135}" srcOrd="0" destOrd="0" presId="urn:microsoft.com/office/officeart/2009/3/layout/CircleRelationship"/>
    <dgm:cxn modelId="{FEC010DC-B244-439E-874F-18F0121A5E27}" type="presParOf" srcId="{1C5A37B6-FA3B-4736-9914-F96B93177188}" destId="{2B6043AB-3D23-4B7A-ABCF-54718624C634}" srcOrd="10" destOrd="0" presId="urn:microsoft.com/office/officeart/2009/3/layout/CircleRelationship"/>
    <dgm:cxn modelId="{786790F3-4CDA-4EAA-9401-47B94F2FF203}" type="presParOf" srcId="{1C5A37B6-FA3B-4736-9914-F96B93177188}" destId="{982BE427-E605-41E8-9041-95EA55F17EE4}" srcOrd="11" destOrd="0" presId="urn:microsoft.com/office/officeart/2009/3/layout/CircleRelationship"/>
    <dgm:cxn modelId="{D67A06E5-68A6-48B9-8E3F-F64650B1A6BC}" type="presParOf" srcId="{982BE427-E605-41E8-9041-95EA55F17EE4}" destId="{75818D1F-7501-452D-AF5C-34EE7B2FAB4E}" srcOrd="0" destOrd="0" presId="urn:microsoft.com/office/officeart/2009/3/layout/CircleRelationship"/>
    <dgm:cxn modelId="{8F8039DE-A799-4369-912B-361EF514C7EB}" type="presParOf" srcId="{1C5A37B6-FA3B-4736-9914-F96B93177188}" destId="{A42D76A8-858F-4101-92D8-36ADC9CFA3A1}" srcOrd="12" destOrd="0" presId="urn:microsoft.com/office/officeart/2009/3/layout/CircleRelationship"/>
    <dgm:cxn modelId="{CA3A9517-6105-4A1C-A2C1-5F18EDEA687E}" type="presParOf" srcId="{A42D76A8-858F-4101-92D8-36ADC9CFA3A1}" destId="{58E36056-8854-4DDE-B3A7-83AE203E8E91}" srcOrd="0" destOrd="0" presId="urn:microsoft.com/office/officeart/2009/3/layout/CircleRelationship"/>
    <dgm:cxn modelId="{2F3AB259-8194-452F-915D-922CC10A87B8}" type="presParOf" srcId="{1C5A37B6-FA3B-4736-9914-F96B93177188}" destId="{3A13DA77-F87A-4F71-B162-B77AE97E7AE0}" srcOrd="13" destOrd="0" presId="urn:microsoft.com/office/officeart/2009/3/layout/CircleRelationship"/>
    <dgm:cxn modelId="{850A8200-7B11-475B-86DB-22883C4BE690}" type="presParOf" srcId="{3A13DA77-F87A-4F71-B162-B77AE97E7AE0}" destId="{D3D93629-63CD-437B-B89E-1C51687483DA}" srcOrd="0" destOrd="0" presId="urn:microsoft.com/office/officeart/2009/3/layout/CircleRelationship"/>
    <dgm:cxn modelId="{3A8B3A07-4756-40D7-99E1-A93682640CBD}" type="presParOf" srcId="{1C5A37B6-FA3B-4736-9914-F96B93177188}" destId="{A6BFCBBD-F750-4444-8E7E-7D22C31C5579}" srcOrd="14" destOrd="0" presId="urn:microsoft.com/office/officeart/2009/3/layout/CircleRelationship"/>
    <dgm:cxn modelId="{87DC80EF-C3E5-45D8-B52D-F02D41B11A62}" type="presParOf" srcId="{1C5A37B6-FA3B-4736-9914-F96B93177188}" destId="{94EEEBF1-AEB0-463B-AD9D-F1CE85CC61F1}" srcOrd="15" destOrd="0" presId="urn:microsoft.com/office/officeart/2009/3/layout/CircleRelationship"/>
    <dgm:cxn modelId="{F245AE1E-09A7-4C47-B317-7D5583CC7D16}" type="presParOf" srcId="{94EEEBF1-AEB0-463B-AD9D-F1CE85CC61F1}" destId="{D07F1842-180C-4996-B3C8-62DB7E2CC9A1}" srcOrd="0" destOrd="0" presId="urn:microsoft.com/office/officeart/2009/3/layout/CircleRelationship"/>
    <dgm:cxn modelId="{080DAA73-AEC1-47A1-91AD-DB0A8DA1C61D}" type="presParOf" srcId="{1C5A37B6-FA3B-4736-9914-F96B93177188}" destId="{97E3E032-5BAB-4EE4-959F-20B09349B394}" srcOrd="16" destOrd="0" presId="urn:microsoft.com/office/officeart/2009/3/layout/CircleRelationship"/>
    <dgm:cxn modelId="{1688DC71-9754-4F01-9CD6-4BEB8F4E7679}" type="presParOf" srcId="{1C5A37B6-FA3B-4736-9914-F96B93177188}" destId="{ABB5D5C7-5FD7-4075-8B48-247A6E6C4F95}" srcOrd="17" destOrd="0" presId="urn:microsoft.com/office/officeart/2009/3/layout/CircleRelationship"/>
    <dgm:cxn modelId="{4E3D70D3-1C2E-4C60-839B-550C2819F117}" type="presParOf" srcId="{ABB5D5C7-5FD7-4075-8B48-247A6E6C4F95}" destId="{03B8B967-A7AB-497E-80E7-EB15B40E21CB}" srcOrd="0" destOrd="0" presId="urn:microsoft.com/office/officeart/2009/3/layout/CircleRelationship"/>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28869C6-2CD8-4605-A401-FEA670983DB3}" type="doc">
      <dgm:prSet loTypeId="urn:microsoft.com/office/officeart/2005/8/layout/hProcess9" loCatId="process" qsTypeId="urn:microsoft.com/office/officeart/2005/8/quickstyle/simple1" qsCatId="simple" csTypeId="urn:microsoft.com/office/officeart/2005/8/colors/colorful3" csCatId="colorful" phldr="1"/>
      <dgm:spPr/>
    </dgm:pt>
    <dgm:pt modelId="{FFFB7B9A-EB3B-4BFD-A89E-C5FA490288D9}">
      <dgm:prSet phldrT="[Text]"/>
      <dgm:spPr/>
      <dgm:t>
        <a:bodyPr/>
        <a:lstStyle/>
        <a:p>
          <a:r>
            <a:rPr lang="en-US" dirty="0">
              <a:solidFill>
                <a:schemeClr val="tx1"/>
              </a:solidFill>
            </a:rPr>
            <a:t>Students’ Observed Scores</a:t>
          </a:r>
        </a:p>
      </dgm:t>
    </dgm:pt>
    <dgm:pt modelId="{F59A5931-EF5F-47B5-81F6-20996013F8A2}" type="parTrans" cxnId="{7D871234-C7A4-498E-A593-783D2A06D1EF}">
      <dgm:prSet/>
      <dgm:spPr/>
      <dgm:t>
        <a:bodyPr/>
        <a:lstStyle/>
        <a:p>
          <a:endParaRPr lang="en-US"/>
        </a:p>
      </dgm:t>
    </dgm:pt>
    <dgm:pt modelId="{9DAAA698-D06F-4CEB-AAA8-FD695754FE3D}" type="sibTrans" cxnId="{7D871234-C7A4-498E-A593-783D2A06D1EF}">
      <dgm:prSet/>
      <dgm:spPr/>
      <dgm:t>
        <a:bodyPr/>
        <a:lstStyle/>
        <a:p>
          <a:endParaRPr lang="en-US"/>
        </a:p>
      </dgm:t>
    </dgm:pt>
    <dgm:pt modelId="{AB40232D-EB8A-4058-BBF4-058BBCEA533F}">
      <dgm:prSet phldrT="[Text]"/>
      <dgm:spPr/>
      <dgm:t>
        <a:bodyPr/>
        <a:lstStyle/>
        <a:p>
          <a:r>
            <a:rPr lang="en-US" dirty="0"/>
            <a:t>Students’ Predicted Scores</a:t>
          </a:r>
        </a:p>
      </dgm:t>
    </dgm:pt>
    <dgm:pt modelId="{A386B7DC-287C-4933-BD27-A6D521E1855D}" type="parTrans" cxnId="{028F9E9D-B465-4E3D-A718-9567A53249B0}">
      <dgm:prSet/>
      <dgm:spPr/>
      <dgm:t>
        <a:bodyPr/>
        <a:lstStyle/>
        <a:p>
          <a:endParaRPr lang="en-US"/>
        </a:p>
      </dgm:t>
    </dgm:pt>
    <dgm:pt modelId="{7686281C-BEAE-4536-B29E-A310B1434DC2}" type="sibTrans" cxnId="{028F9E9D-B465-4E3D-A718-9567A53249B0}">
      <dgm:prSet/>
      <dgm:spPr/>
      <dgm:t>
        <a:bodyPr/>
        <a:lstStyle/>
        <a:p>
          <a:endParaRPr lang="en-US"/>
        </a:p>
      </dgm:t>
    </dgm:pt>
    <dgm:pt modelId="{9BC45ECE-ECAE-4397-99FD-804372804D69}">
      <dgm:prSet phldrT="[Text]"/>
      <dgm:spPr/>
      <dgm:t>
        <a:bodyPr/>
        <a:lstStyle/>
        <a:p>
          <a:r>
            <a:rPr lang="en-US" dirty="0"/>
            <a:t>Difference between observed and predicted</a:t>
          </a:r>
        </a:p>
      </dgm:t>
    </dgm:pt>
    <dgm:pt modelId="{B22CD7C5-46A2-4719-8C5C-6C92EDA6F8E5}" type="parTrans" cxnId="{E4509272-7F93-4AF0-85F8-412FB6B5F087}">
      <dgm:prSet/>
      <dgm:spPr/>
      <dgm:t>
        <a:bodyPr/>
        <a:lstStyle/>
        <a:p>
          <a:endParaRPr lang="en-US"/>
        </a:p>
      </dgm:t>
    </dgm:pt>
    <dgm:pt modelId="{01AD47F7-97A4-4016-ACBF-DC33AAC48A67}" type="sibTrans" cxnId="{E4509272-7F93-4AF0-85F8-412FB6B5F087}">
      <dgm:prSet/>
      <dgm:spPr/>
      <dgm:t>
        <a:bodyPr/>
        <a:lstStyle/>
        <a:p>
          <a:endParaRPr lang="en-US"/>
        </a:p>
      </dgm:t>
    </dgm:pt>
    <dgm:pt modelId="{EDFFC52B-E959-4DFB-9BAE-909E65702292}">
      <dgm:prSet phldrT="[Text]"/>
      <dgm:spPr/>
      <dgm:t>
        <a:bodyPr/>
        <a:lstStyle/>
        <a:p>
          <a:r>
            <a:rPr lang="en-US" dirty="0"/>
            <a:t>Differences aggregated to teacher level</a:t>
          </a:r>
        </a:p>
      </dgm:t>
    </dgm:pt>
    <dgm:pt modelId="{563BCE5E-4F88-402D-A297-3BED63C106AE}" type="parTrans" cxnId="{297B45FD-6024-4C91-ACF0-5FF78D4BEAFD}">
      <dgm:prSet/>
      <dgm:spPr/>
      <dgm:t>
        <a:bodyPr/>
        <a:lstStyle/>
        <a:p>
          <a:endParaRPr lang="en-US"/>
        </a:p>
      </dgm:t>
    </dgm:pt>
    <dgm:pt modelId="{C9BC706A-781D-418C-9426-CA9D32374272}" type="sibTrans" cxnId="{297B45FD-6024-4C91-ACF0-5FF78D4BEAFD}">
      <dgm:prSet/>
      <dgm:spPr/>
      <dgm:t>
        <a:bodyPr/>
        <a:lstStyle/>
        <a:p>
          <a:endParaRPr lang="en-US"/>
        </a:p>
      </dgm:t>
    </dgm:pt>
    <dgm:pt modelId="{0C19A1B2-F680-4A90-BE09-28BB2639BA74}" type="pres">
      <dgm:prSet presAssocID="{928869C6-2CD8-4605-A401-FEA670983DB3}" presName="CompostProcess" presStyleCnt="0">
        <dgm:presLayoutVars>
          <dgm:dir/>
          <dgm:resizeHandles val="exact"/>
        </dgm:presLayoutVars>
      </dgm:prSet>
      <dgm:spPr/>
    </dgm:pt>
    <dgm:pt modelId="{20573959-52A0-46C3-9B7F-A424615CBC23}" type="pres">
      <dgm:prSet presAssocID="{928869C6-2CD8-4605-A401-FEA670983DB3}" presName="arrow" presStyleLbl="bgShp" presStyleIdx="0" presStyleCnt="1"/>
      <dgm:spPr>
        <a:solidFill>
          <a:schemeClr val="bg1">
            <a:lumMod val="75000"/>
          </a:schemeClr>
        </a:solidFill>
      </dgm:spPr>
    </dgm:pt>
    <dgm:pt modelId="{A4A214EE-D98D-4B9F-BCBB-D3C6FC5F654A}" type="pres">
      <dgm:prSet presAssocID="{928869C6-2CD8-4605-A401-FEA670983DB3}" presName="linearProcess" presStyleCnt="0"/>
      <dgm:spPr/>
    </dgm:pt>
    <dgm:pt modelId="{39B4A4F0-A0F9-4D95-9A26-380A21661289}" type="pres">
      <dgm:prSet presAssocID="{FFFB7B9A-EB3B-4BFD-A89E-C5FA490288D9}" presName="textNode" presStyleLbl="node1" presStyleIdx="0" presStyleCnt="4">
        <dgm:presLayoutVars>
          <dgm:bulletEnabled val="1"/>
        </dgm:presLayoutVars>
      </dgm:prSet>
      <dgm:spPr/>
    </dgm:pt>
    <dgm:pt modelId="{65245C7D-B550-49B6-88FB-4F04098145D5}" type="pres">
      <dgm:prSet presAssocID="{9DAAA698-D06F-4CEB-AAA8-FD695754FE3D}" presName="sibTrans" presStyleCnt="0"/>
      <dgm:spPr/>
    </dgm:pt>
    <dgm:pt modelId="{B109E7D3-2705-42E5-89AE-E208706394E0}" type="pres">
      <dgm:prSet presAssocID="{AB40232D-EB8A-4058-BBF4-058BBCEA533F}" presName="textNode" presStyleLbl="node1" presStyleIdx="1" presStyleCnt="4">
        <dgm:presLayoutVars>
          <dgm:bulletEnabled val="1"/>
        </dgm:presLayoutVars>
      </dgm:prSet>
      <dgm:spPr/>
    </dgm:pt>
    <dgm:pt modelId="{5E956AD2-36D7-4371-A157-C642ED127038}" type="pres">
      <dgm:prSet presAssocID="{7686281C-BEAE-4536-B29E-A310B1434DC2}" presName="sibTrans" presStyleCnt="0"/>
      <dgm:spPr/>
    </dgm:pt>
    <dgm:pt modelId="{4BD51571-1453-4A4F-91DD-1A11E73C524D}" type="pres">
      <dgm:prSet presAssocID="{9BC45ECE-ECAE-4397-99FD-804372804D69}" presName="textNode" presStyleLbl="node1" presStyleIdx="2" presStyleCnt="4">
        <dgm:presLayoutVars>
          <dgm:bulletEnabled val="1"/>
        </dgm:presLayoutVars>
      </dgm:prSet>
      <dgm:spPr/>
    </dgm:pt>
    <dgm:pt modelId="{7E336672-DAF4-4C2E-BFFC-0F59A32CDC33}" type="pres">
      <dgm:prSet presAssocID="{01AD47F7-97A4-4016-ACBF-DC33AAC48A67}" presName="sibTrans" presStyleCnt="0"/>
      <dgm:spPr/>
    </dgm:pt>
    <dgm:pt modelId="{C2F9E59E-8979-41E9-AEE2-7E0E9524F029}" type="pres">
      <dgm:prSet presAssocID="{EDFFC52B-E959-4DFB-9BAE-909E65702292}" presName="textNode" presStyleLbl="node1" presStyleIdx="3" presStyleCnt="4">
        <dgm:presLayoutVars>
          <dgm:bulletEnabled val="1"/>
        </dgm:presLayoutVars>
      </dgm:prSet>
      <dgm:spPr/>
    </dgm:pt>
  </dgm:ptLst>
  <dgm:cxnLst>
    <dgm:cxn modelId="{FEC98522-B5DF-47E6-A49B-897E1D169A02}" type="presOf" srcId="{AB40232D-EB8A-4058-BBF4-058BBCEA533F}" destId="{B109E7D3-2705-42E5-89AE-E208706394E0}" srcOrd="0" destOrd="0" presId="urn:microsoft.com/office/officeart/2005/8/layout/hProcess9"/>
    <dgm:cxn modelId="{7D871234-C7A4-498E-A593-783D2A06D1EF}" srcId="{928869C6-2CD8-4605-A401-FEA670983DB3}" destId="{FFFB7B9A-EB3B-4BFD-A89E-C5FA490288D9}" srcOrd="0" destOrd="0" parTransId="{F59A5931-EF5F-47B5-81F6-20996013F8A2}" sibTransId="{9DAAA698-D06F-4CEB-AAA8-FD695754FE3D}"/>
    <dgm:cxn modelId="{E4509272-7F93-4AF0-85F8-412FB6B5F087}" srcId="{928869C6-2CD8-4605-A401-FEA670983DB3}" destId="{9BC45ECE-ECAE-4397-99FD-804372804D69}" srcOrd="2" destOrd="0" parTransId="{B22CD7C5-46A2-4719-8C5C-6C92EDA6F8E5}" sibTransId="{01AD47F7-97A4-4016-ACBF-DC33AAC48A67}"/>
    <dgm:cxn modelId="{22CBEB7E-49FB-469D-BF97-33BE7C750C44}" type="presOf" srcId="{928869C6-2CD8-4605-A401-FEA670983DB3}" destId="{0C19A1B2-F680-4A90-BE09-28BB2639BA74}" srcOrd="0" destOrd="0" presId="urn:microsoft.com/office/officeart/2005/8/layout/hProcess9"/>
    <dgm:cxn modelId="{E4F05190-B3D6-42D7-B6FC-1FF7A83B39ED}" type="presOf" srcId="{EDFFC52B-E959-4DFB-9BAE-909E65702292}" destId="{C2F9E59E-8979-41E9-AEE2-7E0E9524F029}" srcOrd="0" destOrd="0" presId="urn:microsoft.com/office/officeart/2005/8/layout/hProcess9"/>
    <dgm:cxn modelId="{E72CB398-B7F4-4EBB-8609-CEF8061189A4}" type="presOf" srcId="{FFFB7B9A-EB3B-4BFD-A89E-C5FA490288D9}" destId="{39B4A4F0-A0F9-4D95-9A26-380A21661289}" srcOrd="0" destOrd="0" presId="urn:microsoft.com/office/officeart/2005/8/layout/hProcess9"/>
    <dgm:cxn modelId="{028F9E9D-B465-4E3D-A718-9567A53249B0}" srcId="{928869C6-2CD8-4605-A401-FEA670983DB3}" destId="{AB40232D-EB8A-4058-BBF4-058BBCEA533F}" srcOrd="1" destOrd="0" parTransId="{A386B7DC-287C-4933-BD27-A6D521E1855D}" sibTransId="{7686281C-BEAE-4536-B29E-A310B1434DC2}"/>
    <dgm:cxn modelId="{CC450AE0-791C-4DA5-BD28-DE1DFB7A9675}" type="presOf" srcId="{9BC45ECE-ECAE-4397-99FD-804372804D69}" destId="{4BD51571-1453-4A4F-91DD-1A11E73C524D}" srcOrd="0" destOrd="0" presId="urn:microsoft.com/office/officeart/2005/8/layout/hProcess9"/>
    <dgm:cxn modelId="{297B45FD-6024-4C91-ACF0-5FF78D4BEAFD}" srcId="{928869C6-2CD8-4605-A401-FEA670983DB3}" destId="{EDFFC52B-E959-4DFB-9BAE-909E65702292}" srcOrd="3" destOrd="0" parTransId="{563BCE5E-4F88-402D-A297-3BED63C106AE}" sibTransId="{C9BC706A-781D-418C-9426-CA9D32374272}"/>
    <dgm:cxn modelId="{78CD9444-2DD2-4B35-9FA6-1E07241AAF2F}" type="presParOf" srcId="{0C19A1B2-F680-4A90-BE09-28BB2639BA74}" destId="{20573959-52A0-46C3-9B7F-A424615CBC23}" srcOrd="0" destOrd="0" presId="urn:microsoft.com/office/officeart/2005/8/layout/hProcess9"/>
    <dgm:cxn modelId="{2C3125B1-1C88-4A5B-8FE6-462B0D4CA69D}" type="presParOf" srcId="{0C19A1B2-F680-4A90-BE09-28BB2639BA74}" destId="{A4A214EE-D98D-4B9F-BCBB-D3C6FC5F654A}" srcOrd="1" destOrd="0" presId="urn:microsoft.com/office/officeart/2005/8/layout/hProcess9"/>
    <dgm:cxn modelId="{E8D45BC9-92F6-4994-BABE-A79F2B2CCA07}" type="presParOf" srcId="{A4A214EE-D98D-4B9F-BCBB-D3C6FC5F654A}" destId="{39B4A4F0-A0F9-4D95-9A26-380A21661289}" srcOrd="0" destOrd="0" presId="urn:microsoft.com/office/officeart/2005/8/layout/hProcess9"/>
    <dgm:cxn modelId="{8ECB2689-18CA-4B1E-8ECD-03FBDC8020F5}" type="presParOf" srcId="{A4A214EE-D98D-4B9F-BCBB-D3C6FC5F654A}" destId="{65245C7D-B550-49B6-88FB-4F04098145D5}" srcOrd="1" destOrd="0" presId="urn:microsoft.com/office/officeart/2005/8/layout/hProcess9"/>
    <dgm:cxn modelId="{0F211824-A44B-4530-86DA-069C3936EE3C}" type="presParOf" srcId="{A4A214EE-D98D-4B9F-BCBB-D3C6FC5F654A}" destId="{B109E7D3-2705-42E5-89AE-E208706394E0}" srcOrd="2" destOrd="0" presId="urn:microsoft.com/office/officeart/2005/8/layout/hProcess9"/>
    <dgm:cxn modelId="{B5D10BE2-30BC-4779-AB64-02EFD1E96BE7}" type="presParOf" srcId="{A4A214EE-D98D-4B9F-BCBB-D3C6FC5F654A}" destId="{5E956AD2-36D7-4371-A157-C642ED127038}" srcOrd="3" destOrd="0" presId="urn:microsoft.com/office/officeart/2005/8/layout/hProcess9"/>
    <dgm:cxn modelId="{E1E93DA3-D236-435F-AE7A-7DA03B391412}" type="presParOf" srcId="{A4A214EE-D98D-4B9F-BCBB-D3C6FC5F654A}" destId="{4BD51571-1453-4A4F-91DD-1A11E73C524D}" srcOrd="4" destOrd="0" presId="urn:microsoft.com/office/officeart/2005/8/layout/hProcess9"/>
    <dgm:cxn modelId="{EA1DB15B-B632-4C1F-93AF-C473F41E6BDB}" type="presParOf" srcId="{A4A214EE-D98D-4B9F-BCBB-D3C6FC5F654A}" destId="{7E336672-DAF4-4C2E-BFFC-0F59A32CDC33}" srcOrd="5" destOrd="0" presId="urn:microsoft.com/office/officeart/2005/8/layout/hProcess9"/>
    <dgm:cxn modelId="{25839FF5-E792-4470-AE13-4F7A96D4943C}" type="presParOf" srcId="{A4A214EE-D98D-4B9F-BCBB-D3C6FC5F654A}" destId="{C2F9E59E-8979-41E9-AEE2-7E0E9524F029}"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28869C6-2CD8-4605-A401-FEA670983DB3}" type="doc">
      <dgm:prSet loTypeId="urn:microsoft.com/office/officeart/2005/8/layout/hProcess9" loCatId="process" qsTypeId="urn:microsoft.com/office/officeart/2005/8/quickstyle/simple1" qsCatId="simple" csTypeId="urn:microsoft.com/office/officeart/2005/8/colors/colorful3" csCatId="colorful" phldr="1"/>
      <dgm:spPr/>
    </dgm:pt>
    <dgm:pt modelId="{FFFB7B9A-EB3B-4BFD-A89E-C5FA490288D9}">
      <dgm:prSet phldrT="[Text]"/>
      <dgm:spPr/>
      <dgm:t>
        <a:bodyPr/>
        <a:lstStyle/>
        <a:p>
          <a:r>
            <a:rPr lang="en-US" dirty="0">
              <a:solidFill>
                <a:schemeClr val="tx1"/>
              </a:solidFill>
            </a:rPr>
            <a:t>Student Growth Estimate</a:t>
          </a:r>
        </a:p>
      </dgm:t>
    </dgm:pt>
    <dgm:pt modelId="{F59A5931-EF5F-47B5-81F6-20996013F8A2}" type="parTrans" cxnId="{7D871234-C7A4-498E-A593-783D2A06D1EF}">
      <dgm:prSet/>
      <dgm:spPr/>
      <dgm:t>
        <a:bodyPr/>
        <a:lstStyle/>
        <a:p>
          <a:endParaRPr lang="en-US"/>
        </a:p>
      </dgm:t>
    </dgm:pt>
    <dgm:pt modelId="{9DAAA698-D06F-4CEB-AAA8-FD695754FE3D}" type="sibTrans" cxnId="{7D871234-C7A4-498E-A593-783D2A06D1EF}">
      <dgm:prSet/>
      <dgm:spPr/>
      <dgm:t>
        <a:bodyPr/>
        <a:lstStyle/>
        <a:p>
          <a:endParaRPr lang="en-US"/>
        </a:p>
      </dgm:t>
    </dgm:pt>
    <dgm:pt modelId="{AB40232D-EB8A-4058-BBF4-058BBCEA533F}">
      <dgm:prSet phldrT="[Text]"/>
      <dgm:spPr/>
      <dgm:t>
        <a:bodyPr/>
        <a:lstStyle/>
        <a:p>
          <a:r>
            <a:rPr lang="en-US" dirty="0"/>
            <a:t>Calculate Standard Error</a:t>
          </a:r>
        </a:p>
      </dgm:t>
    </dgm:pt>
    <dgm:pt modelId="{A386B7DC-287C-4933-BD27-A6D521E1855D}" type="parTrans" cxnId="{028F9E9D-B465-4E3D-A718-9567A53249B0}">
      <dgm:prSet/>
      <dgm:spPr/>
      <dgm:t>
        <a:bodyPr/>
        <a:lstStyle/>
        <a:p>
          <a:endParaRPr lang="en-US"/>
        </a:p>
      </dgm:t>
    </dgm:pt>
    <dgm:pt modelId="{7686281C-BEAE-4536-B29E-A310B1434DC2}" type="sibTrans" cxnId="{028F9E9D-B465-4E3D-A718-9567A53249B0}">
      <dgm:prSet/>
      <dgm:spPr/>
      <dgm:t>
        <a:bodyPr/>
        <a:lstStyle/>
        <a:p>
          <a:endParaRPr lang="en-US"/>
        </a:p>
      </dgm:t>
    </dgm:pt>
    <dgm:pt modelId="{9BC45ECE-ECAE-4397-99FD-804372804D69}">
      <dgm:prSet phldrT="[Text]"/>
      <dgm:spPr/>
      <dgm:t>
        <a:bodyPr/>
        <a:lstStyle/>
        <a:p>
          <a:r>
            <a:rPr lang="en-US" dirty="0"/>
            <a:t>Divide growth estimate by standard error</a:t>
          </a:r>
        </a:p>
      </dgm:t>
    </dgm:pt>
    <dgm:pt modelId="{B22CD7C5-46A2-4719-8C5C-6C92EDA6F8E5}" type="parTrans" cxnId="{E4509272-7F93-4AF0-85F8-412FB6B5F087}">
      <dgm:prSet/>
      <dgm:spPr/>
      <dgm:t>
        <a:bodyPr/>
        <a:lstStyle/>
        <a:p>
          <a:endParaRPr lang="en-US"/>
        </a:p>
      </dgm:t>
    </dgm:pt>
    <dgm:pt modelId="{01AD47F7-97A4-4016-ACBF-DC33AAC48A67}" type="sibTrans" cxnId="{E4509272-7F93-4AF0-85F8-412FB6B5F087}">
      <dgm:prSet/>
      <dgm:spPr/>
      <dgm:t>
        <a:bodyPr/>
        <a:lstStyle/>
        <a:p>
          <a:endParaRPr lang="en-US"/>
        </a:p>
      </dgm:t>
    </dgm:pt>
    <dgm:pt modelId="{EDFFC52B-E959-4DFB-9BAE-909E65702292}">
      <dgm:prSet phldrT="[Text]"/>
      <dgm:spPr/>
      <dgm:t>
        <a:bodyPr/>
        <a:lstStyle/>
        <a:p>
          <a:r>
            <a:rPr lang="en-US" dirty="0"/>
            <a:t>Student Growth Index</a:t>
          </a:r>
        </a:p>
      </dgm:t>
    </dgm:pt>
    <dgm:pt modelId="{563BCE5E-4F88-402D-A297-3BED63C106AE}" type="parTrans" cxnId="{297B45FD-6024-4C91-ACF0-5FF78D4BEAFD}">
      <dgm:prSet/>
      <dgm:spPr/>
      <dgm:t>
        <a:bodyPr/>
        <a:lstStyle/>
        <a:p>
          <a:endParaRPr lang="en-US"/>
        </a:p>
      </dgm:t>
    </dgm:pt>
    <dgm:pt modelId="{C9BC706A-781D-418C-9426-CA9D32374272}" type="sibTrans" cxnId="{297B45FD-6024-4C91-ACF0-5FF78D4BEAFD}">
      <dgm:prSet/>
      <dgm:spPr/>
      <dgm:t>
        <a:bodyPr/>
        <a:lstStyle/>
        <a:p>
          <a:endParaRPr lang="en-US"/>
        </a:p>
      </dgm:t>
    </dgm:pt>
    <dgm:pt modelId="{0C19A1B2-F680-4A90-BE09-28BB2639BA74}" type="pres">
      <dgm:prSet presAssocID="{928869C6-2CD8-4605-A401-FEA670983DB3}" presName="CompostProcess" presStyleCnt="0">
        <dgm:presLayoutVars>
          <dgm:dir/>
          <dgm:resizeHandles val="exact"/>
        </dgm:presLayoutVars>
      </dgm:prSet>
      <dgm:spPr/>
    </dgm:pt>
    <dgm:pt modelId="{20573959-52A0-46C3-9B7F-A424615CBC23}" type="pres">
      <dgm:prSet presAssocID="{928869C6-2CD8-4605-A401-FEA670983DB3}" presName="arrow" presStyleLbl="bgShp" presStyleIdx="0" presStyleCnt="1" custScaleX="102787" custLinFactNeighborX="-2477" custLinFactNeighborY="-13287"/>
      <dgm:spPr>
        <a:solidFill>
          <a:schemeClr val="bg1">
            <a:lumMod val="75000"/>
          </a:schemeClr>
        </a:solidFill>
      </dgm:spPr>
    </dgm:pt>
    <dgm:pt modelId="{A4A214EE-D98D-4B9F-BCBB-D3C6FC5F654A}" type="pres">
      <dgm:prSet presAssocID="{928869C6-2CD8-4605-A401-FEA670983DB3}" presName="linearProcess" presStyleCnt="0"/>
      <dgm:spPr/>
    </dgm:pt>
    <dgm:pt modelId="{39B4A4F0-A0F9-4D95-9A26-380A21661289}" type="pres">
      <dgm:prSet presAssocID="{FFFB7B9A-EB3B-4BFD-A89E-C5FA490288D9}" presName="textNode" presStyleLbl="node1" presStyleIdx="0" presStyleCnt="4">
        <dgm:presLayoutVars>
          <dgm:bulletEnabled val="1"/>
        </dgm:presLayoutVars>
      </dgm:prSet>
      <dgm:spPr/>
    </dgm:pt>
    <dgm:pt modelId="{65245C7D-B550-49B6-88FB-4F04098145D5}" type="pres">
      <dgm:prSet presAssocID="{9DAAA698-D06F-4CEB-AAA8-FD695754FE3D}" presName="sibTrans" presStyleCnt="0"/>
      <dgm:spPr/>
    </dgm:pt>
    <dgm:pt modelId="{B109E7D3-2705-42E5-89AE-E208706394E0}" type="pres">
      <dgm:prSet presAssocID="{AB40232D-EB8A-4058-BBF4-058BBCEA533F}" presName="textNode" presStyleLbl="node1" presStyleIdx="1" presStyleCnt="4">
        <dgm:presLayoutVars>
          <dgm:bulletEnabled val="1"/>
        </dgm:presLayoutVars>
      </dgm:prSet>
      <dgm:spPr/>
    </dgm:pt>
    <dgm:pt modelId="{5E956AD2-36D7-4371-A157-C642ED127038}" type="pres">
      <dgm:prSet presAssocID="{7686281C-BEAE-4536-B29E-A310B1434DC2}" presName="sibTrans" presStyleCnt="0"/>
      <dgm:spPr/>
    </dgm:pt>
    <dgm:pt modelId="{4BD51571-1453-4A4F-91DD-1A11E73C524D}" type="pres">
      <dgm:prSet presAssocID="{9BC45ECE-ECAE-4397-99FD-804372804D69}" presName="textNode" presStyleLbl="node1" presStyleIdx="2" presStyleCnt="4">
        <dgm:presLayoutVars>
          <dgm:bulletEnabled val="1"/>
        </dgm:presLayoutVars>
      </dgm:prSet>
      <dgm:spPr/>
    </dgm:pt>
    <dgm:pt modelId="{7E336672-DAF4-4C2E-BFFC-0F59A32CDC33}" type="pres">
      <dgm:prSet presAssocID="{01AD47F7-97A4-4016-ACBF-DC33AAC48A67}" presName="sibTrans" presStyleCnt="0"/>
      <dgm:spPr/>
    </dgm:pt>
    <dgm:pt modelId="{C2F9E59E-8979-41E9-AEE2-7E0E9524F029}" type="pres">
      <dgm:prSet presAssocID="{EDFFC52B-E959-4DFB-9BAE-909E65702292}" presName="textNode" presStyleLbl="node1" presStyleIdx="3" presStyleCnt="4">
        <dgm:presLayoutVars>
          <dgm:bulletEnabled val="1"/>
        </dgm:presLayoutVars>
      </dgm:prSet>
      <dgm:spPr/>
    </dgm:pt>
  </dgm:ptLst>
  <dgm:cxnLst>
    <dgm:cxn modelId="{FEC98522-B5DF-47E6-A49B-897E1D169A02}" type="presOf" srcId="{AB40232D-EB8A-4058-BBF4-058BBCEA533F}" destId="{B109E7D3-2705-42E5-89AE-E208706394E0}" srcOrd="0" destOrd="0" presId="urn:microsoft.com/office/officeart/2005/8/layout/hProcess9"/>
    <dgm:cxn modelId="{7D871234-C7A4-498E-A593-783D2A06D1EF}" srcId="{928869C6-2CD8-4605-A401-FEA670983DB3}" destId="{FFFB7B9A-EB3B-4BFD-A89E-C5FA490288D9}" srcOrd="0" destOrd="0" parTransId="{F59A5931-EF5F-47B5-81F6-20996013F8A2}" sibTransId="{9DAAA698-D06F-4CEB-AAA8-FD695754FE3D}"/>
    <dgm:cxn modelId="{E4509272-7F93-4AF0-85F8-412FB6B5F087}" srcId="{928869C6-2CD8-4605-A401-FEA670983DB3}" destId="{9BC45ECE-ECAE-4397-99FD-804372804D69}" srcOrd="2" destOrd="0" parTransId="{B22CD7C5-46A2-4719-8C5C-6C92EDA6F8E5}" sibTransId="{01AD47F7-97A4-4016-ACBF-DC33AAC48A67}"/>
    <dgm:cxn modelId="{22CBEB7E-49FB-469D-BF97-33BE7C750C44}" type="presOf" srcId="{928869C6-2CD8-4605-A401-FEA670983DB3}" destId="{0C19A1B2-F680-4A90-BE09-28BB2639BA74}" srcOrd="0" destOrd="0" presId="urn:microsoft.com/office/officeart/2005/8/layout/hProcess9"/>
    <dgm:cxn modelId="{E4F05190-B3D6-42D7-B6FC-1FF7A83B39ED}" type="presOf" srcId="{EDFFC52B-E959-4DFB-9BAE-909E65702292}" destId="{C2F9E59E-8979-41E9-AEE2-7E0E9524F029}" srcOrd="0" destOrd="0" presId="urn:microsoft.com/office/officeart/2005/8/layout/hProcess9"/>
    <dgm:cxn modelId="{E72CB398-B7F4-4EBB-8609-CEF8061189A4}" type="presOf" srcId="{FFFB7B9A-EB3B-4BFD-A89E-C5FA490288D9}" destId="{39B4A4F0-A0F9-4D95-9A26-380A21661289}" srcOrd="0" destOrd="0" presId="urn:microsoft.com/office/officeart/2005/8/layout/hProcess9"/>
    <dgm:cxn modelId="{028F9E9D-B465-4E3D-A718-9567A53249B0}" srcId="{928869C6-2CD8-4605-A401-FEA670983DB3}" destId="{AB40232D-EB8A-4058-BBF4-058BBCEA533F}" srcOrd="1" destOrd="0" parTransId="{A386B7DC-287C-4933-BD27-A6D521E1855D}" sibTransId="{7686281C-BEAE-4536-B29E-A310B1434DC2}"/>
    <dgm:cxn modelId="{CC450AE0-791C-4DA5-BD28-DE1DFB7A9675}" type="presOf" srcId="{9BC45ECE-ECAE-4397-99FD-804372804D69}" destId="{4BD51571-1453-4A4F-91DD-1A11E73C524D}" srcOrd="0" destOrd="0" presId="urn:microsoft.com/office/officeart/2005/8/layout/hProcess9"/>
    <dgm:cxn modelId="{297B45FD-6024-4C91-ACF0-5FF78D4BEAFD}" srcId="{928869C6-2CD8-4605-A401-FEA670983DB3}" destId="{EDFFC52B-E959-4DFB-9BAE-909E65702292}" srcOrd="3" destOrd="0" parTransId="{563BCE5E-4F88-402D-A297-3BED63C106AE}" sibTransId="{C9BC706A-781D-418C-9426-CA9D32374272}"/>
    <dgm:cxn modelId="{78CD9444-2DD2-4B35-9FA6-1E07241AAF2F}" type="presParOf" srcId="{0C19A1B2-F680-4A90-BE09-28BB2639BA74}" destId="{20573959-52A0-46C3-9B7F-A424615CBC23}" srcOrd="0" destOrd="0" presId="urn:microsoft.com/office/officeart/2005/8/layout/hProcess9"/>
    <dgm:cxn modelId="{2C3125B1-1C88-4A5B-8FE6-462B0D4CA69D}" type="presParOf" srcId="{0C19A1B2-F680-4A90-BE09-28BB2639BA74}" destId="{A4A214EE-D98D-4B9F-BCBB-D3C6FC5F654A}" srcOrd="1" destOrd="0" presId="urn:microsoft.com/office/officeart/2005/8/layout/hProcess9"/>
    <dgm:cxn modelId="{E8D45BC9-92F6-4994-BABE-A79F2B2CCA07}" type="presParOf" srcId="{A4A214EE-D98D-4B9F-BCBB-D3C6FC5F654A}" destId="{39B4A4F0-A0F9-4D95-9A26-380A21661289}" srcOrd="0" destOrd="0" presId="urn:microsoft.com/office/officeart/2005/8/layout/hProcess9"/>
    <dgm:cxn modelId="{8ECB2689-18CA-4B1E-8ECD-03FBDC8020F5}" type="presParOf" srcId="{A4A214EE-D98D-4B9F-BCBB-D3C6FC5F654A}" destId="{65245C7D-B550-49B6-88FB-4F04098145D5}" srcOrd="1" destOrd="0" presId="urn:microsoft.com/office/officeart/2005/8/layout/hProcess9"/>
    <dgm:cxn modelId="{0F211824-A44B-4530-86DA-069C3936EE3C}" type="presParOf" srcId="{A4A214EE-D98D-4B9F-BCBB-D3C6FC5F654A}" destId="{B109E7D3-2705-42E5-89AE-E208706394E0}" srcOrd="2" destOrd="0" presId="urn:microsoft.com/office/officeart/2005/8/layout/hProcess9"/>
    <dgm:cxn modelId="{B5D10BE2-30BC-4779-AB64-02EFD1E96BE7}" type="presParOf" srcId="{A4A214EE-D98D-4B9F-BCBB-D3C6FC5F654A}" destId="{5E956AD2-36D7-4371-A157-C642ED127038}" srcOrd="3" destOrd="0" presId="urn:microsoft.com/office/officeart/2005/8/layout/hProcess9"/>
    <dgm:cxn modelId="{E1E93DA3-D236-435F-AE7A-7DA03B391412}" type="presParOf" srcId="{A4A214EE-D98D-4B9F-BCBB-D3C6FC5F654A}" destId="{4BD51571-1453-4A4F-91DD-1A11E73C524D}" srcOrd="4" destOrd="0" presId="urn:microsoft.com/office/officeart/2005/8/layout/hProcess9"/>
    <dgm:cxn modelId="{EA1DB15B-B632-4C1F-93AF-C473F41E6BDB}" type="presParOf" srcId="{A4A214EE-D98D-4B9F-BCBB-D3C6FC5F654A}" destId="{7E336672-DAF4-4C2E-BFFC-0F59A32CDC33}" srcOrd="5" destOrd="0" presId="urn:microsoft.com/office/officeart/2005/8/layout/hProcess9"/>
    <dgm:cxn modelId="{25839FF5-E792-4470-AE13-4F7A96D4943C}" type="presParOf" srcId="{A4A214EE-D98D-4B9F-BCBB-D3C6FC5F654A}" destId="{C2F9E59E-8979-41E9-AEE2-7E0E9524F029}" srcOrd="6" destOrd="0" presId="urn:microsoft.com/office/officeart/2005/8/layout/hProcess9"/>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4567D8C2-40E8-4C11-8562-2D9ECC3520BE}" type="doc">
      <dgm:prSet loTypeId="urn:microsoft.com/office/officeart/2011/layout/HexagonRadial" loCatId="cycle" qsTypeId="urn:microsoft.com/office/officeart/2005/8/quickstyle/simple1" qsCatId="simple" csTypeId="urn:microsoft.com/office/officeart/2005/8/colors/accent1_2" csCatId="accent1" phldr="1"/>
      <dgm:spPr/>
      <dgm:t>
        <a:bodyPr/>
        <a:lstStyle/>
        <a:p>
          <a:endParaRPr lang="en-US"/>
        </a:p>
      </dgm:t>
    </dgm:pt>
    <dgm:pt modelId="{B352C44A-8D16-4C7F-8C0F-57CF54F5E017}">
      <dgm:prSet phldrT="[Text]"/>
      <dgm:spPr>
        <a:solidFill>
          <a:srgbClr val="FF9900"/>
        </a:solidFill>
      </dgm:spPr>
      <dgm:t>
        <a:bodyPr/>
        <a:lstStyle/>
        <a:p>
          <a:r>
            <a:rPr lang="en-US" dirty="0"/>
            <a:t>Teacher Effectiveness</a:t>
          </a:r>
        </a:p>
      </dgm:t>
    </dgm:pt>
    <dgm:pt modelId="{E50E40FE-0DB1-4A68-A21B-6A7FC11671B4}" type="parTrans" cxnId="{BFE77218-8690-439D-B4D6-CECF305DAC51}">
      <dgm:prSet/>
      <dgm:spPr/>
      <dgm:t>
        <a:bodyPr/>
        <a:lstStyle/>
        <a:p>
          <a:endParaRPr lang="en-US"/>
        </a:p>
      </dgm:t>
    </dgm:pt>
    <dgm:pt modelId="{F0D49FE0-900C-4F82-AF8C-13C841956641}" type="sibTrans" cxnId="{BFE77218-8690-439D-B4D6-CECF305DAC51}">
      <dgm:prSet/>
      <dgm:spPr/>
      <dgm:t>
        <a:bodyPr/>
        <a:lstStyle/>
        <a:p>
          <a:endParaRPr lang="en-US"/>
        </a:p>
      </dgm:t>
    </dgm:pt>
    <dgm:pt modelId="{AFAB7AF3-0F0E-4929-BC8B-FE3FD821320C}">
      <dgm:prSet phldrT="[Text]"/>
      <dgm:spPr>
        <a:solidFill>
          <a:srgbClr val="92D050"/>
        </a:solidFill>
      </dgm:spPr>
      <dgm:t>
        <a:bodyPr/>
        <a:lstStyle/>
        <a:p>
          <a:r>
            <a:rPr lang="en-US" dirty="0"/>
            <a:t>Principal Observation</a:t>
          </a:r>
        </a:p>
      </dgm:t>
    </dgm:pt>
    <dgm:pt modelId="{1834A8E2-F29F-4CD8-BF16-D40FDEDDC422}" type="parTrans" cxnId="{CEFB89FE-CC73-419E-A6ED-7E9FE64B9EFB}">
      <dgm:prSet/>
      <dgm:spPr/>
      <dgm:t>
        <a:bodyPr/>
        <a:lstStyle/>
        <a:p>
          <a:endParaRPr lang="en-US"/>
        </a:p>
      </dgm:t>
    </dgm:pt>
    <dgm:pt modelId="{96596286-1D43-447D-A1DF-E6FC909B62DC}" type="sibTrans" cxnId="{CEFB89FE-CC73-419E-A6ED-7E9FE64B9EFB}">
      <dgm:prSet/>
      <dgm:spPr/>
      <dgm:t>
        <a:bodyPr/>
        <a:lstStyle/>
        <a:p>
          <a:endParaRPr lang="en-US"/>
        </a:p>
      </dgm:t>
    </dgm:pt>
    <dgm:pt modelId="{A9541F23-7773-4416-8A95-190B0C7ED930}">
      <dgm:prSet phldrT="[Text]"/>
      <dgm:spPr>
        <a:solidFill>
          <a:srgbClr val="92D050"/>
        </a:solidFill>
      </dgm:spPr>
      <dgm:t>
        <a:bodyPr/>
        <a:lstStyle/>
        <a:p>
          <a:r>
            <a:rPr lang="en-US" dirty="0"/>
            <a:t>Principal Feedback</a:t>
          </a:r>
        </a:p>
      </dgm:t>
    </dgm:pt>
    <dgm:pt modelId="{A0DE401B-60FC-49EC-BDC7-6AE3936CF8D6}" type="parTrans" cxnId="{90F7E41F-10F3-4EEC-A35C-A6123472747E}">
      <dgm:prSet/>
      <dgm:spPr/>
      <dgm:t>
        <a:bodyPr/>
        <a:lstStyle/>
        <a:p>
          <a:endParaRPr lang="en-US"/>
        </a:p>
      </dgm:t>
    </dgm:pt>
    <dgm:pt modelId="{44D78731-43D1-4C47-B44D-13F7162F3C52}" type="sibTrans" cxnId="{90F7E41F-10F3-4EEC-A35C-A6123472747E}">
      <dgm:prSet/>
      <dgm:spPr/>
      <dgm:t>
        <a:bodyPr/>
        <a:lstStyle/>
        <a:p>
          <a:endParaRPr lang="en-US"/>
        </a:p>
      </dgm:t>
    </dgm:pt>
    <dgm:pt modelId="{B702D716-5B0F-4CA1-B077-DA7AC440E98E}">
      <dgm:prSet phldrT="[Text]"/>
      <dgm:spPr>
        <a:solidFill>
          <a:srgbClr val="92D050"/>
        </a:solidFill>
      </dgm:spPr>
      <dgm:t>
        <a:bodyPr/>
        <a:lstStyle/>
        <a:p>
          <a:r>
            <a:rPr lang="en-US" dirty="0"/>
            <a:t>Student Growth Data</a:t>
          </a:r>
        </a:p>
      </dgm:t>
    </dgm:pt>
    <dgm:pt modelId="{B0C4527C-39A5-4D0A-A9A1-05D67E562881}" type="parTrans" cxnId="{DE8BD65C-8B02-4D0E-928A-F31617178D9F}">
      <dgm:prSet/>
      <dgm:spPr/>
      <dgm:t>
        <a:bodyPr/>
        <a:lstStyle/>
        <a:p>
          <a:endParaRPr lang="en-US"/>
        </a:p>
      </dgm:t>
    </dgm:pt>
    <dgm:pt modelId="{64BAE399-794F-4FC5-8C92-E2D2CDF5ACD5}" type="sibTrans" cxnId="{DE8BD65C-8B02-4D0E-928A-F31617178D9F}">
      <dgm:prSet/>
      <dgm:spPr/>
      <dgm:t>
        <a:bodyPr/>
        <a:lstStyle/>
        <a:p>
          <a:endParaRPr lang="en-US"/>
        </a:p>
      </dgm:t>
    </dgm:pt>
    <dgm:pt modelId="{EE8654EB-262E-4D5D-A667-6A076F656743}">
      <dgm:prSet phldrT="[Text]"/>
      <dgm:spPr>
        <a:solidFill>
          <a:srgbClr val="92D050"/>
        </a:solidFill>
      </dgm:spPr>
      <dgm:t>
        <a:bodyPr/>
        <a:lstStyle/>
        <a:p>
          <a:r>
            <a:rPr lang="en-US" dirty="0"/>
            <a:t>Student Feedback</a:t>
          </a:r>
        </a:p>
      </dgm:t>
    </dgm:pt>
    <dgm:pt modelId="{F5C96C54-7118-440D-8229-35F9CA111247}" type="parTrans" cxnId="{43F28748-958B-423A-BB4F-AC54977FF37E}">
      <dgm:prSet/>
      <dgm:spPr/>
      <dgm:t>
        <a:bodyPr/>
        <a:lstStyle/>
        <a:p>
          <a:endParaRPr lang="en-US"/>
        </a:p>
      </dgm:t>
    </dgm:pt>
    <dgm:pt modelId="{49BF46D1-9A04-42D3-9F4B-AB2B93988D82}" type="sibTrans" cxnId="{43F28748-958B-423A-BB4F-AC54977FF37E}">
      <dgm:prSet/>
      <dgm:spPr/>
      <dgm:t>
        <a:bodyPr/>
        <a:lstStyle/>
        <a:p>
          <a:endParaRPr lang="en-US"/>
        </a:p>
      </dgm:t>
    </dgm:pt>
    <dgm:pt modelId="{D43178D8-1B55-45A1-9881-2ED44133F71C}">
      <dgm:prSet phldrT="[Text]"/>
      <dgm:spPr>
        <a:solidFill>
          <a:srgbClr val="92D050"/>
        </a:solidFill>
      </dgm:spPr>
      <dgm:t>
        <a:bodyPr/>
        <a:lstStyle/>
        <a:p>
          <a:r>
            <a:rPr lang="en-US" dirty="0"/>
            <a:t>Content Expert Observation</a:t>
          </a:r>
        </a:p>
      </dgm:t>
    </dgm:pt>
    <dgm:pt modelId="{FA076771-F8A1-4537-8094-0E46CBC59AD4}" type="parTrans" cxnId="{6428134B-A2A4-46AC-A1A1-DFE0BE58F8FB}">
      <dgm:prSet/>
      <dgm:spPr/>
      <dgm:t>
        <a:bodyPr/>
        <a:lstStyle/>
        <a:p>
          <a:endParaRPr lang="en-US"/>
        </a:p>
      </dgm:t>
    </dgm:pt>
    <dgm:pt modelId="{7B196540-500B-4398-A860-00955BE7F8A2}" type="sibTrans" cxnId="{6428134B-A2A4-46AC-A1A1-DFE0BE58F8FB}">
      <dgm:prSet/>
      <dgm:spPr/>
      <dgm:t>
        <a:bodyPr/>
        <a:lstStyle/>
        <a:p>
          <a:endParaRPr lang="en-US"/>
        </a:p>
      </dgm:t>
    </dgm:pt>
    <dgm:pt modelId="{1646B072-DEEA-4902-8751-5967359B2EF9}">
      <dgm:prSet phldrT="[Text]"/>
      <dgm:spPr>
        <a:solidFill>
          <a:srgbClr val="92D050"/>
        </a:solidFill>
      </dgm:spPr>
      <dgm:t>
        <a:bodyPr/>
        <a:lstStyle/>
        <a:p>
          <a:r>
            <a:rPr lang="en-US" dirty="0"/>
            <a:t>Content Expert Feedback</a:t>
          </a:r>
        </a:p>
      </dgm:t>
    </dgm:pt>
    <dgm:pt modelId="{7AAF8C7C-CDB2-4973-96BC-C5E321F579C7}" type="parTrans" cxnId="{C8B10646-B2AD-437D-A35B-8D9576D85CFA}">
      <dgm:prSet/>
      <dgm:spPr/>
      <dgm:t>
        <a:bodyPr/>
        <a:lstStyle/>
        <a:p>
          <a:endParaRPr lang="en-US"/>
        </a:p>
      </dgm:t>
    </dgm:pt>
    <dgm:pt modelId="{5CD5331C-556D-4608-93DC-F8769DA05A20}" type="sibTrans" cxnId="{C8B10646-B2AD-437D-A35B-8D9576D85CFA}">
      <dgm:prSet/>
      <dgm:spPr/>
      <dgm:t>
        <a:bodyPr/>
        <a:lstStyle/>
        <a:p>
          <a:endParaRPr lang="en-US"/>
        </a:p>
      </dgm:t>
    </dgm:pt>
    <dgm:pt modelId="{6EDA3177-FE64-4C00-8290-082AE20BF36D}" type="pres">
      <dgm:prSet presAssocID="{4567D8C2-40E8-4C11-8562-2D9ECC3520BE}" presName="Name0" presStyleCnt="0">
        <dgm:presLayoutVars>
          <dgm:chMax val="1"/>
          <dgm:chPref val="1"/>
          <dgm:dir/>
          <dgm:animOne val="branch"/>
          <dgm:animLvl val="lvl"/>
        </dgm:presLayoutVars>
      </dgm:prSet>
      <dgm:spPr/>
    </dgm:pt>
    <dgm:pt modelId="{AF87F8DA-85E5-4D8D-B4AC-4877241B9F7D}" type="pres">
      <dgm:prSet presAssocID="{B352C44A-8D16-4C7F-8C0F-57CF54F5E017}" presName="Parent" presStyleLbl="node0" presStyleIdx="0" presStyleCnt="1">
        <dgm:presLayoutVars>
          <dgm:chMax val="6"/>
          <dgm:chPref val="6"/>
        </dgm:presLayoutVars>
      </dgm:prSet>
      <dgm:spPr/>
    </dgm:pt>
    <dgm:pt modelId="{14F1992B-C03A-4766-85E9-833E4CF2BB3D}" type="pres">
      <dgm:prSet presAssocID="{AFAB7AF3-0F0E-4929-BC8B-FE3FD821320C}" presName="Accent1" presStyleCnt="0"/>
      <dgm:spPr/>
    </dgm:pt>
    <dgm:pt modelId="{45D28AB5-3B18-46FE-8D60-A8FF70AAE5EA}" type="pres">
      <dgm:prSet presAssocID="{AFAB7AF3-0F0E-4929-BC8B-FE3FD821320C}" presName="Accent" presStyleLbl="bgShp" presStyleIdx="0" presStyleCnt="6"/>
      <dgm:spPr/>
    </dgm:pt>
    <dgm:pt modelId="{EE247BAA-8ECD-4AA5-A76A-99C17BA6B50D}" type="pres">
      <dgm:prSet presAssocID="{AFAB7AF3-0F0E-4929-BC8B-FE3FD821320C}" presName="Child1" presStyleLbl="node1" presStyleIdx="0" presStyleCnt="6">
        <dgm:presLayoutVars>
          <dgm:chMax val="0"/>
          <dgm:chPref val="0"/>
          <dgm:bulletEnabled val="1"/>
        </dgm:presLayoutVars>
      </dgm:prSet>
      <dgm:spPr/>
    </dgm:pt>
    <dgm:pt modelId="{DEBDFA94-C608-41C5-8C4E-4D9FD494F1E6}" type="pres">
      <dgm:prSet presAssocID="{A9541F23-7773-4416-8A95-190B0C7ED930}" presName="Accent2" presStyleCnt="0"/>
      <dgm:spPr/>
    </dgm:pt>
    <dgm:pt modelId="{A3755CA5-4145-4555-80EC-31D8A789DFB6}" type="pres">
      <dgm:prSet presAssocID="{A9541F23-7773-4416-8A95-190B0C7ED930}" presName="Accent" presStyleLbl="bgShp" presStyleIdx="1" presStyleCnt="6"/>
      <dgm:spPr/>
    </dgm:pt>
    <dgm:pt modelId="{8F188C7D-85FF-478C-A266-5250DCF48A71}" type="pres">
      <dgm:prSet presAssocID="{A9541F23-7773-4416-8A95-190B0C7ED930}" presName="Child2" presStyleLbl="node1" presStyleIdx="1" presStyleCnt="6">
        <dgm:presLayoutVars>
          <dgm:chMax val="0"/>
          <dgm:chPref val="0"/>
          <dgm:bulletEnabled val="1"/>
        </dgm:presLayoutVars>
      </dgm:prSet>
      <dgm:spPr/>
    </dgm:pt>
    <dgm:pt modelId="{025F8494-7A0C-4AC1-8614-62FD6D095A52}" type="pres">
      <dgm:prSet presAssocID="{B702D716-5B0F-4CA1-B077-DA7AC440E98E}" presName="Accent3" presStyleCnt="0"/>
      <dgm:spPr/>
    </dgm:pt>
    <dgm:pt modelId="{4C5D51AF-D987-4ED6-BC09-BFB8B97539A2}" type="pres">
      <dgm:prSet presAssocID="{B702D716-5B0F-4CA1-B077-DA7AC440E98E}" presName="Accent" presStyleLbl="bgShp" presStyleIdx="2" presStyleCnt="6"/>
      <dgm:spPr/>
    </dgm:pt>
    <dgm:pt modelId="{B30CF6F2-27E8-40C3-A2A6-194D425F4CD7}" type="pres">
      <dgm:prSet presAssocID="{B702D716-5B0F-4CA1-B077-DA7AC440E98E}" presName="Child3" presStyleLbl="node1" presStyleIdx="2" presStyleCnt="6">
        <dgm:presLayoutVars>
          <dgm:chMax val="0"/>
          <dgm:chPref val="0"/>
          <dgm:bulletEnabled val="1"/>
        </dgm:presLayoutVars>
      </dgm:prSet>
      <dgm:spPr/>
    </dgm:pt>
    <dgm:pt modelId="{D039007F-0ADC-41D5-9752-0F57B3805BE7}" type="pres">
      <dgm:prSet presAssocID="{EE8654EB-262E-4D5D-A667-6A076F656743}" presName="Accent4" presStyleCnt="0"/>
      <dgm:spPr/>
    </dgm:pt>
    <dgm:pt modelId="{3EE80169-1134-4C34-8AC0-C206419B690D}" type="pres">
      <dgm:prSet presAssocID="{EE8654EB-262E-4D5D-A667-6A076F656743}" presName="Accent" presStyleLbl="bgShp" presStyleIdx="3" presStyleCnt="6"/>
      <dgm:spPr/>
    </dgm:pt>
    <dgm:pt modelId="{C8B56BD0-A252-4B57-854B-B8B534249F09}" type="pres">
      <dgm:prSet presAssocID="{EE8654EB-262E-4D5D-A667-6A076F656743}" presName="Child4" presStyleLbl="node1" presStyleIdx="3" presStyleCnt="6">
        <dgm:presLayoutVars>
          <dgm:chMax val="0"/>
          <dgm:chPref val="0"/>
          <dgm:bulletEnabled val="1"/>
        </dgm:presLayoutVars>
      </dgm:prSet>
      <dgm:spPr/>
    </dgm:pt>
    <dgm:pt modelId="{D3CB5A68-944A-42FA-A345-6D0F1866F58B}" type="pres">
      <dgm:prSet presAssocID="{D43178D8-1B55-45A1-9881-2ED44133F71C}" presName="Accent5" presStyleCnt="0"/>
      <dgm:spPr/>
    </dgm:pt>
    <dgm:pt modelId="{D2A76DB8-C205-482E-A704-E849C16A7BC5}" type="pres">
      <dgm:prSet presAssocID="{D43178D8-1B55-45A1-9881-2ED44133F71C}" presName="Accent" presStyleLbl="bgShp" presStyleIdx="4" presStyleCnt="6"/>
      <dgm:spPr/>
    </dgm:pt>
    <dgm:pt modelId="{4CAFDDB8-C419-4E1A-B8F2-B828174F7E7F}" type="pres">
      <dgm:prSet presAssocID="{D43178D8-1B55-45A1-9881-2ED44133F71C}" presName="Child5" presStyleLbl="node1" presStyleIdx="4" presStyleCnt="6">
        <dgm:presLayoutVars>
          <dgm:chMax val="0"/>
          <dgm:chPref val="0"/>
          <dgm:bulletEnabled val="1"/>
        </dgm:presLayoutVars>
      </dgm:prSet>
      <dgm:spPr/>
    </dgm:pt>
    <dgm:pt modelId="{BCD60EB1-FED8-40BD-8322-B03619A9C22D}" type="pres">
      <dgm:prSet presAssocID="{1646B072-DEEA-4902-8751-5967359B2EF9}" presName="Accent6" presStyleCnt="0"/>
      <dgm:spPr/>
    </dgm:pt>
    <dgm:pt modelId="{F7CA8342-A37C-4FC2-8906-D00FF5F837BF}" type="pres">
      <dgm:prSet presAssocID="{1646B072-DEEA-4902-8751-5967359B2EF9}" presName="Accent" presStyleLbl="bgShp" presStyleIdx="5" presStyleCnt="6"/>
      <dgm:spPr/>
    </dgm:pt>
    <dgm:pt modelId="{8FFE4A8F-C807-4A0A-B41B-58C4EB5B36CF}" type="pres">
      <dgm:prSet presAssocID="{1646B072-DEEA-4902-8751-5967359B2EF9}" presName="Child6" presStyleLbl="node1" presStyleIdx="5" presStyleCnt="6">
        <dgm:presLayoutVars>
          <dgm:chMax val="0"/>
          <dgm:chPref val="0"/>
          <dgm:bulletEnabled val="1"/>
        </dgm:presLayoutVars>
      </dgm:prSet>
      <dgm:spPr/>
    </dgm:pt>
  </dgm:ptLst>
  <dgm:cxnLst>
    <dgm:cxn modelId="{BFE77218-8690-439D-B4D6-CECF305DAC51}" srcId="{4567D8C2-40E8-4C11-8562-2D9ECC3520BE}" destId="{B352C44A-8D16-4C7F-8C0F-57CF54F5E017}" srcOrd="0" destOrd="0" parTransId="{E50E40FE-0DB1-4A68-A21B-6A7FC11671B4}" sibTransId="{F0D49FE0-900C-4F82-AF8C-13C841956641}"/>
    <dgm:cxn modelId="{90F7E41F-10F3-4EEC-A35C-A6123472747E}" srcId="{B352C44A-8D16-4C7F-8C0F-57CF54F5E017}" destId="{A9541F23-7773-4416-8A95-190B0C7ED930}" srcOrd="1" destOrd="0" parTransId="{A0DE401B-60FC-49EC-BDC7-6AE3936CF8D6}" sibTransId="{44D78731-43D1-4C47-B44D-13F7162F3C52}"/>
    <dgm:cxn modelId="{A643692E-AEC7-4023-8B1E-844259133E81}" type="presOf" srcId="{EE8654EB-262E-4D5D-A667-6A076F656743}" destId="{C8B56BD0-A252-4B57-854B-B8B534249F09}" srcOrd="0" destOrd="0" presId="urn:microsoft.com/office/officeart/2011/layout/HexagonRadial"/>
    <dgm:cxn modelId="{DE8BD65C-8B02-4D0E-928A-F31617178D9F}" srcId="{B352C44A-8D16-4C7F-8C0F-57CF54F5E017}" destId="{B702D716-5B0F-4CA1-B077-DA7AC440E98E}" srcOrd="2" destOrd="0" parTransId="{B0C4527C-39A5-4D0A-A9A1-05D67E562881}" sibTransId="{64BAE399-794F-4FC5-8C92-E2D2CDF5ACD5}"/>
    <dgm:cxn modelId="{C8B10646-B2AD-437D-A35B-8D9576D85CFA}" srcId="{B352C44A-8D16-4C7F-8C0F-57CF54F5E017}" destId="{1646B072-DEEA-4902-8751-5967359B2EF9}" srcOrd="5" destOrd="0" parTransId="{7AAF8C7C-CDB2-4973-96BC-C5E321F579C7}" sibTransId="{5CD5331C-556D-4608-93DC-F8769DA05A20}"/>
    <dgm:cxn modelId="{43F28748-958B-423A-BB4F-AC54977FF37E}" srcId="{B352C44A-8D16-4C7F-8C0F-57CF54F5E017}" destId="{EE8654EB-262E-4D5D-A667-6A076F656743}" srcOrd="3" destOrd="0" parTransId="{F5C96C54-7118-440D-8229-35F9CA111247}" sibTransId="{49BF46D1-9A04-42D3-9F4B-AB2B93988D82}"/>
    <dgm:cxn modelId="{6428134B-A2A4-46AC-A1A1-DFE0BE58F8FB}" srcId="{B352C44A-8D16-4C7F-8C0F-57CF54F5E017}" destId="{D43178D8-1B55-45A1-9881-2ED44133F71C}" srcOrd="4" destOrd="0" parTransId="{FA076771-F8A1-4537-8094-0E46CBC59AD4}" sibTransId="{7B196540-500B-4398-A860-00955BE7F8A2}"/>
    <dgm:cxn modelId="{B9C60273-DBA6-4D8C-AA31-4275A7B5B23F}" type="presOf" srcId="{B352C44A-8D16-4C7F-8C0F-57CF54F5E017}" destId="{AF87F8DA-85E5-4D8D-B4AC-4877241B9F7D}" srcOrd="0" destOrd="0" presId="urn:microsoft.com/office/officeart/2011/layout/HexagonRadial"/>
    <dgm:cxn modelId="{125F0F56-FB0A-41E1-ABF1-C225776122C1}" type="presOf" srcId="{D43178D8-1B55-45A1-9881-2ED44133F71C}" destId="{4CAFDDB8-C419-4E1A-B8F2-B828174F7E7F}" srcOrd="0" destOrd="0" presId="urn:microsoft.com/office/officeart/2011/layout/HexagonRadial"/>
    <dgm:cxn modelId="{0082C857-2E84-4933-A306-60916AC1773E}" type="presOf" srcId="{B702D716-5B0F-4CA1-B077-DA7AC440E98E}" destId="{B30CF6F2-27E8-40C3-A2A6-194D425F4CD7}" srcOrd="0" destOrd="0" presId="urn:microsoft.com/office/officeart/2011/layout/HexagonRadial"/>
    <dgm:cxn modelId="{49C0D880-F6B5-47EE-9A8A-404E2928CA07}" type="presOf" srcId="{A9541F23-7773-4416-8A95-190B0C7ED930}" destId="{8F188C7D-85FF-478C-A266-5250DCF48A71}" srcOrd="0" destOrd="0" presId="urn:microsoft.com/office/officeart/2011/layout/HexagonRadial"/>
    <dgm:cxn modelId="{FF44F992-61B9-4096-99D4-A32576514475}" type="presOf" srcId="{1646B072-DEEA-4902-8751-5967359B2EF9}" destId="{8FFE4A8F-C807-4A0A-B41B-58C4EB5B36CF}" srcOrd="0" destOrd="0" presId="urn:microsoft.com/office/officeart/2011/layout/HexagonRadial"/>
    <dgm:cxn modelId="{ADF74BB1-7E71-4AF1-85B0-DBD2373E5D8E}" type="presOf" srcId="{AFAB7AF3-0F0E-4929-BC8B-FE3FD821320C}" destId="{EE247BAA-8ECD-4AA5-A76A-99C17BA6B50D}" srcOrd="0" destOrd="0" presId="urn:microsoft.com/office/officeart/2011/layout/HexagonRadial"/>
    <dgm:cxn modelId="{12D938F9-1243-416C-8806-A02D956EDB99}" type="presOf" srcId="{4567D8C2-40E8-4C11-8562-2D9ECC3520BE}" destId="{6EDA3177-FE64-4C00-8290-082AE20BF36D}" srcOrd="0" destOrd="0" presId="urn:microsoft.com/office/officeart/2011/layout/HexagonRadial"/>
    <dgm:cxn modelId="{CEFB89FE-CC73-419E-A6ED-7E9FE64B9EFB}" srcId="{B352C44A-8D16-4C7F-8C0F-57CF54F5E017}" destId="{AFAB7AF3-0F0E-4929-BC8B-FE3FD821320C}" srcOrd="0" destOrd="0" parTransId="{1834A8E2-F29F-4CD8-BF16-D40FDEDDC422}" sibTransId="{96596286-1D43-447D-A1DF-E6FC909B62DC}"/>
    <dgm:cxn modelId="{F48A75FB-BCF0-4457-B3A6-2644785D868B}" type="presParOf" srcId="{6EDA3177-FE64-4C00-8290-082AE20BF36D}" destId="{AF87F8DA-85E5-4D8D-B4AC-4877241B9F7D}" srcOrd="0" destOrd="0" presId="urn:microsoft.com/office/officeart/2011/layout/HexagonRadial"/>
    <dgm:cxn modelId="{65714169-149A-4AB1-8E1F-8CF95996EBAA}" type="presParOf" srcId="{6EDA3177-FE64-4C00-8290-082AE20BF36D}" destId="{14F1992B-C03A-4766-85E9-833E4CF2BB3D}" srcOrd="1" destOrd="0" presId="urn:microsoft.com/office/officeart/2011/layout/HexagonRadial"/>
    <dgm:cxn modelId="{EF07439D-1125-41FB-84F7-EDB0AC85E6D0}" type="presParOf" srcId="{14F1992B-C03A-4766-85E9-833E4CF2BB3D}" destId="{45D28AB5-3B18-46FE-8D60-A8FF70AAE5EA}" srcOrd="0" destOrd="0" presId="urn:microsoft.com/office/officeart/2011/layout/HexagonRadial"/>
    <dgm:cxn modelId="{36BF4E43-3B70-4748-BC31-93D7CDD845A8}" type="presParOf" srcId="{6EDA3177-FE64-4C00-8290-082AE20BF36D}" destId="{EE247BAA-8ECD-4AA5-A76A-99C17BA6B50D}" srcOrd="2" destOrd="0" presId="urn:microsoft.com/office/officeart/2011/layout/HexagonRadial"/>
    <dgm:cxn modelId="{C6AAD019-74EB-49B7-AE89-40ACC45DC88E}" type="presParOf" srcId="{6EDA3177-FE64-4C00-8290-082AE20BF36D}" destId="{DEBDFA94-C608-41C5-8C4E-4D9FD494F1E6}" srcOrd="3" destOrd="0" presId="urn:microsoft.com/office/officeart/2011/layout/HexagonRadial"/>
    <dgm:cxn modelId="{0713DDAE-0B84-4068-BAE4-8ADF09748BC0}" type="presParOf" srcId="{DEBDFA94-C608-41C5-8C4E-4D9FD494F1E6}" destId="{A3755CA5-4145-4555-80EC-31D8A789DFB6}" srcOrd="0" destOrd="0" presId="urn:microsoft.com/office/officeart/2011/layout/HexagonRadial"/>
    <dgm:cxn modelId="{C4175012-5D0D-4FBE-8996-8EBEE97110E0}" type="presParOf" srcId="{6EDA3177-FE64-4C00-8290-082AE20BF36D}" destId="{8F188C7D-85FF-478C-A266-5250DCF48A71}" srcOrd="4" destOrd="0" presId="urn:microsoft.com/office/officeart/2011/layout/HexagonRadial"/>
    <dgm:cxn modelId="{A40FE0C7-8E7E-4226-B17A-DC6C05040657}" type="presParOf" srcId="{6EDA3177-FE64-4C00-8290-082AE20BF36D}" destId="{025F8494-7A0C-4AC1-8614-62FD6D095A52}" srcOrd="5" destOrd="0" presId="urn:microsoft.com/office/officeart/2011/layout/HexagonRadial"/>
    <dgm:cxn modelId="{4EA59965-9959-4603-A9EC-2EE0A49C2F37}" type="presParOf" srcId="{025F8494-7A0C-4AC1-8614-62FD6D095A52}" destId="{4C5D51AF-D987-4ED6-BC09-BFB8B97539A2}" srcOrd="0" destOrd="0" presId="urn:microsoft.com/office/officeart/2011/layout/HexagonRadial"/>
    <dgm:cxn modelId="{5E6756C9-9BE4-4F0B-9D6A-F688F771D43B}" type="presParOf" srcId="{6EDA3177-FE64-4C00-8290-082AE20BF36D}" destId="{B30CF6F2-27E8-40C3-A2A6-194D425F4CD7}" srcOrd="6" destOrd="0" presId="urn:microsoft.com/office/officeart/2011/layout/HexagonRadial"/>
    <dgm:cxn modelId="{952E747A-C36E-4083-A48F-6D226FC8E249}" type="presParOf" srcId="{6EDA3177-FE64-4C00-8290-082AE20BF36D}" destId="{D039007F-0ADC-41D5-9752-0F57B3805BE7}" srcOrd="7" destOrd="0" presId="urn:microsoft.com/office/officeart/2011/layout/HexagonRadial"/>
    <dgm:cxn modelId="{958D5BAC-7F83-4B3E-99B4-F08F512383C2}" type="presParOf" srcId="{D039007F-0ADC-41D5-9752-0F57B3805BE7}" destId="{3EE80169-1134-4C34-8AC0-C206419B690D}" srcOrd="0" destOrd="0" presId="urn:microsoft.com/office/officeart/2011/layout/HexagonRadial"/>
    <dgm:cxn modelId="{14EEE229-2E7B-406D-A6AA-4F3AA91C9036}" type="presParOf" srcId="{6EDA3177-FE64-4C00-8290-082AE20BF36D}" destId="{C8B56BD0-A252-4B57-854B-B8B534249F09}" srcOrd="8" destOrd="0" presId="urn:microsoft.com/office/officeart/2011/layout/HexagonRadial"/>
    <dgm:cxn modelId="{0B7C3B69-81C4-439F-96DC-CA1E82DB331B}" type="presParOf" srcId="{6EDA3177-FE64-4C00-8290-082AE20BF36D}" destId="{D3CB5A68-944A-42FA-A345-6D0F1866F58B}" srcOrd="9" destOrd="0" presId="urn:microsoft.com/office/officeart/2011/layout/HexagonRadial"/>
    <dgm:cxn modelId="{1C33416F-9A0D-4D5A-9220-B6B169F98DDE}" type="presParOf" srcId="{D3CB5A68-944A-42FA-A345-6D0F1866F58B}" destId="{D2A76DB8-C205-482E-A704-E849C16A7BC5}" srcOrd="0" destOrd="0" presId="urn:microsoft.com/office/officeart/2011/layout/HexagonRadial"/>
    <dgm:cxn modelId="{2AC00677-B432-4ED0-88FF-CBE0B58981C0}" type="presParOf" srcId="{6EDA3177-FE64-4C00-8290-082AE20BF36D}" destId="{4CAFDDB8-C419-4E1A-B8F2-B828174F7E7F}" srcOrd="10" destOrd="0" presId="urn:microsoft.com/office/officeart/2011/layout/HexagonRadial"/>
    <dgm:cxn modelId="{69C0D651-29AF-4D74-BD47-4CD154DEBF03}" type="presParOf" srcId="{6EDA3177-FE64-4C00-8290-082AE20BF36D}" destId="{BCD60EB1-FED8-40BD-8322-B03619A9C22D}" srcOrd="11" destOrd="0" presId="urn:microsoft.com/office/officeart/2011/layout/HexagonRadial"/>
    <dgm:cxn modelId="{2A56BD22-8E92-40B1-BD02-9504B99E78A2}" type="presParOf" srcId="{BCD60EB1-FED8-40BD-8322-B03619A9C22D}" destId="{F7CA8342-A37C-4FC2-8906-D00FF5F837BF}" srcOrd="0" destOrd="0" presId="urn:microsoft.com/office/officeart/2011/layout/HexagonRadial"/>
    <dgm:cxn modelId="{46D105D4-E945-4141-A17F-6A9E5ED43293}" type="presParOf" srcId="{6EDA3177-FE64-4C00-8290-082AE20BF36D}" destId="{8FFE4A8F-C807-4A0A-B41B-58C4EB5B36CF}" srcOrd="12" destOrd="0" presId="urn:microsoft.com/office/officeart/2011/layout/HexagonRadial"/>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7EA2FD-613B-4704-8279-64191747E355}">
      <dsp:nvSpPr>
        <dsp:cNvPr id="0" name=""/>
        <dsp:cNvSpPr/>
      </dsp:nvSpPr>
      <dsp:spPr>
        <a:xfrm>
          <a:off x="0" y="718"/>
          <a:ext cx="6513603" cy="16811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C31910C-D91C-4B8A-9D0F-AE3CD7F9DCFD}">
      <dsp:nvSpPr>
        <dsp:cNvPr id="0" name=""/>
        <dsp:cNvSpPr/>
      </dsp:nvSpPr>
      <dsp:spPr>
        <a:xfrm>
          <a:off x="508544" y="378974"/>
          <a:ext cx="924626" cy="924626"/>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B43A0C2-A799-4E35-9C4A-D39D134D1235}">
      <dsp:nvSpPr>
        <dsp:cNvPr id="0" name=""/>
        <dsp:cNvSpPr/>
      </dsp:nvSpPr>
      <dsp:spPr>
        <a:xfrm>
          <a:off x="1941716" y="718"/>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1111250">
            <a:lnSpc>
              <a:spcPct val="100000"/>
            </a:lnSpc>
            <a:spcBef>
              <a:spcPct val="0"/>
            </a:spcBef>
            <a:spcAft>
              <a:spcPct val="35000"/>
            </a:spcAft>
            <a:buNone/>
          </a:pPr>
          <a:r>
            <a:rPr lang="en-US" sz="2500" kern="1200" dirty="0">
              <a:hlinkClick xmlns:r="http://schemas.openxmlformats.org/officeDocument/2006/relationships" r:id="rId3"/>
            </a:rPr>
            <a:t>Agenda</a:t>
          </a:r>
          <a:endParaRPr lang="en-US" sz="2500" kern="1200" dirty="0"/>
        </a:p>
      </dsp:txBody>
      <dsp:txXfrm>
        <a:off x="1941716" y="718"/>
        <a:ext cx="4571887" cy="1681139"/>
      </dsp:txXfrm>
    </dsp:sp>
    <dsp:sp modelId="{62DD5843-BC60-4BC0-8524-935A6EE2DD00}">
      <dsp:nvSpPr>
        <dsp:cNvPr id="0" name=""/>
        <dsp:cNvSpPr/>
      </dsp:nvSpPr>
      <dsp:spPr>
        <a:xfrm>
          <a:off x="0" y="2102143"/>
          <a:ext cx="6513603" cy="16811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B8900A3-1D22-44A4-8185-C9A3738A560F}">
      <dsp:nvSpPr>
        <dsp:cNvPr id="0" name=""/>
        <dsp:cNvSpPr/>
      </dsp:nvSpPr>
      <dsp:spPr>
        <a:xfrm>
          <a:off x="508544" y="2480399"/>
          <a:ext cx="924626" cy="924626"/>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931A7E4-5B1F-41D8-AD8F-A41ACF8228ED}">
      <dsp:nvSpPr>
        <dsp:cNvPr id="0" name=""/>
        <dsp:cNvSpPr/>
      </dsp:nvSpPr>
      <dsp:spPr>
        <a:xfrm>
          <a:off x="1941716" y="2102143"/>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1111250">
            <a:lnSpc>
              <a:spcPct val="100000"/>
            </a:lnSpc>
            <a:spcBef>
              <a:spcPct val="0"/>
            </a:spcBef>
            <a:spcAft>
              <a:spcPct val="35000"/>
            </a:spcAft>
            <a:buNone/>
          </a:pPr>
          <a:r>
            <a:rPr lang="en-US" sz="2500" kern="1200" dirty="0"/>
            <a:t>Attendance</a:t>
          </a:r>
        </a:p>
      </dsp:txBody>
      <dsp:txXfrm>
        <a:off x="1941716" y="2102143"/>
        <a:ext cx="4571887" cy="1681139"/>
      </dsp:txXfrm>
    </dsp:sp>
    <dsp:sp modelId="{FB828AE3-05D1-44D4-8C61-AE9E4E43C059}">
      <dsp:nvSpPr>
        <dsp:cNvPr id="0" name=""/>
        <dsp:cNvSpPr/>
      </dsp:nvSpPr>
      <dsp:spPr>
        <a:xfrm>
          <a:off x="0" y="4203567"/>
          <a:ext cx="6513603" cy="1681139"/>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1B67365-85E8-416A-9539-F6EF8ADD2C58}">
      <dsp:nvSpPr>
        <dsp:cNvPr id="0" name=""/>
        <dsp:cNvSpPr/>
      </dsp:nvSpPr>
      <dsp:spPr>
        <a:xfrm>
          <a:off x="508544" y="4581824"/>
          <a:ext cx="924626" cy="924626"/>
        </a:xfrm>
        <a:prstGeom prst="rect">
          <a:avLst/>
        </a:prstGeom>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4FF00A1-FC67-4430-AD7B-5511E4E777CF}">
      <dsp:nvSpPr>
        <dsp:cNvPr id="0" name=""/>
        <dsp:cNvSpPr/>
      </dsp:nvSpPr>
      <dsp:spPr>
        <a:xfrm>
          <a:off x="1941716" y="4203567"/>
          <a:ext cx="4571887" cy="16811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7921" tIns="177921" rIns="177921" bIns="177921" numCol="1" spcCol="1270" anchor="ctr" anchorCtr="0">
          <a:noAutofit/>
        </a:bodyPr>
        <a:lstStyle/>
        <a:p>
          <a:pPr marL="0" lvl="0" indent="0" algn="l" defTabSz="1111250">
            <a:lnSpc>
              <a:spcPct val="100000"/>
            </a:lnSpc>
            <a:spcBef>
              <a:spcPct val="0"/>
            </a:spcBef>
            <a:spcAft>
              <a:spcPct val="35000"/>
            </a:spcAft>
            <a:buNone/>
          </a:pPr>
          <a:r>
            <a:rPr lang="en-US" sz="2500" kern="1200" dirty="0"/>
            <a:t>Housekeeping</a:t>
          </a:r>
        </a:p>
      </dsp:txBody>
      <dsp:txXfrm>
        <a:off x="1941716" y="4203567"/>
        <a:ext cx="4571887" cy="168113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B889A5-1657-44E2-86F5-9AA5221ECBD1}">
      <dsp:nvSpPr>
        <dsp:cNvPr id="0" name=""/>
        <dsp:cNvSpPr/>
      </dsp:nvSpPr>
      <dsp:spPr>
        <a:xfrm>
          <a:off x="5722537" y="1215595"/>
          <a:ext cx="3058098" cy="5719519"/>
        </a:xfrm>
        <a:prstGeom prst="wedgeRectCallout">
          <a:avLst>
            <a:gd name="adj1" fmla="val 0"/>
            <a:gd name="adj2" fmla="val 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500" tIns="63500" rIns="63500" bIns="63500" numCol="1" spcCol="1270" anchor="t" anchorCtr="0">
          <a:noAutofit/>
        </a:bodyPr>
        <a:lstStyle/>
        <a:p>
          <a:pPr marL="0" lvl="0" indent="0" algn="r" defTabSz="889000">
            <a:lnSpc>
              <a:spcPct val="90000"/>
            </a:lnSpc>
            <a:spcBef>
              <a:spcPct val="0"/>
            </a:spcBef>
            <a:spcAft>
              <a:spcPct val="35000"/>
            </a:spcAft>
            <a:buNone/>
          </a:pPr>
          <a:r>
            <a:rPr lang="en-US" sz="2000" kern="1200" dirty="0"/>
            <a:t>Final Verification -Initial ADM required of all:</a:t>
          </a:r>
        </a:p>
        <a:p>
          <a:pPr marL="0" lvl="0" indent="0" algn="r" defTabSz="889000">
            <a:lnSpc>
              <a:spcPct val="90000"/>
            </a:lnSpc>
            <a:spcBef>
              <a:spcPct val="0"/>
            </a:spcBef>
            <a:spcAft>
              <a:spcPct val="35000"/>
            </a:spcAft>
            <a:buNone/>
          </a:pPr>
          <a:r>
            <a:rPr lang="en-US" sz="2000" kern="1200" dirty="0"/>
            <a:t>• current Charters with 2019-2020 school attendance</a:t>
          </a:r>
        </a:p>
        <a:p>
          <a:pPr marL="0" lvl="0" indent="0" algn="r" defTabSz="889000">
            <a:lnSpc>
              <a:spcPct val="90000"/>
            </a:lnSpc>
            <a:spcBef>
              <a:spcPct val="0"/>
            </a:spcBef>
            <a:spcAft>
              <a:spcPct val="35000"/>
            </a:spcAft>
            <a:buNone/>
          </a:pPr>
          <a:r>
            <a:rPr lang="en-US" sz="2000" kern="1200" dirty="0"/>
            <a:t>•charter schools approved  by the State Board of Education to open July 1, 2020</a:t>
          </a:r>
        </a:p>
        <a:p>
          <a:pPr marL="0" lvl="0" indent="0" algn="r" defTabSz="889000">
            <a:lnSpc>
              <a:spcPct val="90000"/>
            </a:lnSpc>
            <a:spcBef>
              <a:spcPct val="0"/>
            </a:spcBef>
            <a:spcAft>
              <a:spcPct val="35000"/>
            </a:spcAft>
            <a:buNone/>
          </a:pPr>
          <a:r>
            <a:rPr lang="en-US" sz="2000" kern="1200" dirty="0"/>
            <a:t>•University of North Carolina (UNC) Lab schools approve by General Assembly to open July 1, 2020.</a:t>
          </a:r>
        </a:p>
        <a:p>
          <a:pPr marL="0" lvl="0" indent="0" algn="r" defTabSz="889000">
            <a:lnSpc>
              <a:spcPct val="90000"/>
            </a:lnSpc>
            <a:spcBef>
              <a:spcPct val="0"/>
            </a:spcBef>
            <a:spcAft>
              <a:spcPct val="35000"/>
            </a:spcAft>
            <a:buNone/>
          </a:pPr>
          <a:endParaRPr lang="en-US" sz="2000" kern="1200" dirty="0"/>
        </a:p>
        <a:p>
          <a:pPr marL="0" lvl="0" indent="0" algn="r" defTabSz="889000">
            <a:lnSpc>
              <a:spcPct val="90000"/>
            </a:lnSpc>
            <a:spcBef>
              <a:spcPct val="0"/>
            </a:spcBef>
            <a:spcAft>
              <a:spcPct val="35000"/>
            </a:spcAft>
            <a:buNone/>
          </a:pPr>
          <a:r>
            <a:rPr lang="en-US" sz="2000" kern="1200" dirty="0">
              <a:solidFill>
                <a:srgbClr val="FF0000"/>
              </a:solidFill>
            </a:rPr>
            <a:t>June 1, 2020 - June 12, 2020</a:t>
          </a:r>
        </a:p>
      </dsp:txBody>
      <dsp:txXfrm>
        <a:off x="6110648" y="1215595"/>
        <a:ext cx="2669986" cy="5719519"/>
      </dsp:txXfrm>
    </dsp:sp>
    <dsp:sp modelId="{D3667A55-C162-484A-9916-B53ED49590BC}">
      <dsp:nvSpPr>
        <dsp:cNvPr id="0" name=""/>
        <dsp:cNvSpPr/>
      </dsp:nvSpPr>
      <dsp:spPr>
        <a:xfrm>
          <a:off x="5965536" y="-914"/>
          <a:ext cx="2572099" cy="122041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127000" rIns="127000" bIns="127000" numCol="1" spcCol="1270" anchor="ctr" anchorCtr="0">
          <a:noAutofit/>
        </a:bodyPr>
        <a:lstStyle/>
        <a:p>
          <a:pPr marL="0" lvl="0" indent="0" algn="ctr" defTabSz="1778000">
            <a:lnSpc>
              <a:spcPct val="90000"/>
            </a:lnSpc>
            <a:spcBef>
              <a:spcPct val="0"/>
            </a:spcBef>
            <a:spcAft>
              <a:spcPct val="35000"/>
            </a:spcAft>
            <a:buNone/>
          </a:pPr>
          <a:r>
            <a:rPr lang="en-US" sz="4000" kern="1200">
              <a:solidFill>
                <a:srgbClr val="FF0000"/>
              </a:solidFill>
            </a:rPr>
            <a:t>Phase II</a:t>
          </a:r>
        </a:p>
      </dsp:txBody>
      <dsp:txXfrm>
        <a:off x="5965536" y="-914"/>
        <a:ext cx="2572099" cy="1220419"/>
      </dsp:txXfrm>
    </dsp:sp>
    <dsp:sp modelId="{2FA4198F-8F3B-43BD-82B4-FFE974D0A95F}">
      <dsp:nvSpPr>
        <dsp:cNvPr id="0" name=""/>
        <dsp:cNvSpPr/>
      </dsp:nvSpPr>
      <dsp:spPr>
        <a:xfrm>
          <a:off x="3392664" y="1217424"/>
          <a:ext cx="2572099" cy="5308130"/>
        </a:xfrm>
        <a:prstGeom prst="wedgeRectCallout">
          <a:avLst>
            <a:gd name="adj1" fmla="val 62500"/>
            <a:gd name="adj2" fmla="val 2083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500" tIns="63500" rIns="63500" bIns="63500" numCol="1" spcCol="1270" anchor="t" anchorCtr="0">
          <a:noAutofit/>
        </a:bodyPr>
        <a:lstStyle/>
        <a:p>
          <a:pPr marL="0" lvl="0" indent="0" algn="r" defTabSz="889000">
            <a:lnSpc>
              <a:spcPct val="90000"/>
            </a:lnSpc>
            <a:spcBef>
              <a:spcPct val="0"/>
            </a:spcBef>
            <a:spcAft>
              <a:spcPct val="35000"/>
            </a:spcAft>
            <a:buNone/>
          </a:pPr>
          <a:r>
            <a:rPr lang="en-US" sz="2000" kern="1200" dirty="0"/>
            <a:t>ADM Projection – Initial Submission</a:t>
          </a:r>
        </a:p>
        <a:p>
          <a:pPr marL="0" lvl="0" indent="0" algn="r" defTabSz="889000">
            <a:lnSpc>
              <a:spcPct val="90000"/>
            </a:lnSpc>
            <a:spcBef>
              <a:spcPct val="0"/>
            </a:spcBef>
            <a:spcAft>
              <a:spcPct val="35000"/>
            </a:spcAft>
            <a:buNone/>
          </a:pPr>
          <a:endParaRPr lang="en-US" sz="2000" kern="1200" dirty="0"/>
        </a:p>
        <a:p>
          <a:pPr marL="0" lvl="0" indent="0" algn="r" defTabSz="889000">
            <a:lnSpc>
              <a:spcPct val="90000"/>
            </a:lnSpc>
            <a:spcBef>
              <a:spcPct val="0"/>
            </a:spcBef>
            <a:spcAft>
              <a:spcPct val="35000"/>
            </a:spcAft>
            <a:buNone/>
          </a:pPr>
          <a:r>
            <a:rPr lang="en-US" sz="2000" kern="1200" dirty="0"/>
            <a:t>Required submission by all Charters, UNC Lab and Regional schools with current school  year attendance</a:t>
          </a:r>
        </a:p>
        <a:p>
          <a:pPr marL="0" lvl="0" indent="0" algn="r" defTabSz="889000">
            <a:lnSpc>
              <a:spcPct val="90000"/>
            </a:lnSpc>
            <a:spcBef>
              <a:spcPct val="0"/>
            </a:spcBef>
            <a:spcAft>
              <a:spcPct val="35000"/>
            </a:spcAft>
            <a:buNone/>
          </a:pPr>
          <a:endParaRPr lang="en-US" sz="2000" kern="1200" dirty="0"/>
        </a:p>
        <a:p>
          <a:pPr marL="0" lvl="0" indent="0" algn="r" defTabSz="889000">
            <a:lnSpc>
              <a:spcPct val="90000"/>
            </a:lnSpc>
            <a:spcBef>
              <a:spcPct val="0"/>
            </a:spcBef>
            <a:spcAft>
              <a:spcPct val="35000"/>
            </a:spcAft>
            <a:buNone/>
          </a:pPr>
          <a:r>
            <a:rPr lang="en-US" sz="2000" kern="1200" dirty="0"/>
            <a:t>(January) 	</a:t>
          </a:r>
        </a:p>
      </dsp:txBody>
      <dsp:txXfrm>
        <a:off x="3719096" y="1217424"/>
        <a:ext cx="2245667" cy="5308130"/>
      </dsp:txXfrm>
    </dsp:sp>
    <dsp:sp modelId="{061C29C0-A999-4366-8129-B4431100B463}">
      <dsp:nvSpPr>
        <dsp:cNvPr id="0" name=""/>
        <dsp:cNvSpPr/>
      </dsp:nvSpPr>
      <dsp:spPr>
        <a:xfrm>
          <a:off x="3392664" y="196710"/>
          <a:ext cx="2572099" cy="1020714"/>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127000" rIns="127000" bIns="127000" numCol="1" spcCol="1270" anchor="ctr" anchorCtr="0">
          <a:noAutofit/>
        </a:bodyPr>
        <a:lstStyle/>
        <a:p>
          <a:pPr marL="0" lvl="0" indent="0" algn="ctr" defTabSz="1778000">
            <a:lnSpc>
              <a:spcPct val="90000"/>
            </a:lnSpc>
            <a:spcBef>
              <a:spcPct val="0"/>
            </a:spcBef>
            <a:spcAft>
              <a:spcPct val="35000"/>
            </a:spcAft>
            <a:buNone/>
          </a:pPr>
          <a:r>
            <a:rPr lang="en-US" sz="4000" kern="1200"/>
            <a:t>Phase I</a:t>
          </a:r>
        </a:p>
      </dsp:txBody>
      <dsp:txXfrm>
        <a:off x="3392664" y="196710"/>
        <a:ext cx="2572099" cy="1020714"/>
      </dsp:txXfrm>
    </dsp:sp>
    <dsp:sp modelId="{4790E9FC-784D-4F21-B738-295568C313F2}">
      <dsp:nvSpPr>
        <dsp:cNvPr id="0" name=""/>
        <dsp:cNvSpPr/>
      </dsp:nvSpPr>
      <dsp:spPr>
        <a:xfrm>
          <a:off x="820564" y="1217424"/>
          <a:ext cx="2572099" cy="4899705"/>
        </a:xfrm>
        <a:prstGeom prst="wedgeRectCallout">
          <a:avLst>
            <a:gd name="adj1" fmla="val 62500"/>
            <a:gd name="adj2" fmla="val 20830"/>
          </a:avLst>
        </a:prstGeom>
        <a:solidFill>
          <a:schemeClr val="accent1">
            <a:tint val="5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3500" tIns="63500" rIns="63500" bIns="63500" numCol="1" spcCol="1270" anchor="t" anchorCtr="0">
          <a:noAutofit/>
        </a:bodyPr>
        <a:lstStyle/>
        <a:p>
          <a:pPr marL="0" lvl="0" indent="0" algn="r" defTabSz="889000">
            <a:lnSpc>
              <a:spcPct val="90000"/>
            </a:lnSpc>
            <a:spcBef>
              <a:spcPct val="0"/>
            </a:spcBef>
            <a:spcAft>
              <a:spcPct val="35000"/>
            </a:spcAft>
            <a:buNone/>
          </a:pPr>
          <a:r>
            <a:rPr lang="en-US" sz="2000" kern="1200" dirty="0"/>
            <a:t>Material Increase in ADM or Grade Expansion</a:t>
          </a:r>
        </a:p>
        <a:p>
          <a:pPr marL="0" lvl="0" indent="0" algn="r" defTabSz="889000">
            <a:lnSpc>
              <a:spcPct val="90000"/>
            </a:lnSpc>
            <a:spcBef>
              <a:spcPct val="0"/>
            </a:spcBef>
            <a:spcAft>
              <a:spcPct val="35000"/>
            </a:spcAft>
            <a:buNone/>
          </a:pPr>
          <a:endParaRPr lang="en-US" sz="2000" kern="1200" dirty="0"/>
        </a:p>
        <a:p>
          <a:pPr marL="0" lvl="0" indent="0" algn="r" defTabSz="889000">
            <a:lnSpc>
              <a:spcPct val="90000"/>
            </a:lnSpc>
            <a:spcBef>
              <a:spcPct val="0"/>
            </a:spcBef>
            <a:spcAft>
              <a:spcPct val="35000"/>
            </a:spcAft>
            <a:buNone/>
          </a:pPr>
          <a:r>
            <a:rPr lang="en-US" sz="2000" kern="1200" dirty="0"/>
            <a:t>Required submission by all Charters, UNC Lab and Regional schools with current school year attendance</a:t>
          </a:r>
        </a:p>
        <a:p>
          <a:pPr marL="0" lvl="0" indent="0" algn="r" defTabSz="889000">
            <a:lnSpc>
              <a:spcPct val="90000"/>
            </a:lnSpc>
            <a:spcBef>
              <a:spcPct val="0"/>
            </a:spcBef>
            <a:spcAft>
              <a:spcPct val="35000"/>
            </a:spcAft>
            <a:buNone/>
          </a:pPr>
          <a:endParaRPr lang="en-US" sz="2000" kern="1200" dirty="0"/>
        </a:p>
        <a:p>
          <a:pPr marL="0" lvl="0" indent="0" algn="r" defTabSz="889000">
            <a:lnSpc>
              <a:spcPct val="90000"/>
            </a:lnSpc>
            <a:spcBef>
              <a:spcPct val="0"/>
            </a:spcBef>
            <a:spcAft>
              <a:spcPct val="35000"/>
            </a:spcAft>
            <a:buNone/>
          </a:pPr>
          <a:r>
            <a:rPr lang="en-US" sz="2000" kern="1200" dirty="0"/>
            <a:t>(November)</a:t>
          </a:r>
        </a:p>
      </dsp:txBody>
      <dsp:txXfrm>
        <a:off x="1146996" y="1217424"/>
        <a:ext cx="2245667" cy="4899705"/>
      </dsp:txXfrm>
    </dsp:sp>
    <dsp:sp modelId="{F4E9E620-2800-46E9-891B-E80FC4F079A9}">
      <dsp:nvSpPr>
        <dsp:cNvPr id="0" name=""/>
        <dsp:cNvSpPr/>
      </dsp:nvSpPr>
      <dsp:spPr>
        <a:xfrm>
          <a:off x="820564" y="400575"/>
          <a:ext cx="2572099" cy="816848"/>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0" tIns="127000" rIns="127000" bIns="127000" numCol="1" spcCol="1270" anchor="ctr" anchorCtr="0">
          <a:noAutofit/>
        </a:bodyPr>
        <a:lstStyle/>
        <a:p>
          <a:pPr marL="0" lvl="0" indent="0" algn="ctr" defTabSz="1778000">
            <a:lnSpc>
              <a:spcPct val="90000"/>
            </a:lnSpc>
            <a:spcBef>
              <a:spcPct val="0"/>
            </a:spcBef>
            <a:spcAft>
              <a:spcPct val="35000"/>
            </a:spcAft>
            <a:buNone/>
          </a:pPr>
          <a:r>
            <a:rPr lang="en-US" sz="4000" kern="1200"/>
            <a:t>Phase 0</a:t>
          </a:r>
        </a:p>
      </dsp:txBody>
      <dsp:txXfrm>
        <a:off x="820564" y="400575"/>
        <a:ext cx="2572099" cy="81684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F62E90B-E5C1-4C6B-B276-3E9A38E352C3}">
      <dsp:nvSpPr>
        <dsp:cNvPr id="0" name=""/>
        <dsp:cNvSpPr/>
      </dsp:nvSpPr>
      <dsp:spPr>
        <a:xfrm>
          <a:off x="2176706" y="26553"/>
          <a:ext cx="3064445" cy="3064611"/>
        </a:xfrm>
        <a:prstGeom prst="ellipse">
          <a:avLst/>
        </a:prstGeom>
        <a:gradFill rotWithShape="0">
          <a:gsLst>
            <a:gs pos="0">
              <a:schemeClr val="accent6">
                <a:shade val="60000"/>
                <a:hueOff val="0"/>
                <a:satOff val="0"/>
                <a:lumOff val="0"/>
                <a:alphaOff val="0"/>
                <a:satMod val="103000"/>
                <a:lumMod val="102000"/>
                <a:tint val="94000"/>
              </a:schemeClr>
            </a:gs>
            <a:gs pos="50000">
              <a:schemeClr val="accent6">
                <a:shade val="60000"/>
                <a:hueOff val="0"/>
                <a:satOff val="0"/>
                <a:lumOff val="0"/>
                <a:alphaOff val="0"/>
                <a:satMod val="110000"/>
                <a:lumMod val="100000"/>
                <a:shade val="100000"/>
              </a:schemeClr>
            </a:gs>
            <a:gs pos="100000">
              <a:schemeClr val="accent6">
                <a:shade val="6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Educator Evaluation</a:t>
          </a:r>
        </a:p>
        <a:p>
          <a:pPr marL="0" lvl="0" indent="0" algn="ctr" defTabSz="1244600">
            <a:lnSpc>
              <a:spcPct val="90000"/>
            </a:lnSpc>
            <a:spcBef>
              <a:spcPct val="0"/>
            </a:spcBef>
            <a:spcAft>
              <a:spcPct val="35000"/>
            </a:spcAft>
            <a:buNone/>
          </a:pPr>
          <a:r>
            <a:rPr lang="en-US" sz="2800" kern="1200" dirty="0"/>
            <a:t>(Standards 1-5 or 1-7)</a:t>
          </a:r>
        </a:p>
      </dsp:txBody>
      <dsp:txXfrm>
        <a:off x="2625484" y="475355"/>
        <a:ext cx="2166889" cy="2167007"/>
      </dsp:txXfrm>
    </dsp:sp>
    <dsp:sp modelId="{A682A666-B19D-4ACD-95B6-0EB324C9F0A3}">
      <dsp:nvSpPr>
        <dsp:cNvPr id="0" name=""/>
        <dsp:cNvSpPr/>
      </dsp:nvSpPr>
      <dsp:spPr>
        <a:xfrm>
          <a:off x="3925483" y="-113349"/>
          <a:ext cx="340703" cy="341071"/>
        </a:xfrm>
        <a:prstGeom prst="ellipse">
          <a:avLst/>
        </a:prstGeom>
        <a:gradFill rotWithShape="0">
          <a:gsLst>
            <a:gs pos="0">
              <a:schemeClr val="accent6">
                <a:shade val="50000"/>
                <a:hueOff val="0"/>
                <a:satOff val="0"/>
                <a:lumOff val="0"/>
                <a:alphaOff val="0"/>
                <a:satMod val="103000"/>
                <a:lumMod val="102000"/>
                <a:tint val="94000"/>
              </a:schemeClr>
            </a:gs>
            <a:gs pos="50000">
              <a:schemeClr val="accent6">
                <a:shade val="50000"/>
                <a:hueOff val="0"/>
                <a:satOff val="0"/>
                <a:lumOff val="0"/>
                <a:alphaOff val="0"/>
                <a:satMod val="110000"/>
                <a:lumMod val="100000"/>
                <a:shade val="100000"/>
              </a:schemeClr>
            </a:gs>
            <a:gs pos="100000">
              <a:schemeClr val="accent6">
                <a:shade val="50000"/>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31D5254A-D8B8-4EA3-AAE6-4D950CDAF659}">
      <dsp:nvSpPr>
        <dsp:cNvPr id="0" name=""/>
        <dsp:cNvSpPr/>
      </dsp:nvSpPr>
      <dsp:spPr>
        <a:xfrm>
          <a:off x="3118984" y="2863479"/>
          <a:ext cx="247041" cy="246888"/>
        </a:xfrm>
        <a:prstGeom prst="ellipse">
          <a:avLst/>
        </a:prstGeom>
        <a:gradFill rotWithShape="0">
          <a:gsLst>
            <a:gs pos="0">
              <a:schemeClr val="accent6">
                <a:shade val="50000"/>
                <a:hueOff val="0"/>
                <a:satOff val="-4403"/>
                <a:lumOff val="5841"/>
                <a:alphaOff val="0"/>
                <a:satMod val="103000"/>
                <a:lumMod val="102000"/>
                <a:tint val="94000"/>
              </a:schemeClr>
            </a:gs>
            <a:gs pos="50000">
              <a:schemeClr val="accent6">
                <a:shade val="50000"/>
                <a:hueOff val="0"/>
                <a:satOff val="-4403"/>
                <a:lumOff val="5841"/>
                <a:alphaOff val="0"/>
                <a:satMod val="110000"/>
                <a:lumMod val="100000"/>
                <a:shade val="100000"/>
              </a:schemeClr>
            </a:gs>
            <a:gs pos="100000">
              <a:schemeClr val="accent6">
                <a:shade val="50000"/>
                <a:hueOff val="0"/>
                <a:satOff val="-4403"/>
                <a:lumOff val="584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D928CEC8-6A3D-4628-AE07-5D09FBA87902}">
      <dsp:nvSpPr>
        <dsp:cNvPr id="0" name=""/>
        <dsp:cNvSpPr/>
      </dsp:nvSpPr>
      <dsp:spPr>
        <a:xfrm>
          <a:off x="5438534" y="1270137"/>
          <a:ext cx="247041" cy="246888"/>
        </a:xfrm>
        <a:prstGeom prst="ellipse">
          <a:avLst/>
        </a:prstGeom>
        <a:gradFill rotWithShape="0">
          <a:gsLst>
            <a:gs pos="0">
              <a:schemeClr val="accent6">
                <a:shade val="50000"/>
                <a:hueOff val="0"/>
                <a:satOff val="-8806"/>
                <a:lumOff val="11683"/>
                <a:alphaOff val="0"/>
                <a:satMod val="103000"/>
                <a:lumMod val="102000"/>
                <a:tint val="94000"/>
              </a:schemeClr>
            </a:gs>
            <a:gs pos="50000">
              <a:schemeClr val="accent6">
                <a:shade val="50000"/>
                <a:hueOff val="0"/>
                <a:satOff val="-8806"/>
                <a:lumOff val="11683"/>
                <a:alphaOff val="0"/>
                <a:satMod val="110000"/>
                <a:lumMod val="100000"/>
                <a:shade val="100000"/>
              </a:schemeClr>
            </a:gs>
            <a:gs pos="100000">
              <a:schemeClr val="accent6">
                <a:shade val="50000"/>
                <a:hueOff val="0"/>
                <a:satOff val="-8806"/>
                <a:lumOff val="1168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DD102CAA-B9A5-4F28-B67F-98841C71F422}">
      <dsp:nvSpPr>
        <dsp:cNvPr id="0" name=""/>
        <dsp:cNvSpPr/>
      </dsp:nvSpPr>
      <dsp:spPr>
        <a:xfrm>
          <a:off x="4258015" y="3125912"/>
          <a:ext cx="340703" cy="341071"/>
        </a:xfrm>
        <a:prstGeom prst="ellipse">
          <a:avLst/>
        </a:prstGeom>
        <a:gradFill rotWithShape="0">
          <a:gsLst>
            <a:gs pos="0">
              <a:schemeClr val="accent6">
                <a:shade val="50000"/>
                <a:hueOff val="0"/>
                <a:satOff val="-13209"/>
                <a:lumOff val="17524"/>
                <a:alphaOff val="0"/>
                <a:satMod val="103000"/>
                <a:lumMod val="102000"/>
                <a:tint val="94000"/>
              </a:schemeClr>
            </a:gs>
            <a:gs pos="50000">
              <a:schemeClr val="accent6">
                <a:shade val="50000"/>
                <a:hueOff val="0"/>
                <a:satOff val="-13209"/>
                <a:lumOff val="17524"/>
                <a:alphaOff val="0"/>
                <a:satMod val="110000"/>
                <a:lumMod val="100000"/>
                <a:shade val="100000"/>
              </a:schemeClr>
            </a:gs>
            <a:gs pos="100000">
              <a:schemeClr val="accent6">
                <a:shade val="50000"/>
                <a:hueOff val="0"/>
                <a:satOff val="-13209"/>
                <a:lumOff val="1752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77E1FE05-0BFA-485B-BD44-263A21F48A4B}">
      <dsp:nvSpPr>
        <dsp:cNvPr id="0" name=""/>
        <dsp:cNvSpPr/>
      </dsp:nvSpPr>
      <dsp:spPr>
        <a:xfrm>
          <a:off x="3188130" y="370825"/>
          <a:ext cx="247041" cy="246888"/>
        </a:xfrm>
        <a:prstGeom prst="ellipse">
          <a:avLst/>
        </a:prstGeom>
        <a:gradFill rotWithShape="0">
          <a:gsLst>
            <a:gs pos="0">
              <a:schemeClr val="accent6">
                <a:shade val="50000"/>
                <a:hueOff val="0"/>
                <a:satOff val="-17612"/>
                <a:lumOff val="23366"/>
                <a:alphaOff val="0"/>
                <a:satMod val="103000"/>
                <a:lumMod val="102000"/>
                <a:tint val="94000"/>
              </a:schemeClr>
            </a:gs>
            <a:gs pos="50000">
              <a:schemeClr val="accent6">
                <a:shade val="50000"/>
                <a:hueOff val="0"/>
                <a:satOff val="-17612"/>
                <a:lumOff val="23366"/>
                <a:alphaOff val="0"/>
                <a:satMod val="110000"/>
                <a:lumMod val="100000"/>
                <a:shade val="100000"/>
              </a:schemeClr>
            </a:gs>
            <a:gs pos="100000">
              <a:schemeClr val="accent6">
                <a:shade val="50000"/>
                <a:hueOff val="0"/>
                <a:satOff val="-17612"/>
                <a:lumOff val="2336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A3F1CAD-1BAF-404E-943A-44BC44EAF0E5}">
      <dsp:nvSpPr>
        <dsp:cNvPr id="0" name=""/>
        <dsp:cNvSpPr/>
      </dsp:nvSpPr>
      <dsp:spPr>
        <a:xfrm>
          <a:off x="2410547" y="1784487"/>
          <a:ext cx="247041" cy="246888"/>
        </a:xfrm>
        <a:prstGeom prst="ellipse">
          <a:avLst/>
        </a:prstGeom>
        <a:gradFill rotWithShape="0">
          <a:gsLst>
            <a:gs pos="0">
              <a:schemeClr val="accent6">
                <a:shade val="50000"/>
                <a:hueOff val="0"/>
                <a:satOff val="-22015"/>
                <a:lumOff val="29207"/>
                <a:alphaOff val="0"/>
                <a:satMod val="103000"/>
                <a:lumMod val="102000"/>
                <a:tint val="94000"/>
              </a:schemeClr>
            </a:gs>
            <a:gs pos="50000">
              <a:schemeClr val="accent6">
                <a:shade val="50000"/>
                <a:hueOff val="0"/>
                <a:satOff val="-22015"/>
                <a:lumOff val="29207"/>
                <a:alphaOff val="0"/>
                <a:satMod val="110000"/>
                <a:lumMod val="100000"/>
                <a:shade val="100000"/>
              </a:schemeClr>
            </a:gs>
            <a:gs pos="100000">
              <a:schemeClr val="accent6">
                <a:shade val="50000"/>
                <a:hueOff val="0"/>
                <a:satOff val="-22015"/>
                <a:lumOff val="2920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0511135-7C0F-4CB6-A940-D02061ED3259}">
      <dsp:nvSpPr>
        <dsp:cNvPr id="0" name=""/>
        <dsp:cNvSpPr/>
      </dsp:nvSpPr>
      <dsp:spPr>
        <a:xfrm>
          <a:off x="228601" y="152398"/>
          <a:ext cx="2304380" cy="1667248"/>
        </a:xfrm>
        <a:prstGeom prst="ellipse">
          <a:avLst/>
        </a:prstGeom>
        <a:gradFill rotWithShape="0">
          <a:gsLst>
            <a:gs pos="0">
              <a:schemeClr val="accent6">
                <a:shade val="50000"/>
                <a:hueOff val="0"/>
                <a:satOff val="-26418"/>
                <a:lumOff val="35048"/>
                <a:alphaOff val="0"/>
                <a:satMod val="103000"/>
                <a:lumMod val="102000"/>
                <a:tint val="94000"/>
              </a:schemeClr>
            </a:gs>
            <a:gs pos="50000">
              <a:schemeClr val="accent6">
                <a:shade val="50000"/>
                <a:hueOff val="0"/>
                <a:satOff val="-26418"/>
                <a:lumOff val="35048"/>
                <a:alphaOff val="0"/>
                <a:satMod val="110000"/>
                <a:lumMod val="100000"/>
                <a:shade val="100000"/>
              </a:schemeClr>
            </a:gs>
            <a:gs pos="100000">
              <a:schemeClr val="accent6">
                <a:shade val="50000"/>
                <a:hueOff val="0"/>
                <a:satOff val="-26418"/>
                <a:lumOff val="3504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Student/School Growth</a:t>
          </a:r>
        </a:p>
      </dsp:txBody>
      <dsp:txXfrm>
        <a:off x="566070" y="396561"/>
        <a:ext cx="1629442" cy="1178922"/>
      </dsp:txXfrm>
    </dsp:sp>
    <dsp:sp modelId="{DF9B3204-650F-4636-B519-CE0DB2748D2E}">
      <dsp:nvSpPr>
        <dsp:cNvPr id="0" name=""/>
        <dsp:cNvSpPr/>
      </dsp:nvSpPr>
      <dsp:spPr>
        <a:xfrm>
          <a:off x="3581008" y="381798"/>
          <a:ext cx="340703" cy="341071"/>
        </a:xfrm>
        <a:prstGeom prst="ellipse">
          <a:avLst/>
        </a:prstGeom>
        <a:gradFill rotWithShape="0">
          <a:gsLst>
            <a:gs pos="0">
              <a:schemeClr val="accent6">
                <a:shade val="50000"/>
                <a:hueOff val="0"/>
                <a:satOff val="-30821"/>
                <a:lumOff val="40890"/>
                <a:alphaOff val="0"/>
                <a:satMod val="103000"/>
                <a:lumMod val="102000"/>
                <a:tint val="94000"/>
              </a:schemeClr>
            </a:gs>
            <a:gs pos="50000">
              <a:schemeClr val="accent6">
                <a:shade val="50000"/>
                <a:hueOff val="0"/>
                <a:satOff val="-30821"/>
                <a:lumOff val="40890"/>
                <a:alphaOff val="0"/>
                <a:satMod val="110000"/>
                <a:lumMod val="100000"/>
                <a:shade val="100000"/>
              </a:schemeClr>
            </a:gs>
            <a:gs pos="100000">
              <a:schemeClr val="accent6">
                <a:shade val="50000"/>
                <a:hueOff val="0"/>
                <a:satOff val="-30821"/>
                <a:lumOff val="4089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E5FE817-7E5A-4B0F-9FC1-53B6A77AE135}">
      <dsp:nvSpPr>
        <dsp:cNvPr id="0" name=""/>
        <dsp:cNvSpPr/>
      </dsp:nvSpPr>
      <dsp:spPr>
        <a:xfrm>
          <a:off x="1130526" y="2190024"/>
          <a:ext cx="1027504" cy="616305"/>
        </a:xfrm>
        <a:prstGeom prst="ellipse">
          <a:avLst/>
        </a:prstGeom>
        <a:gradFill rotWithShape="0">
          <a:gsLst>
            <a:gs pos="0">
              <a:schemeClr val="accent6">
                <a:shade val="50000"/>
                <a:hueOff val="0"/>
                <a:satOff val="-35224"/>
                <a:lumOff val="46731"/>
                <a:alphaOff val="0"/>
                <a:satMod val="103000"/>
                <a:lumMod val="102000"/>
                <a:tint val="94000"/>
              </a:schemeClr>
            </a:gs>
            <a:gs pos="50000">
              <a:schemeClr val="accent6">
                <a:shade val="50000"/>
                <a:hueOff val="0"/>
                <a:satOff val="-35224"/>
                <a:lumOff val="46731"/>
                <a:alphaOff val="0"/>
                <a:satMod val="110000"/>
                <a:lumMod val="100000"/>
                <a:shade val="100000"/>
              </a:schemeClr>
            </a:gs>
            <a:gs pos="100000">
              <a:schemeClr val="accent6">
                <a:shade val="50000"/>
                <a:hueOff val="0"/>
                <a:satOff val="-35224"/>
                <a:lumOff val="4673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2B6043AB-3D23-4B7A-ABCF-54718624C634}">
      <dsp:nvSpPr>
        <dsp:cNvPr id="0" name=""/>
        <dsp:cNvSpPr/>
      </dsp:nvSpPr>
      <dsp:spPr>
        <a:xfrm>
          <a:off x="4800604" y="76203"/>
          <a:ext cx="1598095" cy="1206176"/>
        </a:xfrm>
        <a:prstGeom prst="ellipse">
          <a:avLst/>
        </a:prstGeom>
        <a:gradFill rotWithShape="0">
          <a:gsLst>
            <a:gs pos="0">
              <a:schemeClr val="accent6">
                <a:shade val="50000"/>
                <a:hueOff val="0"/>
                <a:satOff val="-35224"/>
                <a:lumOff val="46731"/>
                <a:alphaOff val="0"/>
                <a:satMod val="103000"/>
                <a:lumMod val="102000"/>
                <a:tint val="94000"/>
              </a:schemeClr>
            </a:gs>
            <a:gs pos="50000">
              <a:schemeClr val="accent6">
                <a:shade val="50000"/>
                <a:hueOff val="0"/>
                <a:satOff val="-35224"/>
                <a:lumOff val="46731"/>
                <a:alphaOff val="0"/>
                <a:satMod val="110000"/>
                <a:lumMod val="100000"/>
                <a:shade val="100000"/>
              </a:schemeClr>
            </a:gs>
            <a:gs pos="100000">
              <a:schemeClr val="accent6">
                <a:shade val="50000"/>
                <a:hueOff val="0"/>
                <a:satOff val="-35224"/>
                <a:lumOff val="4673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Collected Artifacts</a:t>
          </a:r>
        </a:p>
      </dsp:txBody>
      <dsp:txXfrm>
        <a:off x="5034640" y="252843"/>
        <a:ext cx="1130023" cy="852896"/>
      </dsp:txXfrm>
    </dsp:sp>
    <dsp:sp modelId="{75818D1F-7501-452D-AF5C-34EE7B2FAB4E}">
      <dsp:nvSpPr>
        <dsp:cNvPr id="0" name=""/>
        <dsp:cNvSpPr/>
      </dsp:nvSpPr>
      <dsp:spPr>
        <a:xfrm>
          <a:off x="6564653" y="1379089"/>
          <a:ext cx="340703" cy="341071"/>
        </a:xfrm>
        <a:prstGeom prst="ellipse">
          <a:avLst/>
        </a:prstGeom>
        <a:gradFill rotWithShape="0">
          <a:gsLst>
            <a:gs pos="0">
              <a:schemeClr val="accent6">
                <a:shade val="50000"/>
                <a:hueOff val="0"/>
                <a:satOff val="-30821"/>
                <a:lumOff val="40890"/>
                <a:alphaOff val="0"/>
                <a:satMod val="103000"/>
                <a:lumMod val="102000"/>
                <a:tint val="94000"/>
              </a:schemeClr>
            </a:gs>
            <a:gs pos="50000">
              <a:schemeClr val="accent6">
                <a:shade val="50000"/>
                <a:hueOff val="0"/>
                <a:satOff val="-30821"/>
                <a:lumOff val="40890"/>
                <a:alphaOff val="0"/>
                <a:satMod val="110000"/>
                <a:lumMod val="100000"/>
                <a:shade val="100000"/>
              </a:schemeClr>
            </a:gs>
            <a:gs pos="100000">
              <a:schemeClr val="accent6">
                <a:shade val="50000"/>
                <a:hueOff val="0"/>
                <a:satOff val="-30821"/>
                <a:lumOff val="4089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58E36056-8854-4DDE-B3A7-83AE203E8E91}">
      <dsp:nvSpPr>
        <dsp:cNvPr id="0" name=""/>
        <dsp:cNvSpPr/>
      </dsp:nvSpPr>
      <dsp:spPr>
        <a:xfrm>
          <a:off x="1101793" y="2923373"/>
          <a:ext cx="247041" cy="246888"/>
        </a:xfrm>
        <a:prstGeom prst="ellipse">
          <a:avLst/>
        </a:prstGeom>
        <a:gradFill rotWithShape="0">
          <a:gsLst>
            <a:gs pos="0">
              <a:schemeClr val="accent6">
                <a:shade val="50000"/>
                <a:hueOff val="0"/>
                <a:satOff val="-26418"/>
                <a:lumOff val="35048"/>
                <a:alphaOff val="0"/>
                <a:satMod val="103000"/>
                <a:lumMod val="102000"/>
                <a:tint val="94000"/>
              </a:schemeClr>
            </a:gs>
            <a:gs pos="50000">
              <a:schemeClr val="accent6">
                <a:shade val="50000"/>
                <a:hueOff val="0"/>
                <a:satOff val="-26418"/>
                <a:lumOff val="35048"/>
                <a:alphaOff val="0"/>
                <a:satMod val="110000"/>
                <a:lumMod val="100000"/>
                <a:shade val="100000"/>
              </a:schemeClr>
            </a:gs>
            <a:gs pos="100000">
              <a:schemeClr val="accent6">
                <a:shade val="50000"/>
                <a:hueOff val="0"/>
                <a:satOff val="-26418"/>
                <a:lumOff val="35048"/>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D3D93629-63CD-437B-B89E-1C51687483DA}">
      <dsp:nvSpPr>
        <dsp:cNvPr id="0" name=""/>
        <dsp:cNvSpPr/>
      </dsp:nvSpPr>
      <dsp:spPr>
        <a:xfrm>
          <a:off x="3563407" y="2571786"/>
          <a:ext cx="247041" cy="246888"/>
        </a:xfrm>
        <a:prstGeom prst="ellipse">
          <a:avLst/>
        </a:prstGeom>
        <a:gradFill rotWithShape="0">
          <a:gsLst>
            <a:gs pos="0">
              <a:schemeClr val="accent6">
                <a:shade val="50000"/>
                <a:hueOff val="0"/>
                <a:satOff val="-22015"/>
                <a:lumOff val="29207"/>
                <a:alphaOff val="0"/>
                <a:satMod val="103000"/>
                <a:lumMod val="102000"/>
                <a:tint val="94000"/>
              </a:schemeClr>
            </a:gs>
            <a:gs pos="50000">
              <a:schemeClr val="accent6">
                <a:shade val="50000"/>
                <a:hueOff val="0"/>
                <a:satOff val="-22015"/>
                <a:lumOff val="29207"/>
                <a:alphaOff val="0"/>
                <a:satMod val="110000"/>
                <a:lumMod val="100000"/>
                <a:shade val="100000"/>
              </a:schemeClr>
            </a:gs>
            <a:gs pos="100000">
              <a:schemeClr val="accent6">
                <a:shade val="50000"/>
                <a:hueOff val="0"/>
                <a:satOff val="-22015"/>
                <a:lumOff val="29207"/>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A6BFCBBD-F750-4444-8E7E-7D22C31C5579}">
      <dsp:nvSpPr>
        <dsp:cNvPr id="0" name=""/>
        <dsp:cNvSpPr/>
      </dsp:nvSpPr>
      <dsp:spPr>
        <a:xfrm>
          <a:off x="4724401" y="1981194"/>
          <a:ext cx="2160080" cy="1855461"/>
        </a:xfrm>
        <a:prstGeom prst="ellipse">
          <a:avLst/>
        </a:prstGeom>
        <a:gradFill rotWithShape="0">
          <a:gsLst>
            <a:gs pos="0">
              <a:schemeClr val="accent6">
                <a:shade val="50000"/>
                <a:hueOff val="0"/>
                <a:satOff val="-17612"/>
                <a:lumOff val="23366"/>
                <a:alphaOff val="0"/>
                <a:satMod val="103000"/>
                <a:lumMod val="102000"/>
                <a:tint val="94000"/>
              </a:schemeClr>
            </a:gs>
            <a:gs pos="50000">
              <a:schemeClr val="accent6">
                <a:shade val="50000"/>
                <a:hueOff val="0"/>
                <a:satOff val="-17612"/>
                <a:lumOff val="23366"/>
                <a:alphaOff val="0"/>
                <a:satMod val="110000"/>
                <a:lumMod val="100000"/>
                <a:shade val="100000"/>
              </a:schemeClr>
            </a:gs>
            <a:gs pos="100000">
              <a:schemeClr val="accent6">
                <a:shade val="50000"/>
                <a:hueOff val="0"/>
                <a:satOff val="-17612"/>
                <a:lumOff val="23366"/>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400050">
            <a:lnSpc>
              <a:spcPct val="90000"/>
            </a:lnSpc>
            <a:spcBef>
              <a:spcPct val="0"/>
            </a:spcBef>
            <a:spcAft>
              <a:spcPct val="35000"/>
            </a:spcAft>
            <a:buNone/>
          </a:pPr>
          <a:r>
            <a:rPr lang="en-US" sz="900" kern="1200" dirty="0"/>
            <a:t>Student/Parent/Teacher Surveys</a:t>
          </a:r>
        </a:p>
      </dsp:txBody>
      <dsp:txXfrm>
        <a:off x="5040737" y="2252920"/>
        <a:ext cx="1527408" cy="1312009"/>
      </dsp:txXfrm>
    </dsp:sp>
    <dsp:sp modelId="{D07F1842-180C-4996-B3C8-62DB7E2CC9A1}">
      <dsp:nvSpPr>
        <dsp:cNvPr id="0" name=""/>
        <dsp:cNvSpPr/>
      </dsp:nvSpPr>
      <dsp:spPr>
        <a:xfrm>
          <a:off x="5790552" y="2103156"/>
          <a:ext cx="247041" cy="246888"/>
        </a:xfrm>
        <a:prstGeom prst="ellipse">
          <a:avLst/>
        </a:prstGeom>
        <a:gradFill rotWithShape="0">
          <a:gsLst>
            <a:gs pos="0">
              <a:schemeClr val="accent6">
                <a:shade val="50000"/>
                <a:hueOff val="0"/>
                <a:satOff val="-13209"/>
                <a:lumOff val="17524"/>
                <a:alphaOff val="0"/>
                <a:satMod val="103000"/>
                <a:lumMod val="102000"/>
                <a:tint val="94000"/>
              </a:schemeClr>
            </a:gs>
            <a:gs pos="50000">
              <a:schemeClr val="accent6">
                <a:shade val="50000"/>
                <a:hueOff val="0"/>
                <a:satOff val="-13209"/>
                <a:lumOff val="17524"/>
                <a:alphaOff val="0"/>
                <a:satMod val="110000"/>
                <a:lumMod val="100000"/>
                <a:shade val="100000"/>
              </a:schemeClr>
            </a:gs>
            <a:gs pos="100000">
              <a:schemeClr val="accent6">
                <a:shade val="50000"/>
                <a:hueOff val="0"/>
                <a:satOff val="-13209"/>
                <a:lumOff val="17524"/>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97E3E032-5BAB-4EE4-959F-20B09349B394}">
      <dsp:nvSpPr>
        <dsp:cNvPr id="0" name=""/>
        <dsp:cNvSpPr/>
      </dsp:nvSpPr>
      <dsp:spPr>
        <a:xfrm>
          <a:off x="1219194" y="2590805"/>
          <a:ext cx="2472438" cy="1699267"/>
        </a:xfrm>
        <a:prstGeom prst="ellipse">
          <a:avLst/>
        </a:prstGeom>
        <a:gradFill rotWithShape="0">
          <a:gsLst>
            <a:gs pos="0">
              <a:schemeClr val="accent6">
                <a:shade val="50000"/>
                <a:hueOff val="0"/>
                <a:satOff val="-8806"/>
                <a:lumOff val="11683"/>
                <a:alphaOff val="0"/>
                <a:satMod val="103000"/>
                <a:lumMod val="102000"/>
                <a:tint val="94000"/>
              </a:schemeClr>
            </a:gs>
            <a:gs pos="50000">
              <a:schemeClr val="accent6">
                <a:shade val="50000"/>
                <a:hueOff val="0"/>
                <a:satOff val="-8806"/>
                <a:lumOff val="11683"/>
                <a:alphaOff val="0"/>
                <a:satMod val="110000"/>
                <a:lumMod val="100000"/>
                <a:shade val="100000"/>
              </a:schemeClr>
            </a:gs>
            <a:gs pos="100000">
              <a:schemeClr val="accent6">
                <a:shade val="50000"/>
                <a:hueOff val="0"/>
                <a:satOff val="-8806"/>
                <a:lumOff val="11683"/>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355600">
            <a:lnSpc>
              <a:spcPct val="90000"/>
            </a:lnSpc>
            <a:spcBef>
              <a:spcPct val="0"/>
            </a:spcBef>
            <a:spcAft>
              <a:spcPct val="35000"/>
            </a:spcAft>
            <a:buNone/>
          </a:pPr>
          <a:r>
            <a:rPr lang="en-US" sz="800" kern="1200" dirty="0"/>
            <a:t>Peer Observation/Feedback</a:t>
          </a:r>
        </a:p>
      </dsp:txBody>
      <dsp:txXfrm>
        <a:off x="1581274" y="2839657"/>
        <a:ext cx="1748278" cy="1201563"/>
      </dsp:txXfrm>
    </dsp:sp>
    <dsp:sp modelId="{03B8B967-A7AB-497E-80E7-EB15B40E21CB}">
      <dsp:nvSpPr>
        <dsp:cNvPr id="0" name=""/>
        <dsp:cNvSpPr/>
      </dsp:nvSpPr>
      <dsp:spPr>
        <a:xfrm>
          <a:off x="3678442" y="3170718"/>
          <a:ext cx="247041" cy="246888"/>
        </a:xfrm>
        <a:prstGeom prst="ellipse">
          <a:avLst/>
        </a:prstGeom>
        <a:gradFill rotWithShape="0">
          <a:gsLst>
            <a:gs pos="0">
              <a:schemeClr val="accent6">
                <a:shade val="50000"/>
                <a:hueOff val="0"/>
                <a:satOff val="-4403"/>
                <a:lumOff val="5841"/>
                <a:alphaOff val="0"/>
                <a:satMod val="103000"/>
                <a:lumMod val="102000"/>
                <a:tint val="94000"/>
              </a:schemeClr>
            </a:gs>
            <a:gs pos="50000">
              <a:schemeClr val="accent6">
                <a:shade val="50000"/>
                <a:hueOff val="0"/>
                <a:satOff val="-4403"/>
                <a:lumOff val="5841"/>
                <a:alphaOff val="0"/>
                <a:satMod val="110000"/>
                <a:lumMod val="100000"/>
                <a:shade val="100000"/>
              </a:schemeClr>
            </a:gs>
            <a:gs pos="100000">
              <a:schemeClr val="accent6">
                <a:shade val="50000"/>
                <a:hueOff val="0"/>
                <a:satOff val="-4403"/>
                <a:lumOff val="5841"/>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573959-52A0-46C3-9B7F-A424615CBC23}">
      <dsp:nvSpPr>
        <dsp:cNvPr id="0" name=""/>
        <dsp:cNvSpPr/>
      </dsp:nvSpPr>
      <dsp:spPr>
        <a:xfrm>
          <a:off x="611504" y="0"/>
          <a:ext cx="6930390" cy="2181650"/>
        </a:xfrm>
        <a:prstGeom prst="rightArrow">
          <a:avLst/>
        </a:prstGeom>
        <a:solidFill>
          <a:schemeClr val="bg1">
            <a:lumMod val="75000"/>
          </a:schemeClr>
        </a:solidFill>
        <a:ln>
          <a:noFill/>
        </a:ln>
        <a:effectLst/>
      </dsp:spPr>
      <dsp:style>
        <a:lnRef idx="0">
          <a:scrgbClr r="0" g="0" b="0"/>
        </a:lnRef>
        <a:fillRef idx="1">
          <a:scrgbClr r="0" g="0" b="0"/>
        </a:fillRef>
        <a:effectRef idx="0">
          <a:scrgbClr r="0" g="0" b="0"/>
        </a:effectRef>
        <a:fontRef idx="minor"/>
      </dsp:style>
    </dsp:sp>
    <dsp:sp modelId="{39B4A4F0-A0F9-4D95-9A26-380A21661289}">
      <dsp:nvSpPr>
        <dsp:cNvPr id="0" name=""/>
        <dsp:cNvSpPr/>
      </dsp:nvSpPr>
      <dsp:spPr>
        <a:xfrm>
          <a:off x="4080" y="654495"/>
          <a:ext cx="1962708" cy="87266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Students’ Observed Scores</a:t>
          </a:r>
        </a:p>
      </dsp:txBody>
      <dsp:txXfrm>
        <a:off x="46680" y="697095"/>
        <a:ext cx="1877508" cy="787460"/>
      </dsp:txXfrm>
    </dsp:sp>
    <dsp:sp modelId="{B109E7D3-2705-42E5-89AE-E208706394E0}">
      <dsp:nvSpPr>
        <dsp:cNvPr id="0" name=""/>
        <dsp:cNvSpPr/>
      </dsp:nvSpPr>
      <dsp:spPr>
        <a:xfrm>
          <a:off x="2064924" y="654495"/>
          <a:ext cx="1962708" cy="872660"/>
        </a:xfrm>
        <a:prstGeom prst="roundRect">
          <a:avLst/>
        </a:prstGeom>
        <a:solidFill>
          <a:schemeClr val="accent3">
            <a:hueOff val="0"/>
            <a:satOff val="0"/>
            <a:lumOff val="-3333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Students’ Predicted Scores</a:t>
          </a:r>
        </a:p>
      </dsp:txBody>
      <dsp:txXfrm>
        <a:off x="2107524" y="697095"/>
        <a:ext cx="1877508" cy="787460"/>
      </dsp:txXfrm>
    </dsp:sp>
    <dsp:sp modelId="{4BD51571-1453-4A4F-91DD-1A11E73C524D}">
      <dsp:nvSpPr>
        <dsp:cNvPr id="0" name=""/>
        <dsp:cNvSpPr/>
      </dsp:nvSpPr>
      <dsp:spPr>
        <a:xfrm>
          <a:off x="4125767" y="654495"/>
          <a:ext cx="1962708" cy="872660"/>
        </a:xfrm>
        <a:prstGeom prst="roundRect">
          <a:avLst/>
        </a:prstGeom>
        <a:solidFill>
          <a:schemeClr val="accent3">
            <a:hueOff val="0"/>
            <a:satOff val="0"/>
            <a:lumOff val="-6666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Difference between observed and predicted</a:t>
          </a:r>
        </a:p>
      </dsp:txBody>
      <dsp:txXfrm>
        <a:off x="4168367" y="697095"/>
        <a:ext cx="1877508" cy="787460"/>
      </dsp:txXfrm>
    </dsp:sp>
    <dsp:sp modelId="{C2F9E59E-8979-41E9-AEE2-7E0E9524F029}">
      <dsp:nvSpPr>
        <dsp:cNvPr id="0" name=""/>
        <dsp:cNvSpPr/>
      </dsp:nvSpPr>
      <dsp:spPr>
        <a:xfrm>
          <a:off x="6186611" y="654495"/>
          <a:ext cx="1962708" cy="872660"/>
        </a:xfrm>
        <a:prstGeom prst="roundRect">
          <a:avLst/>
        </a:prstGeom>
        <a:solidFill>
          <a:schemeClr val="accent3">
            <a:hueOff val="0"/>
            <a:satOff val="0"/>
            <a:lumOff val="-10000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Differences aggregated to teacher level</a:t>
          </a:r>
        </a:p>
      </dsp:txBody>
      <dsp:txXfrm>
        <a:off x="6229211" y="697095"/>
        <a:ext cx="1877508" cy="78746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573959-52A0-46C3-9B7F-A424615CBC23}">
      <dsp:nvSpPr>
        <dsp:cNvPr id="0" name=""/>
        <dsp:cNvSpPr/>
      </dsp:nvSpPr>
      <dsp:spPr>
        <a:xfrm>
          <a:off x="356096" y="0"/>
          <a:ext cx="7389840" cy="2209800"/>
        </a:xfrm>
        <a:prstGeom prst="rightArrow">
          <a:avLst/>
        </a:prstGeom>
        <a:solidFill>
          <a:schemeClr val="bg1">
            <a:lumMod val="75000"/>
          </a:schemeClr>
        </a:solidFill>
        <a:ln>
          <a:noFill/>
        </a:ln>
        <a:effectLst/>
      </dsp:spPr>
      <dsp:style>
        <a:lnRef idx="0">
          <a:scrgbClr r="0" g="0" b="0"/>
        </a:lnRef>
        <a:fillRef idx="1">
          <a:scrgbClr r="0" g="0" b="0"/>
        </a:fillRef>
        <a:effectRef idx="0">
          <a:scrgbClr r="0" g="0" b="0"/>
        </a:effectRef>
        <a:fontRef idx="minor"/>
      </dsp:style>
    </dsp:sp>
    <dsp:sp modelId="{39B4A4F0-A0F9-4D95-9A26-380A21661289}">
      <dsp:nvSpPr>
        <dsp:cNvPr id="0" name=""/>
        <dsp:cNvSpPr/>
      </dsp:nvSpPr>
      <dsp:spPr>
        <a:xfrm>
          <a:off x="4233" y="662940"/>
          <a:ext cx="2036080" cy="88392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chemeClr val="tx1"/>
              </a:solidFill>
            </a:rPr>
            <a:t>Student Growth Estimate</a:t>
          </a:r>
        </a:p>
      </dsp:txBody>
      <dsp:txXfrm>
        <a:off x="47382" y="706089"/>
        <a:ext cx="1949782" cy="797622"/>
      </dsp:txXfrm>
    </dsp:sp>
    <dsp:sp modelId="{B109E7D3-2705-42E5-89AE-E208706394E0}">
      <dsp:nvSpPr>
        <dsp:cNvPr id="0" name=""/>
        <dsp:cNvSpPr/>
      </dsp:nvSpPr>
      <dsp:spPr>
        <a:xfrm>
          <a:off x="2142117" y="662940"/>
          <a:ext cx="2036080" cy="883920"/>
        </a:xfrm>
        <a:prstGeom prst="roundRect">
          <a:avLst/>
        </a:prstGeom>
        <a:solidFill>
          <a:schemeClr val="accent3">
            <a:hueOff val="0"/>
            <a:satOff val="0"/>
            <a:lumOff val="-33333"/>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Calculate Standard Error</a:t>
          </a:r>
        </a:p>
      </dsp:txBody>
      <dsp:txXfrm>
        <a:off x="2185266" y="706089"/>
        <a:ext cx="1949782" cy="797622"/>
      </dsp:txXfrm>
    </dsp:sp>
    <dsp:sp modelId="{4BD51571-1453-4A4F-91DD-1A11E73C524D}">
      <dsp:nvSpPr>
        <dsp:cNvPr id="0" name=""/>
        <dsp:cNvSpPr/>
      </dsp:nvSpPr>
      <dsp:spPr>
        <a:xfrm>
          <a:off x="4280002" y="662940"/>
          <a:ext cx="2036080" cy="883920"/>
        </a:xfrm>
        <a:prstGeom prst="roundRect">
          <a:avLst/>
        </a:prstGeom>
        <a:solidFill>
          <a:schemeClr val="accent3">
            <a:hueOff val="0"/>
            <a:satOff val="0"/>
            <a:lumOff val="-6666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Divide growth estimate by standard error</a:t>
          </a:r>
        </a:p>
      </dsp:txBody>
      <dsp:txXfrm>
        <a:off x="4323151" y="706089"/>
        <a:ext cx="1949782" cy="797622"/>
      </dsp:txXfrm>
    </dsp:sp>
    <dsp:sp modelId="{C2F9E59E-8979-41E9-AEE2-7E0E9524F029}">
      <dsp:nvSpPr>
        <dsp:cNvPr id="0" name=""/>
        <dsp:cNvSpPr/>
      </dsp:nvSpPr>
      <dsp:spPr>
        <a:xfrm>
          <a:off x="6417886" y="662940"/>
          <a:ext cx="2036080" cy="883920"/>
        </a:xfrm>
        <a:prstGeom prst="roundRect">
          <a:avLst/>
        </a:prstGeom>
        <a:solidFill>
          <a:schemeClr val="accent3">
            <a:hueOff val="0"/>
            <a:satOff val="0"/>
            <a:lumOff val="-10000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kern="1200" dirty="0"/>
            <a:t>Student Growth Index</a:t>
          </a:r>
        </a:p>
      </dsp:txBody>
      <dsp:txXfrm>
        <a:off x="6461035" y="706089"/>
        <a:ext cx="1949782" cy="79762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87F8DA-85E5-4D8D-B4AC-4877241B9F7D}">
      <dsp:nvSpPr>
        <dsp:cNvPr id="0" name=""/>
        <dsp:cNvSpPr/>
      </dsp:nvSpPr>
      <dsp:spPr>
        <a:xfrm>
          <a:off x="2214607" y="1311046"/>
          <a:ext cx="1666396" cy="1441500"/>
        </a:xfrm>
        <a:prstGeom prst="hexagon">
          <a:avLst>
            <a:gd name="adj" fmla="val 28570"/>
            <a:gd name="vf" fmla="val 115470"/>
          </a:avLst>
        </a:prstGeom>
        <a:solidFill>
          <a:srgbClr val="FF990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Teacher Effectiveness</a:t>
          </a:r>
        </a:p>
      </dsp:txBody>
      <dsp:txXfrm>
        <a:off x="2490752" y="1549923"/>
        <a:ext cx="1114106" cy="963746"/>
      </dsp:txXfrm>
    </dsp:sp>
    <dsp:sp modelId="{A3755CA5-4145-4555-80EC-31D8A789DFB6}">
      <dsp:nvSpPr>
        <dsp:cNvPr id="0" name=""/>
        <dsp:cNvSpPr/>
      </dsp:nvSpPr>
      <dsp:spPr>
        <a:xfrm>
          <a:off x="3258092" y="621385"/>
          <a:ext cx="628726" cy="54173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E247BAA-8ECD-4AA5-A76A-99C17BA6B50D}">
      <dsp:nvSpPr>
        <dsp:cNvPr id="0" name=""/>
        <dsp:cNvSpPr/>
      </dsp:nvSpPr>
      <dsp:spPr>
        <a:xfrm>
          <a:off x="2368106" y="0"/>
          <a:ext cx="1365600" cy="1181404"/>
        </a:xfrm>
        <a:prstGeom prst="hexagon">
          <a:avLst>
            <a:gd name="adj" fmla="val 28570"/>
            <a:gd name="vf" fmla="val 11547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Principal Observation</a:t>
          </a:r>
        </a:p>
      </dsp:txBody>
      <dsp:txXfrm>
        <a:off x="2594415" y="195784"/>
        <a:ext cx="912982" cy="789836"/>
      </dsp:txXfrm>
    </dsp:sp>
    <dsp:sp modelId="{4C5D51AF-D987-4ED6-BC09-BFB8B97539A2}">
      <dsp:nvSpPr>
        <dsp:cNvPr id="0" name=""/>
        <dsp:cNvSpPr/>
      </dsp:nvSpPr>
      <dsp:spPr>
        <a:xfrm>
          <a:off x="3991865" y="1634134"/>
          <a:ext cx="628726" cy="54173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F188C7D-85FF-478C-A266-5250DCF48A71}">
      <dsp:nvSpPr>
        <dsp:cNvPr id="0" name=""/>
        <dsp:cNvSpPr/>
      </dsp:nvSpPr>
      <dsp:spPr>
        <a:xfrm>
          <a:off x="3620521" y="726643"/>
          <a:ext cx="1365600" cy="1181404"/>
        </a:xfrm>
        <a:prstGeom prst="hexagon">
          <a:avLst>
            <a:gd name="adj" fmla="val 28570"/>
            <a:gd name="vf" fmla="val 11547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Principal Feedback</a:t>
          </a:r>
        </a:p>
      </dsp:txBody>
      <dsp:txXfrm>
        <a:off x="3846830" y="922427"/>
        <a:ext cx="912982" cy="789836"/>
      </dsp:txXfrm>
    </dsp:sp>
    <dsp:sp modelId="{3EE80169-1134-4C34-8AC0-C206419B690D}">
      <dsp:nvSpPr>
        <dsp:cNvPr id="0" name=""/>
        <dsp:cNvSpPr/>
      </dsp:nvSpPr>
      <dsp:spPr>
        <a:xfrm>
          <a:off x="3482139" y="2777337"/>
          <a:ext cx="628726" cy="54173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0CF6F2-27E8-40C3-A2A6-194D425F4CD7}">
      <dsp:nvSpPr>
        <dsp:cNvPr id="0" name=""/>
        <dsp:cNvSpPr/>
      </dsp:nvSpPr>
      <dsp:spPr>
        <a:xfrm>
          <a:off x="3620521" y="2155139"/>
          <a:ext cx="1365600" cy="1181404"/>
        </a:xfrm>
        <a:prstGeom prst="hexagon">
          <a:avLst>
            <a:gd name="adj" fmla="val 28570"/>
            <a:gd name="vf" fmla="val 11547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Student Growth Data</a:t>
          </a:r>
        </a:p>
      </dsp:txBody>
      <dsp:txXfrm>
        <a:off x="3846830" y="2350923"/>
        <a:ext cx="912982" cy="789836"/>
      </dsp:txXfrm>
    </dsp:sp>
    <dsp:sp modelId="{D2A76DB8-C205-482E-A704-E849C16A7BC5}">
      <dsp:nvSpPr>
        <dsp:cNvPr id="0" name=""/>
        <dsp:cNvSpPr/>
      </dsp:nvSpPr>
      <dsp:spPr>
        <a:xfrm>
          <a:off x="2217708" y="2896006"/>
          <a:ext cx="628726" cy="54173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8B56BD0-A252-4B57-854B-B8B534249F09}">
      <dsp:nvSpPr>
        <dsp:cNvPr id="0" name=""/>
        <dsp:cNvSpPr/>
      </dsp:nvSpPr>
      <dsp:spPr>
        <a:xfrm>
          <a:off x="2368106" y="2882595"/>
          <a:ext cx="1365600" cy="1181404"/>
        </a:xfrm>
        <a:prstGeom prst="hexagon">
          <a:avLst>
            <a:gd name="adj" fmla="val 28570"/>
            <a:gd name="vf" fmla="val 11547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Student Feedback</a:t>
          </a:r>
        </a:p>
      </dsp:txBody>
      <dsp:txXfrm>
        <a:off x="2594415" y="3078379"/>
        <a:ext cx="912982" cy="789836"/>
      </dsp:txXfrm>
    </dsp:sp>
    <dsp:sp modelId="{F7CA8342-A37C-4FC2-8906-D00FF5F837BF}">
      <dsp:nvSpPr>
        <dsp:cNvPr id="0" name=""/>
        <dsp:cNvSpPr/>
      </dsp:nvSpPr>
      <dsp:spPr>
        <a:xfrm>
          <a:off x="1471919" y="1883664"/>
          <a:ext cx="628726" cy="541731"/>
        </a:xfrm>
        <a:prstGeom prst="hexagon">
          <a:avLst>
            <a:gd name="adj" fmla="val 28900"/>
            <a:gd name="vf" fmla="val 11547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CAFDDB8-C419-4E1A-B8F2-B828174F7E7F}">
      <dsp:nvSpPr>
        <dsp:cNvPr id="0" name=""/>
        <dsp:cNvSpPr/>
      </dsp:nvSpPr>
      <dsp:spPr>
        <a:xfrm>
          <a:off x="1109878" y="2155952"/>
          <a:ext cx="1365600" cy="1181404"/>
        </a:xfrm>
        <a:prstGeom prst="hexagon">
          <a:avLst>
            <a:gd name="adj" fmla="val 28570"/>
            <a:gd name="vf" fmla="val 11547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Content Expert Observation</a:t>
          </a:r>
        </a:p>
      </dsp:txBody>
      <dsp:txXfrm>
        <a:off x="1336187" y="2351736"/>
        <a:ext cx="912982" cy="789836"/>
      </dsp:txXfrm>
    </dsp:sp>
    <dsp:sp modelId="{8FFE4A8F-C807-4A0A-B41B-58C4EB5B36CF}">
      <dsp:nvSpPr>
        <dsp:cNvPr id="0" name=""/>
        <dsp:cNvSpPr/>
      </dsp:nvSpPr>
      <dsp:spPr>
        <a:xfrm>
          <a:off x="1109878" y="725017"/>
          <a:ext cx="1365600" cy="1181404"/>
        </a:xfrm>
        <a:prstGeom prst="hexagon">
          <a:avLst>
            <a:gd name="adj" fmla="val 28570"/>
            <a:gd name="vf" fmla="val 115470"/>
          </a:avLst>
        </a:prstGeom>
        <a:solidFill>
          <a:srgbClr val="92D05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t>Content Expert Feedback</a:t>
          </a:r>
        </a:p>
      </dsp:txBody>
      <dsp:txXfrm>
        <a:off x="1336187" y="920801"/>
        <a:ext cx="912982" cy="78983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1/layout/InterconnectedBlockProcess">
  <dgm:title val="Interconnected Block Process"/>
  <dgm:desc val="Use to show sequential steps in a process. Works best with small amounts of Level 1 text and medium amounts of Level 2 text."/>
  <dgm:catLst>
    <dgm:cat type="process" pri="5500"/>
    <dgm:cat type="officeonline" pri="3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Lst>
      <dgm:cxnLst>
        <dgm:cxn modelId="40" srcId="0" destId="10" srcOrd="0" destOrd="0"/>
        <dgm:cxn modelId="12" srcId="10" destId="11" srcOrd="0" destOrd="0"/>
        <dgm:cxn modelId="50" srcId="0" destId="20" srcOrd="1" destOrd="0"/>
        <dgm:cxn modelId="22" srcId="20" destId="2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 modelId="40">
          <dgm:prSet phldr="1"/>
        </dgm:pt>
        <dgm:pt modelId="4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 modelId="70" srcId="0" destId="40" srcOrd="2" destOrd="0"/>
        <dgm:cxn modelId="42" srcId="40" destId="41" srcOrd="0" destOrd="0"/>
      </dgm:cxnLst>
      <dgm:bg/>
      <dgm:whole/>
    </dgm:dataModel>
  </dgm:clrData>
  <dgm:layoutNode name="Name0">
    <dgm:varLst>
      <dgm:chMax val="7"/>
      <dgm:chPref val="5"/>
      <dgm:dir/>
      <dgm:animOne val="branch"/>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45"/>
            </dgm:alg>
            <dgm:constrLst>
              <dgm:constr type="primFontSz" for="des" forName="Child1" val="65"/>
              <dgm:constr type="primFontSz" for="des" forName="Parent1" val="65"/>
              <dgm:constr type="primFontSz" for="des" forName="Child1" refType="primFontSz" refFor="des" refForName="Parent1" op="lte"/>
              <dgm:constr type="l" for="ch" forName="ChildAccent1" refType="w" fact="0"/>
              <dgm:constr type="t" for="ch" forName="ChildAccent1" refType="h" fact="0.1429"/>
              <dgm:constr type="w" for="ch" forName="ChildAccent1" refType="w"/>
              <dgm:constr type="h" for="ch" forName="ChildAccent1" refType="h" fact="0.8571"/>
              <dgm:constr type="l" for="ch" forName="Child1" refType="w" fact="0.127"/>
              <dgm:constr type="t" for="ch" forName="Child1" refType="h" fact="0.1429"/>
              <dgm:constr type="w" for="ch" forName="Child1" refType="w" fact="0.873"/>
              <dgm:constr type="h" for="ch" forName="Child1" refType="h" fact="0.8571"/>
              <dgm:constr type="l" for="ch" forName="Parent1" refType="w" fact="0"/>
              <dgm:constr type="t" for="ch" forName="Parent1" refType="h" fact="0"/>
              <dgm:constr type="w" for="ch" forName="Parent1" refType="w"/>
              <dgm:constr type="h" for="ch" forName="Parent1" refType="h" fact="0.1429"/>
            </dgm:constrLst>
          </dgm:if>
          <dgm:if name="Name5" axis="ch" ptType="node" func="cnt" op="equ" val="2">
            <dgm:alg type="composite">
              <dgm:param type="ar" val="0.8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ChildAccent1" refType="w" fact="0"/>
              <dgm:constr type="t" for="ch" forName="ChildAccent1" refType="h" fact="0.1613"/>
              <dgm:constr type="w" for="ch" forName="ChildAccent1" refType="w" fact="0.5"/>
              <dgm:constr type="h" for="ch" forName="ChildAccent1" refType="h" fact="0.7742"/>
              <dgm:constr type="l" for="ch" forName="Child1" refType="w" fact="0.0635"/>
              <dgm:constr type="t" for="ch" forName="Child1" refType="h" fact="0.1613"/>
              <dgm:constr type="w" for="ch" forName="Child1" refType="w" fact="0.4365"/>
              <dgm:constr type="h" for="ch" forName="Child1" refType="h" fact="0.7742"/>
              <dgm:constr type="l" for="ch" forName="Parent1" refType="w" fact="0"/>
              <dgm:constr type="t" for="ch" forName="Parent1" refType="h" fact="0.0323"/>
              <dgm:constr type="w" for="ch" forName="Parent1" refType="w" fact="0.5"/>
              <dgm:constr type="h" for="ch" forName="Parent1" refType="h" fact="0.129"/>
              <dgm:constr type="l" for="ch" forName="ChildAccent2" refType="w" fact="0.5"/>
              <dgm:constr type="t" for="ch" forName="ChildAccent2" refType="h" fact="0.1613"/>
              <dgm:constr type="w" for="ch" forName="ChildAccent2" refType="w" fact="0.5"/>
              <dgm:constr type="h" for="ch" forName="ChildAccent2" refType="h" fact="0.8387"/>
              <dgm:constr type="l" for="ch" forName="Child2" refType="w" fact="0.5635"/>
              <dgm:constr type="t" for="ch" forName="Child2" refType="h" fact="0.1613"/>
              <dgm:constr type="w" for="ch" forName="Child2" refType="w" fact="0.4365"/>
              <dgm:constr type="h" for="ch" forName="Child2" refType="h" fact="0.8387"/>
              <dgm:constr type="l" for="ch" forName="Parent2" refType="w" fact="0.5"/>
              <dgm:constr type="t" for="ch" forName="Parent2" refType="h" fact="0"/>
              <dgm:constr type="w" for="ch" forName="Parent2" refType="w" fact="0.5"/>
              <dgm:constr type="h" for="ch" forName="Parent2" refType="h" fact="0.1613"/>
            </dgm:constrLst>
          </dgm:if>
          <dgm:if name="Name6" axis="ch" ptType="node" func="cnt" op="equ" val="3">
            <dgm:alg type="composite">
              <dgm:param type="ar" val="1.1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ChildAccent1" refType="w" fact="0"/>
              <dgm:constr type="t" for="ch" forName="ChildAccent1" refType="h" fact="0.1757"/>
              <dgm:constr type="w" for="ch" forName="ChildAccent1" refType="w" fact="0.3333"/>
              <dgm:constr type="h" for="ch" forName="ChildAccent1" refType="h" fact="0.7066"/>
              <dgm:constr type="l" for="ch" forName="Child1" refType="w" fact="0.0423"/>
              <dgm:constr type="t" for="ch" forName="Child1" refType="h" fact="0.1757"/>
              <dgm:constr type="w" for="ch" forName="Child1" refType="w" fact="0.291"/>
              <dgm:constr type="h" for="ch" forName="Child1" refType="h" fact="0.7066"/>
              <dgm:constr type="l" for="ch" forName="Parent1" refType="w" fact="0"/>
              <dgm:constr type="t" for="ch" forName="Parent1" refType="h" fact="0.0579"/>
              <dgm:constr type="w" for="ch" forName="Parent1" refType="w" fact="0.3333"/>
              <dgm:constr type="h" for="ch" forName="Parent1" refType="h" fact="0.1178"/>
              <dgm:constr type="l" for="ch" forName="ChildAccent2" refType="w" fact="0.3333"/>
              <dgm:constr type="t" for="ch" forName="ChildAccent2" refType="h" fact="0.1757"/>
              <dgm:constr type="w" for="ch" forName="ChildAccent2" refType="w" fact="0.3333"/>
              <dgm:constr type="h" for="ch" forName="ChildAccent2" refType="h" fact="0.7655"/>
              <dgm:constr type="l" for="ch" forName="Child2" refType="w" fact="0.3756"/>
              <dgm:constr type="t" for="ch" forName="Child2" refType="h" fact="0.1757"/>
              <dgm:constr type="w" for="ch" forName="Child2" refType="w" fact="0.291"/>
              <dgm:constr type="h" for="ch" forName="Child2" refType="h" fact="0.7655"/>
              <dgm:constr type="l" for="ch" forName="Parent2" refType="w" fact="0.3333"/>
              <dgm:constr type="t" for="ch" forName="Parent2" refType="h" fact="0.0285"/>
              <dgm:constr type="w" for="ch" forName="Parent2" refType="w" fact="0.3333"/>
              <dgm:constr type="h" for="ch" forName="Parent2" refType="h" fact="0.1472"/>
              <dgm:constr type="l" for="ch" forName="ChildAccent3" refType="w" fact="0.6667"/>
              <dgm:constr type="t" for="ch" forName="ChildAccent3" refType="h" fact="0.1757"/>
              <dgm:constr type="w" for="ch" forName="ChildAccent3" refType="w" fact="0.3333"/>
              <dgm:constr type="h" for="ch" forName="ChildAccent3" refType="h" fact="0.8243"/>
              <dgm:constr type="l" for="ch" forName="Child3" refType="w" fact="0.709"/>
              <dgm:constr type="t" for="ch" forName="Child3" refType="h" fact="0.1757"/>
              <dgm:constr type="w" for="ch" forName="Child3" refType="w" fact="0.291"/>
              <dgm:constr type="h" for="ch" forName="Child3" refType="h" fact="0.8243"/>
              <dgm:constr type="l" for="ch" forName="Parent3" refType="w" fact="0.6667"/>
              <dgm:constr type="t" for="ch" forName="Parent3" refType="h" fact="0"/>
              <dgm:constr type="w" for="ch" forName="Parent3" refType="w" fact="0.3333"/>
              <dgm:constr type="h" for="ch" forName="Parent3" refType="h" fact="0.176"/>
            </dgm:constrLst>
          </dgm:if>
          <dgm:if name="Name7" axis="ch" ptType="node" func="cnt" op="equ" val="4">
            <dgm:alg type="composite">
              <dgm:param type="ar" val="1.362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ChildAccent1" refType="w" fact="0"/>
              <dgm:constr type="t" for="ch" forName="ChildAccent1" refType="h" fact="0.1892"/>
              <dgm:constr type="w" for="ch" forName="ChildAccent1" refType="w" fact="0.25"/>
              <dgm:constr type="h" for="ch" forName="ChildAccent1" refType="h" fact="0.6486"/>
              <dgm:constr type="l" for="ch" forName="Child1" refType="w" fact="0.0317"/>
              <dgm:constr type="t" for="ch" forName="Child1" refType="h" fact="0.1892"/>
              <dgm:constr type="w" for="ch" forName="Child1" refType="w" fact="0.2183"/>
              <dgm:constr type="h" for="ch" forName="Child1" refType="h" fact="0.6486"/>
              <dgm:constr type="l" for="ch" forName="Parent1" refType="w" fact="0"/>
              <dgm:constr type="t" for="ch" forName="Parent1" refType="h" fact="0.0811"/>
              <dgm:constr type="w" for="ch" forName="Parent1" refType="w" fact="0.25"/>
              <dgm:constr type="h" for="ch" forName="Parent1" refType="h" fact="0.1081"/>
              <dgm:constr type="l" for="ch" forName="ChildAccent2" refType="w" fact="0.25"/>
              <dgm:constr type="t" for="ch" forName="ChildAccent2" refType="h" fact="0.1892"/>
              <dgm:constr type="w" for="ch" forName="ChildAccent2" refType="w" fact="0.25"/>
              <dgm:constr type="h" for="ch" forName="ChildAccent2" refType="h" fact="0.7027"/>
              <dgm:constr type="l" for="ch" forName="Child2" refType="w" fact="0.2817"/>
              <dgm:constr type="t" for="ch" forName="Child2" refType="h" fact="0.1892"/>
              <dgm:constr type="w" for="ch" forName="Child2" refType="w" fact="0.2183"/>
              <dgm:constr type="h" for="ch" forName="Child2" refType="h" fact="0.7027"/>
              <dgm:constr type="l" for="ch" forName="Parent2" refType="w" fact="0.25"/>
              <dgm:constr type="t" for="ch" forName="Parent2" refType="h" fact="0.0541"/>
              <dgm:constr type="w" for="ch" forName="Parent2" refType="w" fact="0.25"/>
              <dgm:constr type="h" for="ch" forName="Parent2" refType="h" fact="0.1351"/>
              <dgm:constr type="l" for="ch" forName="ChildAccent3" refType="w" fact="0.5"/>
              <dgm:constr type="t" for="ch" forName="ChildAccent3" refType="h" fact="0.1892"/>
              <dgm:constr type="w" for="ch" forName="ChildAccent3" refType="w" fact="0.25"/>
              <dgm:constr type="h" for="ch" forName="ChildAccent3" refType="h" fact="0.7568"/>
              <dgm:constr type="l" for="ch" forName="Child3" refType="w" fact="0.5317"/>
              <dgm:constr type="t" for="ch" forName="Child3" refType="h" fact="0.1892"/>
              <dgm:constr type="w" for="ch" forName="Child3" refType="w" fact="0.2183"/>
              <dgm:constr type="h" for="ch" forName="Child3" refType="h" fact="0.7568"/>
              <dgm:constr type="l" for="ch" forName="Parent3" refType="w" fact="0.5"/>
              <dgm:constr type="t" for="ch" forName="Parent3" refType="h" fact="0.0275"/>
              <dgm:constr type="w" for="ch" forName="Parent3" refType="w" fact="0.25"/>
              <dgm:constr type="h" for="ch" forName="Parent3" refType="h" fact="0.1622"/>
              <dgm:constr type="l" for="ch" forName="ChildAccent4" refType="w" fact="0.75"/>
              <dgm:constr type="t" for="ch" forName="ChildAccent4" refType="h" fact="0.1892"/>
              <dgm:constr type="w" for="ch" forName="ChildAccent4" refType="w" fact="0.25"/>
              <dgm:constr type="h" for="ch" forName="ChildAccent4" refType="h" fact="0.8108"/>
              <dgm:constr type="l" for="ch" forName="Child4" refType="w" fact="0.7817"/>
              <dgm:constr type="t" for="ch" forName="Child4" refType="h" fact="0.1892"/>
              <dgm:constr type="w" for="ch" forName="Child4" refType="w" fact="0.2183"/>
              <dgm:constr type="h" for="ch" forName="Child4" refType="h" fact="0.8108"/>
              <dgm:constr type="l" for="ch" forName="Parent4" refType="w" fact="0.75"/>
              <dgm:constr type="t" for="ch" forName="Parent4" refType="h" fact="0"/>
              <dgm:constr type="w" for="ch" forName="Parent4" refType="w" fact="0.25"/>
              <dgm:constr type="h" for="ch" forName="Parent4" refType="h" fact="0.1892"/>
            </dgm:constrLst>
          </dgm:if>
          <dgm:if name="Name8" axis="ch" ptType="node" func="cnt" op="equ" val="5">
            <dgm:alg type="composite">
              <dgm:param type="ar" val="1.574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ChildAccent1" refType="w" fact="0"/>
              <dgm:constr type="t" for="ch" forName="ChildAccent1" refType="h" fact="0.2"/>
              <dgm:constr type="w" for="ch" forName="ChildAccent1" refType="w" fact="0.2001"/>
              <dgm:constr type="h" for="ch" forName="ChildAccent1" refType="h" fact="0.6"/>
              <dgm:constr type="l" for="ch" forName="Child1" refType="w" fact="0.0254"/>
              <dgm:constr type="t" for="ch" forName="Child1" refType="h" fact="0.2"/>
              <dgm:constr type="w" for="ch" forName="Child1" refType="w" fact="0.1747"/>
              <dgm:constr type="h" for="ch" forName="Child1" refType="h" fact="0.6"/>
              <dgm:constr type="l" for="ch" forName="Parent1" refType="w" fact="0"/>
              <dgm:constr type="t" for="ch" forName="Parent1" refType="h" fact="0.1"/>
              <dgm:constr type="w" for="ch" forName="Parent1" refType="w" fact="0.2001"/>
              <dgm:constr type="h" for="ch" forName="Parent1" refType="h" fact="0.1"/>
              <dgm:constr type="l" for="ch" forName="ChildAccent2" refType="w" fact="0.2001"/>
              <dgm:constr type="t" for="ch" forName="ChildAccent2" refType="h" fact="0.2"/>
              <dgm:constr type="w" for="ch" forName="ChildAccent2" refType="w" fact="0.2001"/>
              <dgm:constr type="h" for="ch" forName="ChildAccent2" refType="h" fact="0.65"/>
              <dgm:constr type="l" for="ch" forName="Child2" refType="w" fact="0.2255"/>
              <dgm:constr type="t" for="ch" forName="Child2" refType="h" fact="0.2"/>
              <dgm:constr type="w" for="ch" forName="Child2" refType="w" fact="0.1747"/>
              <dgm:constr type="h" for="ch" forName="Child2" refType="h" fact="0.65"/>
              <dgm:constr type="l" for="ch" forName="Parent2" refType="w" fact="0.2001"/>
              <dgm:constr type="t" for="ch" forName="Parent2" refType="h" fact="0.075"/>
              <dgm:constr type="w" for="ch" forName="Parent2" refType="w" fact="0.2001"/>
              <dgm:constr type="h" for="ch" forName="Parent2" refType="h" fact="0.125"/>
              <dgm:constr type="l" for="ch" forName="ChildAccent3" refType="w" fact="0.4002"/>
              <dgm:constr type="t" for="ch" forName="ChildAccent3" refType="h" fact="0.2"/>
              <dgm:constr type="w" for="ch" forName="ChildAccent3" refType="w" fact="0.2001"/>
              <dgm:constr type="h" for="ch" forName="ChildAccent3" refType="h" fact="0.7"/>
              <dgm:constr type="l" for="ch" forName="Child3" refType="w" fact="0.4256"/>
              <dgm:constr type="t" for="ch" forName="Child3" refType="h" fact="0.2"/>
              <dgm:constr type="w" for="ch" forName="Child3" refType="w" fact="0.1747"/>
              <dgm:constr type="h" for="ch" forName="Child3" refType="h" fact="0.7"/>
              <dgm:constr type="l" for="ch" forName="Parent3" refType="w" fact="0.4002"/>
              <dgm:constr type="t" for="ch" forName="Parent3" refType="h" fact="0.0508"/>
              <dgm:constr type="w" for="ch" forName="Parent3" refType="w" fact="0.2001"/>
              <dgm:constr type="h" for="ch" forName="Parent3" refType="h" fact="0.15"/>
              <dgm:constr type="l" for="ch" forName="ChildAccent4" refType="w" fact="0.6003"/>
              <dgm:constr type="t" for="ch" forName="ChildAccent4" refType="h" fact="0.2"/>
              <dgm:constr type="w" for="ch" forName="ChildAccent4" refType="w" fact="0.2001"/>
              <dgm:constr type="h" for="ch" forName="ChildAccent4" refType="h" fact="0.75"/>
              <dgm:constr type="l" for="ch" forName="Child4" refType="w" fact="0.6257"/>
              <dgm:constr type="t" for="ch" forName="Child4" refType="h" fact="0.2"/>
              <dgm:constr type="w" for="ch" forName="Child4" refType="w" fact="0.1747"/>
              <dgm:constr type="h" for="ch" forName="Child4" refType="h" fact="0.75"/>
              <dgm:constr type="l" for="ch" forName="Parent4" refType="w" fact="0.6003"/>
              <dgm:constr type="t" for="ch" forName="Parent4" refType="h" fact="0.025"/>
              <dgm:constr type="w" for="ch" forName="Parent4" refType="w" fact="0.2001"/>
              <dgm:constr type="h" for="ch" forName="Parent4" refType="h" fact="0.175"/>
              <dgm:constr type="l" for="ch" forName="ChildAccent5" refType="w" fact="0.7999"/>
              <dgm:constr type="t" for="ch" forName="ChildAccent5" refType="h" fact="0.2"/>
              <dgm:constr type="w" for="ch" forName="ChildAccent5" refType="w" fact="0.2001"/>
              <dgm:constr type="h" for="ch" forName="ChildAccent5" refType="h" fact="0.8"/>
              <dgm:constr type="l" for="ch" forName="Child5" refType="w" fact="0.8253"/>
              <dgm:constr type="t" for="ch" forName="Child5" refType="h" fact="0.2"/>
              <dgm:constr type="w" for="ch" forName="Child5" refType="w" fact="0.1747"/>
              <dgm:constr type="h" for="ch" forName="Child5" refType="h" fact="0.8"/>
              <dgm:constr type="l" for="ch" forName="Parent5" refType="w" fact="0.7999"/>
              <dgm:constr type="t" for="ch" forName="Parent5" refType="h" fact="0"/>
              <dgm:constr type="w" for="ch" forName="Parent5" refType="w" fact="0.2001"/>
              <dgm:constr type="h" for="ch" forName="Parent5" refType="h" fact="0.2"/>
            </dgm:constrLst>
          </dgm:if>
          <dgm:if name="Name9" axis="ch" ptType="node" func="cnt" op="equ" val="6">
            <dgm:alg type="composite">
              <dgm:param type="ar" val="1.756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ChildAccent1" refType="w" fact="0"/>
              <dgm:constr type="t" for="ch" forName="ChildAccent1" refType="h" fact="0.2087"/>
              <dgm:constr type="w" for="ch" forName="ChildAccent1" refType="w" fact="0.167"/>
              <dgm:constr type="h" for="ch" forName="ChildAccent1" refType="h" fact="0.5586"/>
              <dgm:constr type="l" for="ch" forName="Child1" refType="w" fact="0.0212"/>
              <dgm:constr type="t" for="ch" forName="Child1" refType="h" fact="0.2087"/>
              <dgm:constr type="w" for="ch" forName="Child1" refType="w" fact="0.1458"/>
              <dgm:constr type="h" for="ch" forName="Child1" refType="h" fact="0.5586"/>
              <dgm:constr type="l" for="ch" forName="Parent1" refType="w" fact="0"/>
              <dgm:constr type="t" for="ch" forName="Parent1" refType="h" fact="0.1156"/>
              <dgm:constr type="w" for="ch" forName="Parent1" refType="w" fact="0.167"/>
              <dgm:constr type="h" for="ch" forName="Parent1" refType="h" fact="0.0931"/>
              <dgm:constr type="l" for="ch" forName="ChildAccent2" refType="w" fact="0.167"/>
              <dgm:constr type="t" for="ch" forName="ChildAccent2" refType="h" fact="0.2087"/>
              <dgm:constr type="w" for="ch" forName="ChildAccent2" refType="w" fact="0.167"/>
              <dgm:constr type="h" for="ch" forName="ChildAccent2" refType="h" fact="0.6051"/>
              <dgm:constr type="l" for="ch" forName="Child2" refType="w" fact="0.1888"/>
              <dgm:constr type="t" for="ch" forName="Child2" refType="h" fact="0.2087"/>
              <dgm:constr type="w" for="ch" forName="Child2" refType="w" fact="0.1458"/>
              <dgm:constr type="h" for="ch" forName="Child2" refType="h" fact="0.6051"/>
              <dgm:constr type="l" for="ch" forName="Parent2" refType="w" fact="0.167"/>
              <dgm:constr type="t" for="ch" forName="Parent2" refType="h" fact="0.0923"/>
              <dgm:constr type="w" for="ch" forName="Parent2" refType="w" fact="0.167"/>
              <dgm:constr type="h" for="ch" forName="Parent2" refType="h" fact="0.1164"/>
              <dgm:constr type="l" for="ch" forName="ChildAccent3" refType="w" fact="0.3339"/>
              <dgm:constr type="t" for="ch" forName="ChildAccent3" refType="h" fact="0.2087"/>
              <dgm:constr type="w" for="ch" forName="ChildAccent3" refType="w" fact="0.167"/>
              <dgm:constr type="h" for="ch" forName="ChildAccent3" refType="h" fact="0.6517"/>
              <dgm:constr type="l" for="ch" forName="Child3" refType="w" fact="0.3551"/>
              <dgm:constr type="t" for="ch" forName="Child3" refType="h" fact="0.2087"/>
              <dgm:constr type="w" for="ch" forName="Child3" refType="w" fact="0.1458"/>
              <dgm:constr type="h" for="ch" forName="Child3" refType="h" fact="0.6517"/>
              <dgm:constr type="l" for="ch" forName="Parent3" refType="w" fact="0.3339"/>
              <dgm:constr type="t" for="ch" forName="Parent3" refType="h" fact="0.0698"/>
              <dgm:constr type="w" for="ch" forName="Parent3" refType="w" fact="0.167"/>
              <dgm:constr type="h" for="ch" forName="Parent3" refType="h" fact="0.1396"/>
              <dgm:constr type="l" for="ch" forName="ChildAccent4" refType="w" fact="0.5009"/>
              <dgm:constr type="t" for="ch" forName="ChildAccent4" refType="h" fact="0.2087"/>
              <dgm:constr type="w" for="ch" forName="ChildAccent4" refType="w" fact="0.167"/>
              <dgm:constr type="h" for="ch" forName="ChildAccent4" refType="h" fact="0.6982"/>
              <dgm:constr type="l" for="ch" forName="Child4" refType="w" fact="0.5221"/>
              <dgm:constr type="t" for="ch" forName="Child4" refType="h" fact="0.2087"/>
              <dgm:constr type="w" for="ch" forName="Child4" refType="w" fact="0.1458"/>
              <dgm:constr type="h" for="ch" forName="Child4" refType="h" fact="0.6982"/>
              <dgm:constr type="l" for="ch" forName="Parent4" refType="w" fact="0.501"/>
              <dgm:constr type="t" for="ch" forName="Parent4" refType="h" fact="0.0458"/>
              <dgm:constr type="w" for="ch" forName="Parent4" refType="w" fact="0.167"/>
              <dgm:constr type="h" for="ch" forName="Parent4" refType="h" fact="0.1629"/>
              <dgm:constr type="l" for="ch" forName="ChildAccent5" refType="w" fact="0.6674"/>
              <dgm:constr type="t" for="ch" forName="ChildAccent5" refType="h" fact="0.2087"/>
              <dgm:constr type="w" for="ch" forName="ChildAccent5" refType="w" fact="0.167"/>
              <dgm:constr type="h" for="ch" forName="ChildAccent5" refType="h" fact="0.7448"/>
              <dgm:constr type="l" for="ch" forName="Child5" refType="w" fact="0.6886"/>
              <dgm:constr type="t" for="ch" forName="Child5" refType="h" fact="0.2087"/>
              <dgm:constr type="w" for="ch" forName="Child5" refType="w" fact="0.1458"/>
              <dgm:constr type="h" for="ch" forName="Child5" refType="h" fact="0.7448"/>
              <dgm:constr type="l" for="ch" forName="Parent5" refType="w" fact="0.668"/>
              <dgm:constr type="t" for="ch" forName="Parent5" refType="h" fact="0.0225"/>
              <dgm:constr type="w" for="ch" forName="Parent5" refType="w" fact="0.167"/>
              <dgm:constr type="h" for="ch" forName="Parent5" refType="h" fact="0.1862"/>
              <dgm:constr type="l" for="ch" forName="ChildAccent6" refType="w" fact="0.833"/>
              <dgm:constr type="t" for="ch" forName="ChildAccent6" refType="h" fact="0.2087"/>
              <dgm:constr type="w" for="ch" forName="ChildAccent6" refType="w" fact="0.167"/>
              <dgm:constr type="h" for="ch" forName="ChildAccent6" refType="h" fact="0.7913"/>
              <dgm:constr type="l" for="ch" forName="Child6" refType="w" fact="0.8542"/>
              <dgm:constr type="t" for="ch" forName="Child6" refType="h" fact="0.2087"/>
              <dgm:constr type="w" for="ch" forName="Child6" refType="w" fact="0.1458"/>
              <dgm:constr type="h" for="ch" forName="Child6" refType="h" fact="0.7913"/>
              <dgm:constr type="l" for="ch" forName="Parent6" refType="w" fact="0.835"/>
              <dgm:constr type="t" for="ch" forName="Parent6" refType="h" fact="0"/>
              <dgm:constr type="w" for="ch" forName="Parent6" refType="w" fact="0.165"/>
              <dgm:constr type="h" for="ch" forName="Parent6" refType="h" fact="0.2095"/>
            </dgm:constrLst>
          </dgm:if>
          <dgm:else name="Name10">
            <dgm:alg type="composite">
              <dgm:param type="ar" val="1.91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ChildAccent1" refType="w" fact="0"/>
              <dgm:constr type="t" for="ch" forName="ChildAccent1" refType="h" fact="0.2168"/>
              <dgm:constr type="w" for="ch" forName="ChildAccent1" refType="w" fact="0.1432"/>
              <dgm:constr type="h" for="ch" forName="ChildAccent1" refType="h" fact="0.5221"/>
              <dgm:constr type="l" for="ch" forName="Child1" refType="w" fact="0.0182"/>
              <dgm:constr type="t" for="ch" forName="Child1" refType="h" fact="0.2168"/>
              <dgm:constr type="w" for="ch" forName="Child1" refType="w" fact="0.125"/>
              <dgm:constr type="h" for="ch" forName="Child1" refType="h" fact="0.5221"/>
              <dgm:constr type="l" for="ch" forName="Parent1" refType="w" fact="0"/>
              <dgm:constr type="t" for="ch" forName="Parent1" refType="h" fact="0.1298"/>
              <dgm:constr type="w" for="ch" forName="Parent1" refType="w" fact="0.1432"/>
              <dgm:constr type="h" for="ch" forName="Parent1" refType="h" fact="0.087"/>
              <dgm:constr type="l" for="ch" forName="ChildAccent2" refType="w" fact="0.1432"/>
              <dgm:constr type="t" for="ch" forName="ChildAccent2" refType="h" fact="0.2168"/>
              <dgm:constr type="w" for="ch" forName="ChildAccent2" refType="w" fact="0.1432"/>
              <dgm:constr type="h" for="ch" forName="ChildAccent2" refType="h" fact="0.5656"/>
              <dgm:constr type="l" for="ch" forName="Child2" refType="w" fact="0.1614"/>
              <dgm:constr type="t" for="ch" forName="Child2" refType="h" fact="0.2168"/>
              <dgm:constr type="w" for="ch" forName="Child2" refType="w" fact="0.125"/>
              <dgm:constr type="h" for="ch" forName="Child2" refType="h" fact="0.5656"/>
              <dgm:constr type="l" for="ch" forName="Parent2" refType="w" fact="0.1432"/>
              <dgm:constr type="t" for="ch" forName="Parent2" refType="h" fact="0.108"/>
              <dgm:constr type="w" for="ch" forName="Parent2" refType="w" fact="0.1432"/>
              <dgm:constr type="h" for="ch" forName="Parent2" refType="h" fact="0.1088"/>
              <dgm:constr type="l" for="ch" forName="ChildAccent3" refType="w" fact="0.2865"/>
              <dgm:constr type="t" for="ch" forName="ChildAccent3" refType="h" fact="0.2168"/>
              <dgm:constr type="w" for="ch" forName="ChildAccent3" refType="w" fact="0.1432"/>
              <dgm:constr type="h" for="ch" forName="ChildAccent3" refType="h" fact="0.6091"/>
              <dgm:constr type="l" for="ch" forName="Child3" refType="w" fact="0.3047"/>
              <dgm:constr type="t" for="ch" forName="Child3" refType="h" fact="0.2168"/>
              <dgm:constr type="w" for="ch" forName="Child3" refType="w" fact="0.125"/>
              <dgm:constr type="h" for="ch" forName="Child3" refType="h" fact="0.6091"/>
              <dgm:constr type="l" for="ch" forName="Parent3" refType="w" fact="0.2865"/>
              <dgm:constr type="t" for="ch" forName="Parent3" refType="h" fact="0.087"/>
              <dgm:constr type="w" for="ch" forName="Parent3" refType="w" fact="0.1432"/>
              <dgm:constr type="h" for="ch" forName="Parent3" refType="h" fact="0.1305"/>
              <dgm:constr type="l" for="ch" forName="ChildAccent4" refType="w" fact="0.4297"/>
              <dgm:constr type="t" for="ch" forName="ChildAccent4" refType="h" fact="0.2168"/>
              <dgm:constr type="w" for="ch" forName="ChildAccent4" refType="w" fact="0.1432"/>
              <dgm:constr type="h" for="ch" forName="ChildAccent4" refType="h" fact="0.6526"/>
              <dgm:constr type="l" for="ch" forName="Child4" refType="w" fact="0.4479"/>
              <dgm:constr type="t" for="ch" forName="Child4" refType="h" fact="0.2168"/>
              <dgm:constr type="w" for="ch" forName="Child4" refType="w" fact="0.125"/>
              <dgm:constr type="h" for="ch" forName="Child4" refType="h" fact="0.6526"/>
              <dgm:constr type="l" for="ch" forName="Parent4" refType="w" fact="0.4297"/>
              <dgm:constr type="t" for="ch" forName="Parent4" refType="h" fact="0.0645"/>
              <dgm:constr type="w" for="ch" forName="Parent4" refType="w" fact="0.1432"/>
              <dgm:constr type="h" for="ch" forName="Parent4" refType="h" fact="0.1523"/>
              <dgm:constr type="l" for="ch" forName="ChildAccent5" refType="w" fact="0.5726"/>
              <dgm:constr type="t" for="ch" forName="ChildAccent5" refType="h" fact="0.2168"/>
              <dgm:constr type="w" for="ch" forName="ChildAccent5" refType="w" fact="0.1432"/>
              <dgm:constr type="h" for="ch" forName="ChildAccent5" refType="h" fact="0.6962"/>
              <dgm:constr type="l" for="ch" forName="Child5" refType="w" fact="0.5908"/>
              <dgm:constr type="t" for="ch" forName="Child5" refType="h" fact="0.2168"/>
              <dgm:constr type="w" for="ch" forName="Child5" refType="w" fact="0.125"/>
              <dgm:constr type="h" for="ch" forName="Child5" refType="h" fact="0.6962"/>
              <dgm:constr type="l" for="ch" forName="Parent5" refType="w" fact="0.5726"/>
              <dgm:constr type="t" for="ch" forName="Parent5" refType="h" fact="0.0428"/>
              <dgm:constr type="w" for="ch" forName="Parent5" refType="w" fact="0.1432"/>
              <dgm:constr type="h" for="ch" forName="Parent5" refType="h" fact="0.174"/>
              <dgm:constr type="l" for="ch" forName="ChildAccent6" refType="w" fact="0.7147"/>
              <dgm:constr type="t" for="ch" forName="ChildAccent6" refType="h" fact="0.2168"/>
              <dgm:constr type="w" for="ch" forName="ChildAccent6" refType="w" fact="0.1432"/>
              <dgm:constr type="h" for="ch" forName="ChildAccent6" refType="h" fact="0.7397"/>
              <dgm:constr type="l" for="ch" forName="Child6" refType="w" fact="0.7329"/>
              <dgm:constr type="t" for="ch" forName="Child6" refType="h" fact="0.2168"/>
              <dgm:constr type="w" for="ch" forName="Child6" refType="w" fact="0.125"/>
              <dgm:constr type="h" for="ch" forName="Child6" refType="h" fact="0.7397"/>
              <dgm:constr type="l" for="ch" forName="Parent6" refType="w" fact="0.716"/>
              <dgm:constr type="t" for="ch" forName="Parent6" refType="h" fact="0.0217"/>
              <dgm:constr type="w" for="ch" forName="Parent6" refType="w" fact="0.1424"/>
              <dgm:constr type="h" for="ch" forName="Parent6" refType="h" fact="0.1958"/>
              <dgm:constr type="l" for="ch" forName="ChildAccent7" refType="w" fact="0.8568"/>
              <dgm:constr type="t" for="ch" forName="ChildAccent7" refType="h" fact="0.2168"/>
              <dgm:constr type="w" for="ch" forName="ChildAccent7" refType="w" fact="0.1432"/>
              <dgm:constr type="h" for="ch" forName="ChildAccent7" refType="h" fact="0.7832"/>
              <dgm:constr type="l" for="ch" forName="Child7" refType="w" fact="0.875"/>
              <dgm:constr type="t" for="ch" forName="Child7" refType="h" fact="0.2168"/>
              <dgm:constr type="w" for="ch" forName="Child7" refType="w" fact="0.125"/>
              <dgm:constr type="h" for="ch" forName="Child7" refType="h" fact="0.7832"/>
              <dgm:constr type="l" for="ch" forName="Parent7" refType="w" fact="0.8577"/>
              <dgm:constr type="t" for="ch" forName="Parent7" refType="h" fact="0"/>
              <dgm:constr type="w" for="ch" forName="Parent7" refType="w" fact="0.1423"/>
              <dgm:constr type="h" for="ch" forName="Parent7" refType="h" fact="0.2175"/>
            </dgm:constrLst>
          </dgm:else>
        </dgm:choose>
      </dgm:if>
      <dgm:else name="Name11">
        <dgm:choose name="Name12">
          <dgm:if name="Name13" axis="ch" ptType="node" func="cnt" op="equ" val="1">
            <dgm:alg type="composite">
              <dgm:param type="ar" val="0.45"/>
            </dgm:alg>
            <dgm:constrLst>
              <dgm:constr type="primFontSz" for="des" forName="Child1" val="65"/>
              <dgm:constr type="primFontSz" for="des" forName="Parent1" val="65"/>
              <dgm:constr type="primFontSz" for="des" forName="Child1" refType="primFontSz" refFor="des" refForName="Parent1" op="lte"/>
              <dgm:constr type="l" for="ch" forName="ChildAccent1" refType="w" fact="0"/>
              <dgm:constr type="t" for="ch" forName="ChildAccent1" refType="h" fact="0.1429"/>
              <dgm:constr type="w" for="ch" forName="ChildAccent1" refType="w"/>
              <dgm:constr type="h" for="ch" forName="ChildAccent1" refType="h" fact="0.8571"/>
              <dgm:constr type="l" for="ch" forName="Child1" refType="w" fact="0"/>
              <dgm:constr type="t" for="ch" forName="Child1" refType="h" fact="0.1429"/>
              <dgm:constr type="w" for="ch" forName="Child1" refType="w" fact="0.873"/>
              <dgm:constr type="h" for="ch" forName="Child1" refType="h" fact="0.8571"/>
              <dgm:constr type="l" for="ch" forName="Parent1" refType="w" fact="0"/>
              <dgm:constr type="t" for="ch" forName="Parent1" refType="h" fact="0"/>
              <dgm:constr type="w" for="ch" forName="Parent1" refType="w"/>
              <dgm:constr type="h" for="ch" forName="Parent1" refType="h" fact="0.1429"/>
            </dgm:constrLst>
          </dgm:if>
          <dgm:if name="Name14" axis="ch" ptType="node" func="cnt" op="equ" val="2">
            <dgm:alg type="composite">
              <dgm:param type="ar" val="0.8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Child2" refType="w" fact="0"/>
              <dgm:constr type="t" for="ch" forName="Child2" refType="h" fact="0.1613"/>
              <dgm:constr type="w" for="ch" forName="Child2" refType="w" fact="0.4365"/>
              <dgm:constr type="h" for="ch" forName="Child2" refType="h" fact="0.8387"/>
              <dgm:constr type="l" for="ch" forName="Child1" refType="w" fact="0.5"/>
              <dgm:constr type="t" for="ch" forName="Child1" refType="h" fact="0.1613"/>
              <dgm:constr type="w" for="ch" forName="Child1" refType="w" fact="0.4365"/>
              <dgm:constr type="h" for="ch" forName="Child1" refType="h" fact="0.7742"/>
              <dgm:constr type="l" for="ch" forName="ChildAccent1" refType="w" fact="0.5"/>
              <dgm:constr type="t" for="ch" forName="ChildAccent1" refType="h" fact="0.1613"/>
              <dgm:constr type="w" for="ch" forName="ChildAccent1" refType="w" fact="0.5"/>
              <dgm:constr type="h" for="ch" forName="ChildAccent1" refType="h" fact="0.7742"/>
              <dgm:constr type="l" for="ch" forName="Parent1" refType="w" fact="0.5"/>
              <dgm:constr type="t" for="ch" forName="Parent1" refType="h" fact="0.0323"/>
              <dgm:constr type="w" for="ch" forName="Parent1" refType="w" fact="0.5"/>
              <dgm:constr type="h" for="ch" forName="Parent1" refType="h" fact="0.129"/>
              <dgm:constr type="l" for="ch" forName="ChildAccent2" refType="w" fact="0"/>
              <dgm:constr type="t" for="ch" forName="ChildAccent2" refType="h" fact="0.1613"/>
              <dgm:constr type="w" for="ch" forName="ChildAccent2" refType="w" fact="0.5"/>
              <dgm:constr type="h" for="ch" forName="ChildAccent2" refType="h" fact="0.8387"/>
              <dgm:constr type="l" for="ch" forName="Parent2" refType="w" fact="0"/>
              <dgm:constr type="t" for="ch" forName="Parent2" refType="h" fact="0"/>
              <dgm:constr type="w" for="ch" forName="Parent2" refType="w" fact="0.5"/>
              <dgm:constr type="h" for="ch" forName="Parent2" refType="h" fact="0.1613"/>
            </dgm:constrLst>
          </dgm:if>
          <dgm:if name="Name15" axis="ch" ptType="node" func="cnt" op="equ" val="3">
            <dgm:alg type="composite">
              <dgm:param type="ar" val="1.112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Child3" refType="w" fact="0"/>
              <dgm:constr type="t" for="ch" forName="Child3" refType="h" fact="0.1757"/>
              <dgm:constr type="w" for="ch" forName="Child3" refType="w" fact="0.291"/>
              <dgm:constr type="h" for="ch" forName="Child3" refType="h" fact="0.8243"/>
              <dgm:constr type="l" for="ch" forName="Child2" refType="w" fact="0.3333"/>
              <dgm:constr type="t" for="ch" forName="Child2" refType="h" fact="0.1757"/>
              <dgm:constr type="w" for="ch" forName="Child2" refType="w" fact="0.291"/>
              <dgm:constr type="h" for="ch" forName="Child2" refType="h" fact="0.7655"/>
              <dgm:constr type="l" for="ch" forName="Child1" refType="w" fact="0.6667"/>
              <dgm:constr type="t" for="ch" forName="Child1" refType="h" fact="0.1757"/>
              <dgm:constr type="w" for="ch" forName="Child1" refType="w" fact="0.291"/>
              <dgm:constr type="h" for="ch" forName="Child1" refType="h" fact="0.7066"/>
              <dgm:constr type="l" for="ch" forName="ChildAccent1" refType="w" fact="0.6667"/>
              <dgm:constr type="t" for="ch" forName="ChildAccent1" refType="h" fact="0.1757"/>
              <dgm:constr type="w" for="ch" forName="ChildAccent1" refType="w" fact="0.3333"/>
              <dgm:constr type="h" for="ch" forName="ChildAccent1" refType="h" fact="0.7066"/>
              <dgm:constr type="l" for="ch" forName="Parent1" refType="w" fact="0.6667"/>
              <dgm:constr type="t" for="ch" forName="Parent1" refType="h" fact="0.0579"/>
              <dgm:constr type="w" for="ch" forName="Parent1" refType="w" fact="0.3333"/>
              <dgm:constr type="h" for="ch" forName="Parent1" refType="h" fact="0.1178"/>
              <dgm:constr type="l" for="ch" forName="ChildAccent2" refType="w" fact="0.3333"/>
              <dgm:constr type="t" for="ch" forName="ChildAccent2" refType="h" fact="0.1757"/>
              <dgm:constr type="w" for="ch" forName="ChildAccent2" refType="w" fact="0.3333"/>
              <dgm:constr type="h" for="ch" forName="ChildAccent2" refType="h" fact="0.7655"/>
              <dgm:constr type="l" for="ch" forName="Parent2" refType="w" fact="0.3333"/>
              <dgm:constr type="t" for="ch" forName="Parent2" refType="h" fact="0.0285"/>
              <dgm:constr type="w" for="ch" forName="Parent2" refType="w" fact="0.3333"/>
              <dgm:constr type="h" for="ch" forName="Parent2" refType="h" fact="0.1472"/>
              <dgm:constr type="l" for="ch" forName="ChildAccent3" refType="w" fact="0"/>
              <dgm:constr type="t" for="ch" forName="ChildAccent3" refType="h" fact="0.1757"/>
              <dgm:constr type="w" for="ch" forName="ChildAccent3" refType="w" fact="0.3333"/>
              <dgm:constr type="h" for="ch" forName="ChildAccent3" refType="h" fact="0.8243"/>
              <dgm:constr type="l" for="ch" forName="Parent3" refType="w" fact="0"/>
              <dgm:constr type="t" for="ch" forName="Parent3" refType="h" fact="0"/>
              <dgm:constr type="w" for="ch" forName="Parent3" refType="w" fact="0.3333"/>
              <dgm:constr type="h" for="ch" forName="Parent3" refType="h" fact="0.176"/>
            </dgm:constrLst>
          </dgm:if>
          <dgm:if name="Name16" axis="ch" ptType="node" func="cnt" op="equ" val="4">
            <dgm:alg type="composite">
              <dgm:param type="ar" val="1.362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Child4" refType="w" fact="0"/>
              <dgm:constr type="t" for="ch" forName="Child4" refType="h" fact="0.1892"/>
              <dgm:constr type="w" for="ch" forName="Child4" refType="w" fact="0.2183"/>
              <dgm:constr type="h" for="ch" forName="Child4" refType="h" fact="0.8108"/>
              <dgm:constr type="l" for="ch" forName="Child3" refType="w" fact="0.25"/>
              <dgm:constr type="t" for="ch" forName="Child3" refType="h" fact="0.1892"/>
              <dgm:constr type="w" for="ch" forName="Child3" refType="w" fact="0.2183"/>
              <dgm:constr type="h" for="ch" forName="Child3" refType="h" fact="0.7568"/>
              <dgm:constr type="l" for="ch" forName="Child2" refType="w" fact="0.5"/>
              <dgm:constr type="t" for="ch" forName="Child2" refType="h" fact="0.1892"/>
              <dgm:constr type="w" for="ch" forName="Child2" refType="w" fact="0.2183"/>
              <dgm:constr type="h" for="ch" forName="Child2" refType="h" fact="0.7027"/>
              <dgm:constr type="l" for="ch" forName="Child1" refType="w" fact="0.75"/>
              <dgm:constr type="t" for="ch" forName="Child1" refType="h" fact="0.1892"/>
              <dgm:constr type="w" for="ch" forName="Child1" refType="w" fact="0.2183"/>
              <dgm:constr type="h" for="ch" forName="Child1" refType="h" fact="0.6486"/>
              <dgm:constr type="l" for="ch" forName="ChildAccent1" refType="w" fact="0.75"/>
              <dgm:constr type="t" for="ch" forName="ChildAccent1" refType="h" fact="0.1892"/>
              <dgm:constr type="w" for="ch" forName="ChildAccent1" refType="w" fact="0.25"/>
              <dgm:constr type="h" for="ch" forName="ChildAccent1" refType="h" fact="0.6486"/>
              <dgm:constr type="l" for="ch" forName="Parent1" refType="w" fact="0.75"/>
              <dgm:constr type="t" for="ch" forName="Parent1" refType="h" fact="0.0811"/>
              <dgm:constr type="w" for="ch" forName="Parent1" refType="w" fact="0.25"/>
              <dgm:constr type="h" for="ch" forName="Parent1" refType="h" fact="0.1081"/>
              <dgm:constr type="l" for="ch" forName="ChildAccent2" refType="w" fact="0.5"/>
              <dgm:constr type="t" for="ch" forName="ChildAccent2" refType="h" fact="0.1892"/>
              <dgm:constr type="w" for="ch" forName="ChildAccent2" refType="w" fact="0.25"/>
              <dgm:constr type="h" for="ch" forName="ChildAccent2" refType="h" fact="0.7027"/>
              <dgm:constr type="l" for="ch" forName="Parent2" refType="w" fact="0.5"/>
              <dgm:constr type="t" for="ch" forName="Parent2" refType="h" fact="0.0541"/>
              <dgm:constr type="w" for="ch" forName="Parent2" refType="w" fact="0.25"/>
              <dgm:constr type="h" for="ch" forName="Parent2" refType="h" fact="0.1351"/>
              <dgm:constr type="l" for="ch" forName="ChildAccent3" refType="w" fact="0.25"/>
              <dgm:constr type="t" for="ch" forName="ChildAccent3" refType="h" fact="0.1892"/>
              <dgm:constr type="w" for="ch" forName="ChildAccent3" refType="w" fact="0.25"/>
              <dgm:constr type="h" for="ch" forName="ChildAccent3" refType="h" fact="0.7568"/>
              <dgm:constr type="l" for="ch" forName="Parent3" refType="w" fact="0.25"/>
              <dgm:constr type="t" for="ch" forName="Parent3" refType="h" fact="0.0279"/>
              <dgm:constr type="w" for="ch" forName="Parent3" refType="w" fact="0.25"/>
              <dgm:constr type="h" for="ch" forName="Parent3" refType="h" fact="0.161"/>
              <dgm:constr type="l" for="ch" forName="ChildAccent4" refType="w" fact="0"/>
              <dgm:constr type="t" for="ch" forName="ChildAccent4" refType="h" fact="0.1892"/>
              <dgm:constr type="w" for="ch" forName="ChildAccent4" refType="w" fact="0.25"/>
              <dgm:constr type="h" for="ch" forName="ChildAccent4" refType="h" fact="0.8108"/>
              <dgm:constr type="l" for="ch" forName="Parent4" refType="w" fact="0"/>
              <dgm:constr type="t" for="ch" forName="Parent4" refType="h" fact="0"/>
              <dgm:constr type="w" for="ch" forName="Parent4" refType="w" fact="0.25"/>
              <dgm:constr type="h" for="ch" forName="Parent4" refType="h" fact="0.1892"/>
            </dgm:constrLst>
          </dgm:if>
          <dgm:if name="Name17" axis="ch" ptType="node" func="cnt" op="equ" val="5">
            <dgm:alg type="composite">
              <dgm:param type="ar" val="1.5742"/>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Child5" refType="w" fact="0"/>
              <dgm:constr type="t" for="ch" forName="Child5" refType="h" fact="0.2"/>
              <dgm:constr type="w" for="ch" forName="Child5" refType="w" fact="0.1747"/>
              <dgm:constr type="h" for="ch" forName="Child5" refType="h" fact="0.8"/>
              <dgm:constr type="l" for="ch" forName="Child4" refType="w" fact="0.2001"/>
              <dgm:constr type="t" for="ch" forName="Child4" refType="h" fact="0.2"/>
              <dgm:constr type="w" for="ch" forName="Child4" refType="w" fact="0.1747"/>
              <dgm:constr type="h" for="ch" forName="Child4" refType="h" fact="0.75"/>
              <dgm:constr type="l" for="ch" forName="Child3" refType="w" fact="0.4002"/>
              <dgm:constr type="t" for="ch" forName="Child3" refType="h" fact="0.2"/>
              <dgm:constr type="w" for="ch" forName="Child3" refType="w" fact="0.1747"/>
              <dgm:constr type="h" for="ch" forName="Child3" refType="h" fact="0.7"/>
              <dgm:constr type="l" for="ch" forName="Child2" refType="w" fact="0.6003"/>
              <dgm:constr type="t" for="ch" forName="Child2" refType="h" fact="0.2"/>
              <dgm:constr type="w" for="ch" forName="Child2" refType="w" fact="0.1747"/>
              <dgm:constr type="h" for="ch" forName="Child2" refType="h" fact="0.65"/>
              <dgm:constr type="l" for="ch" forName="Child1" refType="w" fact="0.7999"/>
              <dgm:constr type="t" for="ch" forName="Child1" refType="h" fact="0.2"/>
              <dgm:constr type="w" for="ch" forName="Child1" refType="w" fact="0.1747"/>
              <dgm:constr type="h" for="ch" forName="Child1" refType="h" fact="0.6"/>
              <dgm:constr type="l" for="ch" forName="ChildAccent1" refType="w" fact="0.7999"/>
              <dgm:constr type="t" for="ch" forName="ChildAccent1" refType="h" fact="0.2"/>
              <dgm:constr type="w" for="ch" forName="ChildAccent1" refType="w" fact="0.2001"/>
              <dgm:constr type="h" for="ch" forName="ChildAccent1" refType="h" fact="0.6"/>
              <dgm:constr type="l" for="ch" forName="Parent1" refType="w" fact="0.7999"/>
              <dgm:constr type="t" for="ch" forName="Parent1" refType="h" fact="0.1"/>
              <dgm:constr type="w" for="ch" forName="Parent1" refType="w" fact="0.2001"/>
              <dgm:constr type="h" for="ch" forName="Parent1" refType="h" fact="0.1"/>
              <dgm:constr type="l" for="ch" forName="ChildAccent2" refType="w" fact="0.6003"/>
              <dgm:constr type="t" for="ch" forName="ChildAccent2" refType="h" fact="0.2"/>
              <dgm:constr type="w" for="ch" forName="ChildAccent2" refType="w" fact="0.2001"/>
              <dgm:constr type="h" for="ch" forName="ChildAccent2" refType="h" fact="0.65"/>
              <dgm:constr type="l" for="ch" forName="Parent2" refType="w" fact="0.6003"/>
              <dgm:constr type="t" for="ch" forName="Parent2" refType="h" fact="0.075"/>
              <dgm:constr type="w" for="ch" forName="Parent2" refType="w" fact="0.2001"/>
              <dgm:constr type="h" for="ch" forName="Parent2" refType="h" fact="0.125"/>
              <dgm:constr type="l" for="ch" forName="ChildAccent3" refType="w" fact="0.4002"/>
              <dgm:constr type="t" for="ch" forName="ChildAccent3" refType="h" fact="0.2"/>
              <dgm:constr type="w" for="ch" forName="ChildAccent3" refType="w" fact="0.2001"/>
              <dgm:constr type="h" for="ch" forName="ChildAccent3" refType="h" fact="0.7"/>
              <dgm:constr type="l" for="ch" forName="Parent3" refType="w" fact="0.4002"/>
              <dgm:constr type="t" for="ch" forName="Parent3" refType="h" fact="0.0508"/>
              <dgm:constr type="w" for="ch" forName="Parent3" refType="w" fact="0.2001"/>
              <dgm:constr type="h" for="ch" forName="Parent3" refType="h" fact="0.15"/>
              <dgm:constr type="l" for="ch" forName="ChildAccent4" refType="w" fact="0.2001"/>
              <dgm:constr type="t" for="ch" forName="ChildAccent4" refType="h" fact="0.2"/>
              <dgm:constr type="w" for="ch" forName="ChildAccent4" refType="w" fact="0.2001"/>
              <dgm:constr type="h" for="ch" forName="ChildAccent4" refType="h" fact="0.75"/>
              <dgm:constr type="l" for="ch" forName="Parent4" refType="w" fact="0.2001"/>
              <dgm:constr type="t" for="ch" forName="Parent4" refType="h" fact="0.025"/>
              <dgm:constr type="w" for="ch" forName="Parent4" refType="w" fact="0.2001"/>
              <dgm:constr type="h" for="ch" forName="Parent4" refType="h" fact="0.175"/>
              <dgm:constr type="l" for="ch" forName="ChildAccent5" refType="w" fact="0"/>
              <dgm:constr type="t" for="ch" forName="ChildAccent5" refType="h" fact="0.2"/>
              <dgm:constr type="w" for="ch" forName="ChildAccent5" refType="w" fact="0.2001"/>
              <dgm:constr type="h" for="ch" forName="ChildAccent5" refType="h" fact="0.8"/>
              <dgm:constr type="l" for="ch" forName="Parent5" refType="w" fact="0"/>
              <dgm:constr type="t" for="ch" forName="Parent5" refType="h" fact="0"/>
              <dgm:constr type="w" for="ch" forName="Parent5" refType="w" fact="0.2001"/>
              <dgm:constr type="h" for="ch" forName="Parent5" refType="h" fact="0.2"/>
            </dgm:constrLst>
          </dgm:if>
          <dgm:if name="Name18" axis="ch" ptType="node" func="cnt" op="equ" val="6">
            <dgm:alg type="composite">
              <dgm:param type="ar" val="1.756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Child6" refType="w" fact="0"/>
              <dgm:constr type="t" for="ch" forName="Child6" refType="h" fact="0.2087"/>
              <dgm:constr type="w" for="ch" forName="Child6" refType="w" fact="0.1458"/>
              <dgm:constr type="h" for="ch" forName="Child6" refType="h" fact="0.7913"/>
              <dgm:constr type="l" for="ch" forName="Child5" refType="w" fact="0.167"/>
              <dgm:constr type="t" for="ch" forName="Child5" refType="h" fact="0.2087"/>
              <dgm:constr type="w" for="ch" forName="Child5" refType="w" fact="0.1458"/>
              <dgm:constr type="h" for="ch" forName="Child5" refType="h" fact="0.7448"/>
              <dgm:constr type="l" for="ch" forName="Child4" refType="w" fact="0.3339"/>
              <dgm:constr type="t" for="ch" forName="Child4" refType="h" fact="0.2087"/>
              <dgm:constr type="w" for="ch" forName="Child4" refType="w" fact="0.1458"/>
              <dgm:constr type="h" for="ch" forName="Child4" refType="h" fact="0.6982"/>
              <dgm:constr type="l" for="ch" forName="Child3" refType="w" fact="0.5009"/>
              <dgm:constr type="t" for="ch" forName="Child3" refType="h" fact="0.2087"/>
              <dgm:constr type="w" for="ch" forName="Child3" refType="w" fact="0.1458"/>
              <dgm:constr type="h" for="ch" forName="Child3" refType="h" fact="0.6517"/>
              <dgm:constr type="l" for="ch" forName="Child2" refType="w" fact="0.6674"/>
              <dgm:constr type="t" for="ch" forName="Child2" refType="h" fact="0.2087"/>
              <dgm:constr type="w" for="ch" forName="Child2" refType="w" fact="0.1458"/>
              <dgm:constr type="h" for="ch" forName="Child2" refType="h" fact="0.6051"/>
              <dgm:constr type="l" for="ch" forName="Child1" refType="w" fact="0.833"/>
              <dgm:constr type="t" for="ch" forName="Child1" refType="h" fact="0.2087"/>
              <dgm:constr type="w" for="ch" forName="Child1" refType="w" fact="0.1458"/>
              <dgm:constr type="h" for="ch" forName="Child1" refType="h" fact="0.5586"/>
              <dgm:constr type="l" for="ch" forName="ChildAccent1" refType="w" fact="0.833"/>
              <dgm:constr type="t" for="ch" forName="ChildAccent1" refType="h" fact="0.2087"/>
              <dgm:constr type="w" for="ch" forName="ChildAccent1" refType="w" fact="0.167"/>
              <dgm:constr type="h" for="ch" forName="ChildAccent1" refType="h" fact="0.5586"/>
              <dgm:constr type="l" for="ch" forName="Parent1" refType="w" fact="0.833"/>
              <dgm:constr type="t" for="ch" forName="Parent1" refType="h" fact="0.1156"/>
              <dgm:constr type="w" for="ch" forName="Parent1" refType="w" fact="0.167"/>
              <dgm:constr type="h" for="ch" forName="Parent1" refType="h" fact="0.0931"/>
              <dgm:constr type="l" for="ch" forName="ChildAccent2" refType="w" fact="0.6674"/>
              <dgm:constr type="t" for="ch" forName="ChildAccent2" refType="h" fact="0.2087"/>
              <dgm:constr type="w" for="ch" forName="ChildAccent2" refType="w" fact="0.167"/>
              <dgm:constr type="h" for="ch" forName="ChildAccent2" refType="h" fact="0.6051"/>
              <dgm:constr type="l" for="ch" forName="Parent2" refType="w" fact="0.6674"/>
              <dgm:constr type="t" for="ch" forName="Parent2" refType="h" fact="0.0923"/>
              <dgm:constr type="w" for="ch" forName="Parent2" refType="w" fact="0.165"/>
              <dgm:constr type="h" for="ch" forName="Parent2" refType="h" fact="0.1164"/>
              <dgm:constr type="l" for="ch" forName="ChildAccent3" refType="w" fact="0.5009"/>
              <dgm:constr type="t" for="ch" forName="ChildAccent3" refType="h" fact="0.2087"/>
              <dgm:constr type="w" for="ch" forName="ChildAccent3" refType="w" fact="0.167"/>
              <dgm:constr type="h" for="ch" forName="ChildAccent3" refType="h" fact="0.6517"/>
              <dgm:constr type="l" for="ch" forName="Parent3" refType="w" fact="0.5009"/>
              <dgm:constr type="t" for="ch" forName="Parent3" refType="h" fact="0.0698"/>
              <dgm:constr type="w" for="ch" forName="Parent3" refType="w" fact="0.166"/>
              <dgm:constr type="h" for="ch" forName="Parent3" refType="h" fact="0.1396"/>
              <dgm:constr type="l" for="ch" forName="ChildAccent4" refType="w" fact="0.3339"/>
              <dgm:constr type="t" for="ch" forName="ChildAccent4" refType="h" fact="0.2087"/>
              <dgm:constr type="w" for="ch" forName="ChildAccent4" refType="w" fact="0.167"/>
              <dgm:constr type="h" for="ch" forName="ChildAccent4" refType="h" fact="0.6982"/>
              <dgm:constr type="l" for="ch" forName="Parent4" refType="w" fact="0.3339"/>
              <dgm:constr type="t" for="ch" forName="Parent4" refType="h" fact="0.0458"/>
              <dgm:constr type="w" for="ch" forName="Parent4" refType="w" fact="0.167"/>
              <dgm:constr type="h" for="ch" forName="Parent4" refType="h" fact="0.1629"/>
              <dgm:constr type="l" for="ch" forName="ChildAccent5" refType="w" fact="0.167"/>
              <dgm:constr type="t" for="ch" forName="ChildAccent5" refType="h" fact="0.2087"/>
              <dgm:constr type="w" for="ch" forName="ChildAccent5" refType="w" fact="0.167"/>
              <dgm:constr type="h" for="ch" forName="ChildAccent5" refType="h" fact="0.7448"/>
              <dgm:constr type="l" for="ch" forName="Parent5" refType="w" fact="0.167"/>
              <dgm:constr type="t" for="ch" forName="Parent5" refType="h" fact="0.0225"/>
              <dgm:constr type="w" for="ch" forName="Parent5" refType="w" fact="0.167"/>
              <dgm:constr type="h" for="ch" forName="Parent5" refType="h" fact="0.1862"/>
              <dgm:constr type="l" for="ch" forName="ChildAccent6" refType="w" fact="0"/>
              <dgm:constr type="t" for="ch" forName="ChildAccent6" refType="h" fact="0.2087"/>
              <dgm:constr type="w" for="ch" forName="ChildAccent6" refType="w" fact="0.167"/>
              <dgm:constr type="h" for="ch" forName="ChildAccent6" refType="h" fact="0.7913"/>
              <dgm:constr type="l" for="ch" forName="Parent6" refType="w" fact="0"/>
              <dgm:constr type="t" for="ch" forName="Parent6" refType="h" fact="0"/>
              <dgm:constr type="w" for="ch" forName="Parent6" refType="w" fact="0.167"/>
              <dgm:constr type="h" for="ch" forName="Parent6" refType="h" fact="0.2095"/>
            </dgm:constrLst>
          </dgm:if>
          <dgm:else name="Name19">
            <dgm:alg type="composite">
              <dgm:param type="ar" val="1.91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Child7" refType="w" fact="0"/>
              <dgm:constr type="t" for="ch" forName="Child7" refType="h" fact="0.2168"/>
              <dgm:constr type="w" for="ch" forName="Child7" refType="w" fact="0.125"/>
              <dgm:constr type="h" for="ch" forName="Child7" refType="h" fact="0.7832"/>
              <dgm:constr type="l" for="ch" forName="Child6" refType="w" fact="0.1432"/>
              <dgm:constr type="t" for="ch" forName="Child6" refType="h" fact="0.2168"/>
              <dgm:constr type="w" for="ch" forName="Child6" refType="w" fact="0.125"/>
              <dgm:constr type="h" for="ch" forName="Child6" refType="h" fact="0.7397"/>
              <dgm:constr type="l" for="ch" forName="Child5" refType="w" fact="0.2865"/>
              <dgm:constr type="t" for="ch" forName="Child5" refType="h" fact="0.2168"/>
              <dgm:constr type="w" for="ch" forName="Child5" refType="w" fact="0.125"/>
              <dgm:constr type="h" for="ch" forName="Child5" refType="h" fact="0.6962"/>
              <dgm:constr type="l" for="ch" forName="Child4" refType="w" fact="0.4297"/>
              <dgm:constr type="t" for="ch" forName="Child4" refType="h" fact="0.2168"/>
              <dgm:constr type="w" for="ch" forName="Child4" refType="w" fact="0.125"/>
              <dgm:constr type="h" for="ch" forName="Child4" refType="h" fact="0.6526"/>
              <dgm:constr type="l" for="ch" forName="Child3" refType="w" fact="0.5726"/>
              <dgm:constr type="t" for="ch" forName="Child3" refType="h" fact="0.2168"/>
              <dgm:constr type="w" for="ch" forName="Child3" refType="w" fact="0.125"/>
              <dgm:constr type="h" for="ch" forName="Child3" refType="h" fact="0.6091"/>
              <dgm:constr type="l" for="ch" forName="Child2" refType="w" fact="0.7147"/>
              <dgm:constr type="t" for="ch" forName="Child2" refType="h" fact="0.2168"/>
              <dgm:constr type="w" for="ch" forName="Child2" refType="w" fact="0.125"/>
              <dgm:constr type="h" for="ch" forName="Child2" refType="h" fact="0.5656"/>
              <dgm:constr type="l" for="ch" forName="Child1" refType="w" fact="0.8568"/>
              <dgm:constr type="t" for="ch" forName="Child1" refType="h" fact="0.2168"/>
              <dgm:constr type="w" for="ch" forName="Child1" refType="w" fact="0.125"/>
              <dgm:constr type="h" for="ch" forName="Child1" refType="h" fact="0.5221"/>
              <dgm:constr type="l" for="ch" forName="ChildAccent1" refType="w" fact="0.8568"/>
              <dgm:constr type="t" for="ch" forName="ChildAccent1" refType="h" fact="0.2168"/>
              <dgm:constr type="w" for="ch" forName="ChildAccent1" refType="w" fact="0.1432"/>
              <dgm:constr type="h" for="ch" forName="ChildAccent1" refType="h" fact="0.5221"/>
              <dgm:constr type="l" for="ch" forName="Parent1" refType="w" fact="0.8568"/>
              <dgm:constr type="t" for="ch" forName="Parent1" refType="h" fact="0.1298"/>
              <dgm:constr type="w" for="ch" forName="Parent1" refType="w" fact="0.1432"/>
              <dgm:constr type="h" for="ch" forName="Parent1" refType="h" fact="0.087"/>
              <dgm:constr type="l" for="ch" forName="ChildAccent2" refType="w" fact="0.7147"/>
              <dgm:constr type="t" for="ch" forName="ChildAccent2" refType="h" fact="0.2168"/>
              <dgm:constr type="w" for="ch" forName="ChildAccent2" refType="w" fact="0.1432"/>
              <dgm:constr type="h" for="ch" forName="ChildAccent2" refType="h" fact="0.5656"/>
              <dgm:constr type="l" for="ch" forName="Parent2" refType="w" fact="0.7147"/>
              <dgm:constr type="t" for="ch" forName="Parent2" refType="h" fact="0.108"/>
              <dgm:constr type="w" for="ch" forName="Parent2" refType="w" fact="0.1425"/>
              <dgm:constr type="h" for="ch" forName="Parent2" refType="h" fact="0.1088"/>
              <dgm:constr type="l" for="ch" forName="ChildAccent3" refType="w" fact="0.5726"/>
              <dgm:constr type="t" for="ch" forName="ChildAccent3" refType="h" fact="0.2168"/>
              <dgm:constr type="w" for="ch" forName="ChildAccent3" refType="w" fact="0.1432"/>
              <dgm:constr type="h" for="ch" forName="ChildAccent3" refType="h" fact="0.6091"/>
              <dgm:constr type="l" for="ch" forName="Parent3" refType="w" fact="0.5726"/>
              <dgm:constr type="t" for="ch" forName="Parent3" refType="h" fact="0.087"/>
              <dgm:constr type="w" for="ch" forName="Parent3" refType="w" fact="0.142"/>
              <dgm:constr type="h" for="ch" forName="Parent3" refType="h" fact="0.1305"/>
              <dgm:constr type="l" for="ch" forName="ChildAccent4" refType="w" fact="0.4297"/>
              <dgm:constr type="t" for="ch" forName="ChildAccent4" refType="h" fact="0.2168"/>
              <dgm:constr type="w" for="ch" forName="ChildAccent4" refType="w" fact="0.1432"/>
              <dgm:constr type="h" for="ch" forName="ChildAccent4" refType="h" fact="0.6526"/>
              <dgm:constr type="l" for="ch" forName="Parent4" refType="w" fact="0.4297"/>
              <dgm:constr type="t" for="ch" forName="Parent4" refType="h" fact="0.0645"/>
              <dgm:constr type="w" for="ch" forName="Parent4" refType="w" fact="0.1432"/>
              <dgm:constr type="h" for="ch" forName="Parent4" refType="h" fact="0.1523"/>
              <dgm:constr type="l" for="ch" forName="ChildAccent5" refType="w" fact="0.2865"/>
              <dgm:constr type="t" for="ch" forName="ChildAccent5" refType="h" fact="0.2168"/>
              <dgm:constr type="w" for="ch" forName="ChildAccent5" refType="w" fact="0.1432"/>
              <dgm:constr type="h" for="ch" forName="ChildAccent5" refType="h" fact="0.6962"/>
              <dgm:constr type="l" for="ch" forName="Parent5" refType="w" fact="0.2865"/>
              <dgm:constr type="t" for="ch" forName="Parent5" refType="h" fact="0.0428"/>
              <dgm:constr type="w" for="ch" forName="Parent5" refType="w" fact="0.1432"/>
              <dgm:constr type="h" for="ch" forName="Parent5" refType="h" fact="0.174"/>
              <dgm:constr type="l" for="ch" forName="ChildAccent6" refType="w" fact="0.1432"/>
              <dgm:constr type="t" for="ch" forName="ChildAccent6" refType="h" fact="0.2168"/>
              <dgm:constr type="w" for="ch" forName="ChildAccent6" refType="w" fact="0.1432"/>
              <dgm:constr type="h" for="ch" forName="ChildAccent6" refType="h" fact="0.7397"/>
              <dgm:constr type="l" for="ch" forName="Parent6" refType="w" fact="0.1432"/>
              <dgm:constr type="t" for="ch" forName="Parent6" refType="h" fact="0.0217"/>
              <dgm:constr type="w" for="ch" forName="Parent6" refType="w" fact="0.1432"/>
              <dgm:constr type="h" for="ch" forName="Parent6" refType="h" fact="0.1958"/>
              <dgm:constr type="l" for="ch" forName="ChildAccent7" refType="w" fact="0"/>
              <dgm:constr type="t" for="ch" forName="ChildAccent7" refType="h" fact="0.2168"/>
              <dgm:constr type="w" for="ch" forName="ChildAccent7" refType="w" fact="0.1432"/>
              <dgm:constr type="h" for="ch" forName="ChildAccent7" refType="h" fact="0.7832"/>
              <dgm:constr type="l" for="ch" forName="Parent7" refType="w" fact="0"/>
              <dgm:constr type="t" for="ch" forName="Parent7" refType="h" fact="0"/>
              <dgm:constr type="w" for="ch" forName="Parent7" refType="w" fact="0.1432"/>
              <dgm:constr type="h" for="ch" forName="Parent7" refType="h" fact="0.2175"/>
            </dgm:constrLst>
          </dgm:else>
        </dgm:choose>
      </dgm:else>
    </dgm:choose>
    <dgm:forEach name="wrapper" axis="self" ptType="parTrans">
      <dgm:forEach name="accentRepeat" axis="self">
        <dgm:layoutNode name="ChildAccent" styleLbl="alignImgPlace1">
          <dgm:alg type="sp"/>
          <dgm:choose name="Name20">
            <dgm:if name="Name21" axis="followSib" ptType="node" func="cnt" op="equ" val="0">
              <dgm:shape xmlns:r="http://schemas.openxmlformats.org/officeDocument/2006/relationships" type="wedgeRectCallout" r:blip="">
                <dgm:adjLst>
                  <dgm:adj idx="1" val="0"/>
                  <dgm:adj idx="2" val="0"/>
                </dgm:adjLst>
              </dgm:shape>
            </dgm:if>
            <dgm:else name="Name22">
              <dgm:choose name="Name23">
                <dgm:if name="Name24" axis="precedSib" ptType="node" func="cnt" op="equ" val="6">
                  <dgm:shape xmlns:r="http://schemas.openxmlformats.org/officeDocument/2006/relationships" type="wedgeRectCallout" r:blip="">
                    <dgm:adjLst>
                      <dgm:adj idx="1" val="0"/>
                      <dgm:adj idx="2" val="0"/>
                    </dgm:adjLst>
                  </dgm:shape>
                </dgm:if>
                <dgm:else name="Name25">
                  <dgm:choose name="Name26">
                    <dgm:if name="Name27" func="var" arg="dir" op="equ" val="norm">
                      <dgm:shape xmlns:r="http://schemas.openxmlformats.org/officeDocument/2006/relationships" type="wedgeRectCallout" r:blip="">
                        <dgm:adjLst>
                          <dgm:adj idx="1" val="0.625"/>
                          <dgm:adj idx="2" val="0.2083"/>
                        </dgm:adjLst>
                      </dgm:shape>
                    </dgm:if>
                    <dgm:else name="Name28">
                      <dgm:shape xmlns:r="http://schemas.openxmlformats.org/officeDocument/2006/relationships" type="wedgeRectCallout" r:blip="">
                        <dgm:adjLst>
                          <dgm:adj idx="1" val="-0.625"/>
                          <dgm:adj idx="2" val="0.2083"/>
                        </dgm:adjLst>
                      </dgm:shape>
                    </dgm:else>
                  </dgm:choose>
                </dgm:else>
              </dgm:choose>
            </dgm:else>
          </dgm:choose>
          <dgm:presOf axis="des" ptType="node"/>
        </dgm:layoutNode>
      </dgm:forEach>
    </dgm:forEach>
    <dgm:forEach name="Name29" axis="ch" ptType="node" st="7" cnt="1">
      <dgm:layoutNode name="ChildAccent7">
        <dgm:alg type="sp"/>
        <dgm:shape xmlns:r="http://schemas.openxmlformats.org/officeDocument/2006/relationships" r:blip="">
          <dgm:adjLst/>
        </dgm:shape>
        <dgm:presOf/>
        <dgm:constrLst/>
        <dgm:forEach name="Name30" ref="accentRepeat"/>
      </dgm:layoutNode>
      <dgm:layoutNode name="Child7" styleLbl="revTx">
        <dgm:varLst>
          <dgm:chMax val="0"/>
          <dgm:chPref val="0"/>
          <dgm:bulletEnabled val="1"/>
        </dgm:varLst>
        <dgm:choose name="Name31">
          <dgm:if name="Name32" func="var" arg="dir" op="equ" val="norm">
            <dgm:alg type="tx">
              <dgm:param type="parTxLTRAlign" val="r"/>
              <dgm:param type="shpTxLTRAlignCh" val="r"/>
              <dgm:param type="txAnchorVert" val="t"/>
            </dgm:alg>
          </dgm:if>
          <dgm:else name="Name3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7"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34" axis="ch" ptType="node" st="6" cnt="1">
      <dgm:layoutNode name="ChildAccent6">
        <dgm:alg type="sp"/>
        <dgm:shape xmlns:r="http://schemas.openxmlformats.org/officeDocument/2006/relationships" r:blip="">
          <dgm:adjLst/>
        </dgm:shape>
        <dgm:presOf/>
        <dgm:constrLst/>
        <dgm:forEach name="Name35" ref="accentRepeat"/>
      </dgm:layoutNode>
      <dgm:layoutNode name="Child6" styleLbl="revTx">
        <dgm:varLst>
          <dgm:chMax val="0"/>
          <dgm:chPref val="0"/>
          <dgm:bulletEnabled val="1"/>
        </dgm:varLst>
        <dgm:choose name="Name36">
          <dgm:if name="Name37" func="var" arg="dir" op="equ" val="norm">
            <dgm:alg type="tx">
              <dgm:param type="parTxLTRAlign" val="r"/>
              <dgm:param type="shpTxLTRAlignCh" val="r"/>
              <dgm:param type="txAnchorVert" val="t"/>
            </dgm:alg>
          </dgm:if>
          <dgm:else name="Name3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6"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39" axis="ch" ptType="node" st="5" cnt="1">
      <dgm:layoutNode name="ChildAccent5">
        <dgm:alg type="sp"/>
        <dgm:shape xmlns:r="http://schemas.openxmlformats.org/officeDocument/2006/relationships" r:blip="">
          <dgm:adjLst/>
        </dgm:shape>
        <dgm:presOf/>
        <dgm:constrLst/>
        <dgm:forEach name="Name40" ref="accentRepeat"/>
      </dgm:layoutNode>
      <dgm:layoutNode name="Child5" styleLbl="revTx">
        <dgm:varLst>
          <dgm:chMax val="0"/>
          <dgm:chPref val="0"/>
          <dgm:bulletEnabled val="1"/>
        </dgm:varLst>
        <dgm:choose name="Name41">
          <dgm:if name="Name42" func="var" arg="dir" op="equ" val="norm">
            <dgm:alg type="tx">
              <dgm:param type="parTxLTRAlign" val="r"/>
              <dgm:param type="shpTxLTRAlignCh" val="r"/>
              <dgm:param type="txAnchorVert" val="t"/>
            </dgm:alg>
          </dgm:if>
          <dgm:else name="Name4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5"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44" axis="ch" ptType="node" st="4" cnt="1">
      <dgm:layoutNode name="ChildAccent4">
        <dgm:alg type="sp"/>
        <dgm:shape xmlns:r="http://schemas.openxmlformats.org/officeDocument/2006/relationships" r:blip="">
          <dgm:adjLst/>
        </dgm:shape>
        <dgm:presOf/>
        <dgm:constrLst/>
        <dgm:forEach name="Name45" ref="accentRepeat"/>
      </dgm:layoutNode>
      <dgm:layoutNode name="Child4" styleLbl="revTx">
        <dgm:varLst>
          <dgm:chMax val="0"/>
          <dgm:chPref val="0"/>
          <dgm:bulletEnabled val="1"/>
        </dgm:varLst>
        <dgm:choose name="Name46">
          <dgm:if name="Name47" func="var" arg="dir" op="equ" val="norm">
            <dgm:alg type="tx">
              <dgm:param type="parTxLTRAlign" val="r"/>
              <dgm:param type="shpTxLTRAlignCh" val="r"/>
              <dgm:param type="txAnchorVert" val="t"/>
            </dgm:alg>
          </dgm:if>
          <dgm:else name="Name4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4"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49" axis="ch" ptType="node" st="3" cnt="1">
      <dgm:layoutNode name="ChildAccent3">
        <dgm:alg type="sp"/>
        <dgm:shape xmlns:r="http://schemas.openxmlformats.org/officeDocument/2006/relationships" r:blip="">
          <dgm:adjLst/>
        </dgm:shape>
        <dgm:presOf/>
        <dgm:constrLst/>
        <dgm:forEach name="Name50" ref="accentRepeat"/>
      </dgm:layoutNode>
      <dgm:layoutNode name="Child3" styleLbl="revTx">
        <dgm:varLst>
          <dgm:chMax val="0"/>
          <dgm:chPref val="0"/>
          <dgm:bulletEnabled val="1"/>
        </dgm:varLst>
        <dgm:choose name="Name51">
          <dgm:if name="Name52" func="var" arg="dir" op="equ" val="norm">
            <dgm:alg type="tx">
              <dgm:param type="parTxLTRAlign" val="r"/>
              <dgm:param type="shpTxLTRAlignCh" val="r"/>
              <dgm:param type="txAnchorVert" val="t"/>
            </dgm:alg>
          </dgm:if>
          <dgm:else name="Name5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3"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54" axis="ch" ptType="node" st="2" cnt="1">
      <dgm:layoutNode name="ChildAccent2">
        <dgm:alg type="sp"/>
        <dgm:shape xmlns:r="http://schemas.openxmlformats.org/officeDocument/2006/relationships" r:blip="">
          <dgm:adjLst/>
        </dgm:shape>
        <dgm:presOf/>
        <dgm:constrLst/>
        <dgm:forEach name="Name55" ref="accentRepeat"/>
      </dgm:layoutNode>
      <dgm:layoutNode name="Child2" styleLbl="revTx">
        <dgm:varLst>
          <dgm:chMax val="0"/>
          <dgm:chPref val="0"/>
          <dgm:bulletEnabled val="1"/>
        </dgm:varLst>
        <dgm:choose name="Name56">
          <dgm:if name="Name57" func="var" arg="dir" op="equ" val="norm">
            <dgm:alg type="tx">
              <dgm:param type="parTxLTRAlign" val="r"/>
              <dgm:param type="shpTxLTRAlignCh" val="r"/>
              <dgm:param type="txAnchorVert" val="t"/>
            </dgm:alg>
          </dgm:if>
          <dgm:else name="Name58">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2"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forEach name="Name59" axis="ch" ptType="node" cnt="1">
      <dgm:layoutNode name="ChildAccent1">
        <dgm:alg type="sp"/>
        <dgm:shape xmlns:r="http://schemas.openxmlformats.org/officeDocument/2006/relationships" r:blip="">
          <dgm:adjLst/>
        </dgm:shape>
        <dgm:presOf/>
        <dgm:constrLst/>
        <dgm:forEach name="Name60" ref="accentRepeat"/>
      </dgm:layoutNode>
      <dgm:layoutNode name="Child1" styleLbl="revTx">
        <dgm:varLst>
          <dgm:chMax val="0"/>
          <dgm:chPref val="0"/>
          <dgm:bulletEnabled val="1"/>
        </dgm:varLst>
        <dgm:choose name="Name61">
          <dgm:if name="Name62" func="var" arg="dir" op="equ" val="norm">
            <dgm:alg type="tx">
              <dgm:param type="parTxLTRAlign" val="r"/>
              <dgm:param type="shpTxLTRAlignCh" val="r"/>
              <dgm:param type="txAnchorVert" val="t"/>
            </dgm:alg>
          </dgm:if>
          <dgm:else name="Name63">
            <dgm:alg type="tx">
              <dgm:param type="parTxLTRAlign" val="l"/>
              <dgm:param type="shpTxLTRAlignCh" val="l"/>
              <dgm:param type="txAnchorVert" val="t"/>
            </dgm:alg>
          </dgm:else>
        </dgm:choose>
        <dgm:shape xmlns:r="http://schemas.openxmlformats.org/officeDocument/2006/relationships" type="rect" r:blip="" hideGeom="1">
          <dgm:adjLst/>
        </dgm:shape>
        <dgm:presOf axis="des" ptType="node"/>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layoutNode name="Parent1" styleLbl="node1">
        <dgm:varLst>
          <dgm:chMax val="2"/>
          <dgm:chPref val="1"/>
          <dgm:bulletEnabled val="1"/>
        </dgm:varLst>
        <dgm:alg type="tx">
          <dgm:param type="shpTxLTRAlignCh" val="ctr"/>
          <dgm:param type="txAnchorVertCh" val="mid"/>
        </dgm:alg>
        <dgm:shape xmlns:r="http://schemas.openxmlformats.org/officeDocument/2006/relationships" type="rect" r:blip="">
          <dgm:adjLst/>
        </dgm:shape>
        <dgm:presOf axis="self"/>
        <dgm:constrLst>
          <dgm:constr type="lMarg" refType="primFontSz" fact="0.25"/>
          <dgm:constr type="rMarg" refType="primFontSz" fact="0.25"/>
          <dgm:constr type="tMarg" refType="primFontSz" fact="0.25"/>
          <dgm:constr type="bMarg" refType="primFontSz" fact="0.25"/>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11/layout/HexagonRadial">
  <dgm:title val="Hexagon Radial"/>
  <dgm:desc val="Use to show a sequential process that relates to a central idea or theme. Limited to six Level 2 shapes. Works best with small amounts of text. Unused text does not appear, but remains available if you switch layouts."/>
  <dgm:catLst>
    <dgm:cat type="cycle" pri="8500"/>
    <dgm:cat type="officeonline" pri="9000"/>
  </dgm:catLst>
  <dgm:samp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sampData>
  <dgm:styleData>
    <dgm:dataModel>
      <dgm:ptLst>
        <dgm:pt modelId="0" type="doc"/>
        <dgm:pt modelId="10">
          <dgm:prSet phldr="1"/>
        </dgm:pt>
        <dgm:pt modelId="11">
          <dgm:prSet phldr="1"/>
        </dgm:pt>
        <dgm:pt modelId="12">
          <dgm:prSet phldr="1"/>
        </dgm:pt>
        <dgm:pt modelId="13">
          <dgm:prSet phldr="1"/>
        </dgm:pt>
      </dgm:ptLst>
      <dgm:cxnLst>
        <dgm:cxn modelId="40" srcId="0" destId="10" srcOrd="0" destOrd="0"/>
        <dgm:cxn modelId="50" srcId="10" destId="11" srcOrd="0" destOrd="0"/>
        <dgm:cxn modelId="60" srcId="10" destId="12" srcOrd="0" destOrd="0"/>
        <dgm:cxn modelId="70" srcId="10" destId="13" srcOrd="0" destOrd="0"/>
      </dgm:cxnLst>
      <dgm:bg/>
      <dgm:whole/>
    </dgm:dataModel>
  </dgm:styleData>
  <dgm:clrData>
    <dgm:dataModel>
      <dgm:ptLst>
        <dgm:pt modelId="0" type="doc"/>
        <dgm:pt modelId="10">
          <dgm:prSet phldr="1"/>
        </dgm:pt>
        <dgm:pt modelId="11">
          <dgm:prSet phldr="1"/>
        </dgm:pt>
        <dgm:pt modelId="12">
          <dgm:prSet phldr="1"/>
        </dgm:pt>
        <dgm:pt modelId="13">
          <dgm:prSet phldr="1"/>
        </dgm:pt>
        <dgm:pt modelId="14">
          <dgm:prSet phldr="1"/>
        </dgm:pt>
        <dgm:pt modelId="15">
          <dgm:prSet phldr="1"/>
        </dgm:pt>
        <dgm:pt modelId="16">
          <dgm:prSet phldr="1"/>
        </dgm:pt>
      </dgm:ptLst>
      <dgm:cxnLst>
        <dgm:cxn modelId="40" srcId="0" destId="10" srcOrd="0" destOrd="0"/>
        <dgm:cxn modelId="50" srcId="10" destId="11" srcOrd="0" destOrd="0"/>
        <dgm:cxn modelId="60" srcId="10" destId="12" srcOrd="0" destOrd="0"/>
        <dgm:cxn modelId="70" srcId="10" destId="13" srcOrd="0" destOrd="0"/>
        <dgm:cxn modelId="80" srcId="10" destId="14" srcOrd="0" destOrd="0"/>
        <dgm:cxn modelId="90" srcId="10" destId="15" srcOrd="0" destOrd="0"/>
        <dgm:cxn modelId="100" srcId="10" destId="16" srcOrd="0" destOrd="0"/>
      </dgm:cxnLst>
      <dgm:bg/>
      <dgm:whole/>
    </dgm:dataModel>
  </dgm:clrData>
  <dgm:layoutNode name="Name0">
    <dgm:varLst>
      <dgm:chMax val="1"/>
      <dgm:chPref val="1"/>
      <dgm:dir/>
      <dgm:animOne val="branch"/>
      <dgm:animLvl val="lvl"/>
    </dgm:varLst>
    <dgm:shape xmlns:r="http://schemas.openxmlformats.org/officeDocument/2006/relationships" r:blip="">
      <dgm:adjLst/>
    </dgm:shape>
    <dgm:choose name="Name1">
      <dgm:if name="Name2" func="var" arg="dir" op="equ" val="norm">
        <dgm:choose name="Name3">
          <dgm:if name="Name4"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5"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l" for="ch" forName="Accent1" refType="w" fact="0.1685"/>
              <dgm:constr type="t" for="ch" forName="Accent1" refType="h" fact="0.2946"/>
              <dgm:constr type="w" for="ch" forName="Accent1" refType="w" fact="0.462"/>
              <dgm:constr type="h" for="ch" forName="Accent1" refType="h" fact="0.5472"/>
              <dgm:constr type="l" for="ch" forName="Parent" refType="w" fact="0"/>
              <dgm:constr type="t" for="ch" forName="Parent" refType="h" fact="0.2885"/>
              <dgm:constr type="w" for="ch" forName="Parent" refType="w" fact="0.6013"/>
              <dgm:constr type="h" for="ch" forName="Parent" refType="h" fact="0.7115"/>
              <dgm:constr type="l" for="ch" forName="Child1" refType="w" fact="0.5073"/>
              <dgm:constr type="t" for="ch" forName="Child1" refType="h" fact="0"/>
              <dgm:constr type="w" for="ch" forName="Child1" refType="w" fact="0.4927"/>
              <dgm:constr type="h" for="ch" forName="Child1" refType="h" fact="0.5831"/>
            </dgm:constrLst>
          </dgm:if>
          <dgm:if name="Name6"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l" for="ch" forName="Accent2" refType="w" fact="0.6413"/>
              <dgm:constr type="t" for="ch" forName="Accent2" refType="h" fact="0.3477"/>
              <dgm:constr type="w" for="ch" forName="Accent2" refType="w" fact="0.2269"/>
              <dgm:constr type="h" for="ch" forName="Accent2" refType="h" fact="0.2076"/>
              <dgm:constr type="l" for="ch" forName="Accent1" refType="w" fact="0"/>
              <dgm:constr type="t" for="ch" forName="Accent1" refType="h" fact="0"/>
              <dgm:constr type="w" for="ch" forName="Accent1" refType="w" fact="0"/>
              <dgm:constr type="h" for="ch" forName="Accent1" refType="h" fact="0"/>
              <dgm:constr type="l" for="ch" forName="Parent" refType="w" fact="0"/>
              <dgm:constr type="t" for="ch" forName="Parent" refType="h" fact="0.2239"/>
              <dgm:constr type="w" for="ch" forName="Parent" refType="w" fact="0.6013"/>
              <dgm:constr type="h" for="ch" forName="Parent" refType="h" fact="0.5523"/>
              <dgm:constr type="l" for="ch" forName="Child1" refType="w" fact="0.5073"/>
              <dgm:constr type="t" for="ch" forName="Child1" refType="h" fact="0"/>
              <dgm:constr type="w" for="ch" forName="Child1" refType="w" fact="0.4927"/>
              <dgm:constr type="h" for="ch" forName="Child1" refType="h" fact="0.4527"/>
              <dgm:constr type="l" for="ch" forName="Child2" refType="w" fact="0.5073"/>
              <dgm:constr type="t" for="ch" forName="Child2" refType="h" fact="0.5473"/>
              <dgm:constr type="w" for="ch" forName="Child2" refType="w" fact="0.4927"/>
              <dgm:constr type="h" for="ch" forName="Child2" refType="h" fact="0.4527"/>
            </dgm:constrLst>
          </dgm:if>
          <dgm:if name="Name7"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l" for="ch" forName="Accent3" refType="w" fact="0.4573"/>
              <dgm:constr type="t" for="ch" forName="Accent3" refType="h" fact="0.6145"/>
              <dgm:constr type="w" for="ch" forName="Accent3" refType="w" fact="0.2269"/>
              <dgm:constr type="h" for="ch" forName="Accent3" refType="h" fact="0.1623"/>
              <dgm:constr type="l" for="ch" forName="Accent2" refType="w" fact="0.6413"/>
              <dgm:constr type="t" for="ch" forName="Accent2" refType="h" fact="0.2719"/>
              <dgm:constr type="w" for="ch" forName="Accent2" refType="w" fact="0.2269"/>
              <dgm:constr type="h" for="ch" forName="Accent2" refType="h" fact="0.1623"/>
              <dgm:constr type="l" for="ch" forName="Accent1" refType="w" fact="0"/>
              <dgm:constr type="t" for="ch" forName="Accent1" refType="h" fact="0"/>
              <dgm:constr type="w" for="ch" forName="Accent1" refType="w" fact="0"/>
              <dgm:constr type="h" for="ch" forName="Accent1" refType="h" fact="0"/>
              <dgm:constr type="l" for="ch" forName="Child3" refType="w" fact="0.0554"/>
              <dgm:constr type="t" for="ch" forName="Child3" refType="h" fact="0.646"/>
              <dgm:constr type="w" for="ch" forName="Child3" refType="w" fact="0.4927"/>
              <dgm:constr type="h" for="ch" forName="Child3" refType="h" fact="0.354"/>
              <dgm:constr type="l" for="ch" forName="Parent" refType="w" fact="0"/>
              <dgm:constr type="t" for="ch" forName="Parent" refType="h" fact="0.1751"/>
              <dgm:constr type="w" for="ch" forName="Parent" refType="w" fact="0.6013"/>
              <dgm:constr type="h" for="ch" forName="Parent" refType="h" fact="0.4319"/>
              <dgm:constr type="l" for="ch" forName="Child1" refType="w" fact="0.5073"/>
              <dgm:constr type="t" for="ch" forName="Child1" refType="h" fact="0"/>
              <dgm:constr type="w" for="ch" forName="Child1" refType="w" fact="0.4927"/>
              <dgm:constr type="h" for="ch" forName="Child1" refType="h" fact="0.354"/>
              <dgm:constr type="l" for="ch" forName="Child2" refType="w" fact="0.5073"/>
              <dgm:constr type="t" for="ch" forName="Child2" refType="h" fact="0.428"/>
              <dgm:constr type="w" for="ch" forName="Child2" refType="w" fact="0.4927"/>
              <dgm:constr type="h" for="ch" forName="Child2" refType="h" fact="0.354"/>
            </dgm:constrLst>
          </dgm:if>
          <dgm:if name="Name8"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4" refType="w" fact="0.4573"/>
              <dgm:constr type="t" for="ch" forName="Accent4" refType="h" fact="0.6834"/>
              <dgm:constr type="w" for="ch" forName="Accent4" refType="w" fact="0.2269"/>
              <dgm:constr type="h" for="ch" forName="Accent4" refType="h" fact="0.1333"/>
              <dgm:constr type="l" for="ch" forName="Accent3" refType="w" fact="0.6413"/>
              <dgm:constr type="t" for="ch" forName="Accent3" refType="h" fact="0.4021"/>
              <dgm:constr type="w" for="ch" forName="Accent3" refType="w" fact="0.2269"/>
              <dgm:constr type="h" for="ch" forName="Accent3" refType="h" fact="0.1333"/>
              <dgm:constr type="l" for="ch" forName="Accent2" refType="w" fact="0.3765"/>
              <dgm:constr type="t" for="ch" forName="Accent2" refType="h" fact="0.1529"/>
              <dgm:constr type="w" for="ch" forName="Accent2" refType="w" fact="0.2269"/>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0554"/>
              <dgm:constr type="t" for="ch" forName="Child4" refType="h" fact="0.7093"/>
              <dgm:constr type="w" for="ch" forName="Child4" refType="w" fact="0.4927"/>
              <dgm:constr type="h" for="ch" forName="Child4" refType="h" fact="0.2907"/>
              <dgm:constr type="l" for="ch" forName="Parent" refType="w" fact="0"/>
              <dgm:constr type="t" for="ch" forName="Parent" refType="h" fact="0.3226"/>
              <dgm:constr type="w" for="ch" forName="Parent" refType="w" fact="0.6013"/>
              <dgm:constr type="h" for="ch" forName="Parent" refType="h" fact="0.3547"/>
              <dgm:constr type="l" for="ch" forName="Child2" refType="w" fact="0.5073"/>
              <dgm:constr type="t" for="ch" forName="Child2" refType="h" fact="0.1788"/>
              <dgm:constr type="w" for="ch" forName="Child2" refType="w" fact="0.4927"/>
              <dgm:constr type="h" for="ch" forName="Child2" refType="h" fact="0.2907"/>
              <dgm:constr type="l" for="ch" forName="Child3" refType="w" fact="0.5073"/>
              <dgm:constr type="t" for="ch" forName="Child3" refType="h" fact="0.5303"/>
              <dgm:constr type="w" for="ch" forName="Child3" refType="w" fact="0.4927"/>
              <dgm:constr type="h" for="ch" forName="Child3" refType="h" fact="0.2907"/>
              <dgm:constr type="l" for="ch" forName="Child1" refType="w" fact="0.0554"/>
              <dgm:constr type="t" for="ch" forName="Child1" refType="h" fact="0"/>
              <dgm:constr type="w" for="ch" forName="Child1" refType="w" fact="0.4927"/>
              <dgm:constr type="h" for="ch" forName="Child1" refType="h" fact="0.2907"/>
            </dgm:constrLst>
          </dgm:if>
          <dgm:if name="Name9"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1" refType="w" fact="0.3246"/>
              <dgm:constr type="t" for="ch" forName="Child1" refType="h" fact="0"/>
              <dgm:constr type="w" for="ch" forName="Child1" refType="w" fact="0.3523"/>
              <dgm:constr type="h" for="ch" forName="Child1" refType="h" fact="0.2907"/>
            </dgm:constrLst>
          </dgm:if>
          <dgm:else name="Name10">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l" for="ch" forName="Accent6" refType="w" fact="0.0934"/>
              <dgm:constr type="t" for="ch" forName="Accent6" refType="h" fact="0.4635"/>
              <dgm:constr type="w" for="ch" forName="Accent6" refType="w" fact="0.1622"/>
              <dgm:constr type="h" for="ch" forName="Accent6" refType="h" fact="0.1333"/>
              <dgm:constr type="l" for="ch" forName="Accent5" refType="w" fact="0.2858"/>
              <dgm:constr type="t" for="ch" forName="Accent5" refType="h" fact="0.7126"/>
              <dgm:constr type="w" for="ch" forName="Accent5" refType="w" fact="0.1622"/>
              <dgm:constr type="h" for="ch" forName="Accent5" refType="h" fact="0.1333"/>
              <dgm:constr type="l" for="ch" forName="Accent4" refType="w" fact="0.612"/>
              <dgm:constr type="t" for="ch" forName="Accent4" refType="h" fact="0.6834"/>
              <dgm:constr type="w" for="ch" forName="Accent4" refType="w" fact="0.1622"/>
              <dgm:constr type="h" for="ch" forName="Accent4" refType="h" fact="0.1333"/>
              <dgm:constr type="l" for="ch" forName="Accent3" refType="w" fact="0.7435"/>
              <dgm:constr type="t" for="ch" forName="Accent3" refType="h" fact="0.4021"/>
              <dgm:constr type="w" for="ch" forName="Accent3" refType="w" fact="0.1622"/>
              <dgm:constr type="h" for="ch" forName="Accent3" refType="h" fact="0.1333"/>
              <dgm:constr type="l" for="ch" forName="Accent2" refType="w" fact="0.5542"/>
              <dgm:constr type="t" for="ch" forName="Accent2" refType="h" fact="0.1529"/>
              <dgm:constr type="w" for="ch" forName="Accent2" refType="w" fact="0.1622"/>
              <dgm:constr type="h" for="ch" forName="Accent2" refType="h" fact="0.1333"/>
              <dgm:constr type="l" for="ch" forName="Accent1" refType="w" fact="0"/>
              <dgm:constr type="t" for="ch" forName="Accent1" refType="h" fact="0"/>
              <dgm:constr type="w" for="ch" forName="Accent1" refType="w" fact="0"/>
              <dgm:constr type="h" for="ch" forName="Accent1" refType="h" fact="0"/>
              <dgm:constr type="l" for="ch" forName="Child4" refType="w" fact="0.3246"/>
              <dgm:constr type="t" for="ch" forName="Child4" refType="h" fact="0.7093"/>
              <dgm:constr type="w" for="ch" forName="Child4" refType="w" fact="0.3523"/>
              <dgm:constr type="h" for="ch" forName="Child4" refType="h" fact="0.2907"/>
              <dgm:constr type="l" for="ch" forName="Parent" refType="w" fact="0.285"/>
              <dgm:constr type="t" for="ch" forName="Parent" refType="h" fact="0.3226"/>
              <dgm:constr type="w" for="ch" forName="Parent" refType="w" fact="0.4299"/>
              <dgm:constr type="h" for="ch" forName="Parent" refType="h" fact="0.3547"/>
              <dgm:constr type="l" for="ch" forName="Child2" refType="w" fact="0.6477"/>
              <dgm:constr type="t" for="ch" forName="Child2" refType="h" fact="0.1788"/>
              <dgm:constr type="w" for="ch" forName="Child2" refType="w" fact="0.3523"/>
              <dgm:constr type="h" for="ch" forName="Child2" refType="h" fact="0.2907"/>
              <dgm:constr type="l" for="ch" forName="Child3" refType="w" fact="0.6477"/>
              <dgm:constr type="t" for="ch" forName="Child3" refType="h" fact="0.5303"/>
              <dgm:constr type="w" for="ch" forName="Child3" refType="w" fact="0.3523"/>
              <dgm:constr type="h" for="ch" forName="Child3" refType="h" fact="0.2907"/>
              <dgm:constr type="l" for="ch" forName="Child5" refType="w" fact="0"/>
              <dgm:constr type="t" for="ch" forName="Child5" refType="h" fact="0.5305"/>
              <dgm:constr type="w" for="ch" forName="Child5" refType="w" fact="0.3523"/>
              <dgm:constr type="h" for="ch" forName="Child5" refType="h" fact="0.2907"/>
              <dgm:constr type="l" for="ch" forName="Child6" refType="w" fact="0"/>
              <dgm:constr type="t" for="ch" forName="Child6" refType="h" fact="0.1784"/>
              <dgm:constr type="w" for="ch" forName="Child6" refType="w" fact="0.3523"/>
              <dgm:constr type="h" for="ch" forName="Child6" refType="h" fact="0.2907"/>
              <dgm:constr type="l" for="ch" forName="Child1" refType="w" fact="0.3246"/>
              <dgm:constr type="t" for="ch" forName="Child1" refType="h" fact="0"/>
              <dgm:constr type="w" for="ch" forName="Child1" refType="w" fact="0.3523"/>
              <dgm:constr type="h" for="ch" forName="Child1" refType="h" fact="0.2907"/>
            </dgm:constrLst>
          </dgm:else>
        </dgm:choose>
      </dgm:if>
      <dgm:else name="Name11">
        <dgm:choose name="Name12">
          <dgm:if name="Name13" axis="ch ch" ptType="node node" st="1 1" cnt="1 0" func="cnt" op="equ" val="0">
            <dgm:alg type="composite">
              <dgm:param type="ar" val="1.1561"/>
            </dgm:alg>
            <dgm:constrLst>
              <dgm:constr type="primFontSz" for="des" forName="Parent" val="65"/>
              <dgm:constr type="l" for="ch" forName="Parent" refType="w" fact="0"/>
              <dgm:constr type="t" for="ch" forName="Parent" refType="h" fact="0"/>
              <dgm:constr type="w" for="ch" forName="Parent" refType="w"/>
              <dgm:constr type="h" for="ch" forName="Parent" refType="h"/>
            </dgm:constrLst>
          </dgm:if>
          <dgm:if name="Name14" axis="ch ch" ptType="node node" st="1 1" cnt="1 0" func="cnt" op="lte" val="1">
            <dgm:alg type="composite">
              <dgm:param type="ar" val="1.368"/>
            </dgm:alg>
            <dgm:constrLst>
              <dgm:constr type="primFontSz" for="des" forName="Parent" val="65"/>
              <dgm:constr type="primFontSz" for="des" forName="Child1" val="65"/>
              <dgm:constr type="primFontSz" for="des" forName="Child1" refType="primFontSz" refFor="des" refForName="Parent" op="lte"/>
              <dgm:constr type="r" for="ch" forName="Accent1" refType="w" fact="0.8315"/>
              <dgm:constr type="t" for="ch" forName="Accent1" refType="h" fact="0.2946"/>
              <dgm:constr type="w" for="ch" forName="Accent1" refType="w" fact="0.462"/>
              <dgm:constr type="h" for="ch" forName="Accent1" refType="h" fact="0.5472"/>
              <dgm:constr type="r" for="ch" forName="Parent" refType="w"/>
              <dgm:constr type="t" for="ch" forName="Parent" refType="h" fact="0.2885"/>
              <dgm:constr type="w" for="ch" forName="Parent" refType="w" fact="0.6013"/>
              <dgm:constr type="h" for="ch" forName="Parent" refType="h" fact="0.7115"/>
              <dgm:constr type="r" for="ch" forName="Child1" refType="w" fact="0.4927"/>
              <dgm:constr type="t" for="ch" forName="Child1" refType="h" fact="0"/>
              <dgm:constr type="w" for="ch" forName="Child1" refType="w" fact="0.4927"/>
              <dgm:constr type="h" for="ch" forName="Child1" refType="h" fact="0.5831"/>
            </dgm:constrLst>
          </dgm:if>
          <dgm:if name="Name15" axis="ch ch" ptType="node node" st="1 1" cnt="1 0" func="cnt" op="equ" val="2">
            <dgm:alg type="composite">
              <dgm:param type="ar" val="1.0619"/>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2" refType="primFontSz" refFor="des" refForName="Child1" op="equ"/>
              <dgm:constr type="r" for="ch" forName="Accent2" refType="w" fact="0.3587"/>
              <dgm:constr type="t" for="ch" forName="Accent2" refType="h" fact="0.3477"/>
              <dgm:constr type="w" for="ch" forName="Accent2" refType="w" fact="0.2269"/>
              <dgm:constr type="h" for="ch" forName="Accent2" refType="h" fact="0.2076"/>
              <dgm:constr type="r" for="ch" forName="Accent1" refType="w" fact="0"/>
              <dgm:constr type="t" for="ch" forName="Accent1" refType="h" fact="0"/>
              <dgm:constr type="w" for="ch" forName="Accent1" refType="w" fact="0"/>
              <dgm:constr type="h" for="ch" forName="Accent1" refType="h" fact="0"/>
              <dgm:constr type="r" for="ch" forName="Parent" refType="w"/>
              <dgm:constr type="t" for="ch" forName="Parent" refType="h" fact="0.2239"/>
              <dgm:constr type="w" for="ch" forName="Parent" refType="w" fact="0.6013"/>
              <dgm:constr type="h" for="ch" forName="Parent" refType="h" fact="0.5523"/>
              <dgm:constr type="r" for="ch" forName="Child1" refType="w" fact="0.4927"/>
              <dgm:constr type="t" for="ch" forName="Child1" refType="h" fact="0"/>
              <dgm:constr type="w" for="ch" forName="Child1" refType="w" fact="0.4927"/>
              <dgm:constr type="h" for="ch" forName="Child1" refType="h" fact="0.4527"/>
              <dgm:constr type="r" for="ch" forName="Child2" refType="w" fact="0.5073"/>
              <dgm:constr type="t" for="ch" forName="Child2" refType="h" fact="0.5473"/>
              <dgm:constr type="w" for="ch" forName="Child2" refType="w" fact="0.4927"/>
              <dgm:constr type="h" for="ch" forName="Child2" refType="h" fact="0.4527"/>
            </dgm:constrLst>
          </dgm:if>
          <dgm:if name="Name16" axis="ch ch" ptType="node node" st="1 1" cnt="1 0" func="cnt" op="equ" val="3">
            <dgm:alg type="composite">
              <dgm:param type="ar" val="0.8305"/>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2" refType="primFontSz" refFor="des" refForName="Child1" op="equ"/>
              <dgm:constr type="primFontSz" for="des" forName="Child3" refType="primFontSz" refFor="des" refForName="Child1" op="equ"/>
              <dgm:constr type="r" for="ch" forName="Accent3" refType="w" fact="0.5427"/>
              <dgm:constr type="t" for="ch" forName="Accent3" refType="h" fact="0.6145"/>
              <dgm:constr type="w" for="ch" forName="Accent3" refType="w" fact="0.2269"/>
              <dgm:constr type="h" for="ch" forName="Accent3" refType="h" fact="0.1623"/>
              <dgm:constr type="r" for="ch" forName="Accent2" refType="w" fact="0.3587"/>
              <dgm:constr type="t" for="ch" forName="Accent2" refType="h" fact="0.2719"/>
              <dgm:constr type="w" for="ch" forName="Accent2" refType="w" fact="0.2269"/>
              <dgm:constr type="h" for="ch" forName="Accent2" refType="h" fact="0.1623"/>
              <dgm:constr type="r" for="ch" forName="Accent1" refType="w" fact="0"/>
              <dgm:constr type="t" for="ch" forName="Accent1" refType="h" fact="0"/>
              <dgm:constr type="w" for="ch" forName="Accent1" refType="w" fact="0"/>
              <dgm:constr type="h" for="ch" forName="Accent1" refType="h" fact="0"/>
              <dgm:constr type="r" for="ch" forName="Child3" refType="w" fact="0.9446"/>
              <dgm:constr type="t" for="ch" forName="Child3" refType="h" fact="0.646"/>
              <dgm:constr type="w" for="ch" forName="Child3" refType="w" fact="0.4927"/>
              <dgm:constr type="h" for="ch" forName="Child3" refType="h" fact="0.354"/>
              <dgm:constr type="r" for="ch" forName="Parent" refType="w"/>
              <dgm:constr type="t" for="ch" forName="Parent" refType="h" fact="0.1751"/>
              <dgm:constr type="w" for="ch" forName="Parent" refType="w" fact="0.6013"/>
              <dgm:constr type="h" for="ch" forName="Parent" refType="h" fact="0.4319"/>
              <dgm:constr type="r" for="ch" forName="Child1" refType="w" fact="0.4927"/>
              <dgm:constr type="t" for="ch" forName="Child1" refType="h" fact="0"/>
              <dgm:constr type="w" for="ch" forName="Child1" refType="w" fact="0.4927"/>
              <dgm:constr type="h" for="ch" forName="Child1" refType="h" fact="0.354"/>
              <dgm:constr type="r" for="ch" forName="Child2" refType="w" fact="0.4927"/>
              <dgm:constr type="t" for="ch" forName="Child2" refType="h" fact="0.428"/>
              <dgm:constr type="w" for="ch" forName="Child2" refType="w" fact="0.4927"/>
              <dgm:constr type="h" for="ch" forName="Child2" refType="h" fact="0.354"/>
            </dgm:constrLst>
          </dgm:if>
          <dgm:if name="Name17" axis="ch ch" ptType="node node" st="1 1" cnt="1 0" func="cnt" op="equ" val="4">
            <dgm:alg type="composite">
              <dgm:param type="ar" val="0.682"/>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Accent4" refType="w" fact="0.5427"/>
              <dgm:constr type="t" for="ch" forName="Accent4" refType="h" fact="0.6834"/>
              <dgm:constr type="w" for="ch" forName="Accent4" refType="w" fact="0.2269"/>
              <dgm:constr type="h" for="ch" forName="Accent4" refType="h" fact="0.1333"/>
              <dgm:constr type="r" for="ch" forName="Accent3" refType="w" fact="0.3587"/>
              <dgm:constr type="t" for="ch" forName="Accent3" refType="h" fact="0.4021"/>
              <dgm:constr type="w" for="ch" forName="Accent3" refType="w" fact="0.2269"/>
              <dgm:constr type="h" for="ch" forName="Accent3" refType="h" fact="0.1333"/>
              <dgm:constr type="r" for="ch" forName="Accent2" refType="w" fact="0.6235"/>
              <dgm:constr type="t" for="ch" forName="Accent2" refType="h" fact="0.1529"/>
              <dgm:constr type="w" for="ch" forName="Accent2" refType="w" fact="0.2269"/>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9446"/>
              <dgm:constr type="t" for="ch" forName="Child4" refType="h" fact="0.7093"/>
              <dgm:constr type="w" for="ch" forName="Child4" refType="w" fact="0.4927"/>
              <dgm:constr type="h" for="ch" forName="Child4" refType="h" fact="0.2907"/>
              <dgm:constr type="r" for="ch" forName="Parent" refType="w"/>
              <dgm:constr type="t" for="ch" forName="Parent" refType="h" fact="0.3226"/>
              <dgm:constr type="w" for="ch" forName="Parent" refType="w" fact="0.6013"/>
              <dgm:constr type="h" for="ch" forName="Parent" refType="h" fact="0.3547"/>
              <dgm:constr type="r" for="ch" forName="Child2" refType="w" fact="0.4927"/>
              <dgm:constr type="t" for="ch" forName="Child2" refType="h" fact="0.1788"/>
              <dgm:constr type="w" for="ch" forName="Child2" refType="w" fact="0.4927"/>
              <dgm:constr type="h" for="ch" forName="Child2" refType="h" fact="0.2907"/>
              <dgm:constr type="r" for="ch" forName="Child3" refType="w" fact="0.4927"/>
              <dgm:constr type="t" for="ch" forName="Child3" refType="h" fact="0.5303"/>
              <dgm:constr type="w" for="ch" forName="Child3" refType="w" fact="0.4927"/>
              <dgm:constr type="h" for="ch" forName="Child3" refType="h" fact="0.2907"/>
              <dgm:constr type="r" for="ch" forName="Child1" refType="w" fact="0.9446"/>
              <dgm:constr type="t" for="ch" forName="Child1" refType="h" fact="0"/>
              <dgm:constr type="w" for="ch" forName="Child1" refType="w" fact="0.4927"/>
              <dgm:constr type="h" for="ch" forName="Child1" refType="h" fact="0.2907"/>
            </dgm:constrLst>
          </dgm:if>
          <dgm:if name="Name18" axis="ch ch" ptType="node node" st="1 1" cnt="1 0" func="cnt" op="equ" val="5">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1" refType="w" fact="0.6754"/>
              <dgm:constr type="t" for="ch" forName="Child1" refType="h" fact="0"/>
              <dgm:constr type="w" for="ch" forName="Child1" refType="w" fact="0.3523"/>
              <dgm:constr type="h" for="ch" forName="Child1" refType="h" fact="0.2907"/>
            </dgm:constrLst>
          </dgm:if>
          <dgm:else name="Name19">
            <dgm:alg type="composite">
              <dgm:param type="ar" val="0.9538"/>
            </dgm:alg>
            <dgm:constrLst>
              <dgm:constr type="primFontSz" for="des" forName="Parent" val="65"/>
              <dgm:constr type="primFontSz" for="des" forName="Child1" val="65"/>
              <dgm:constr type="primFontSz" for="des" forName="Child1" refType="primFontSz" refFor="des" refForName="Parent" op="lte"/>
              <dgm:constr type="primFontSz" for="des" forName="Child2" refType="primFontSz" refFor="des" refForName="Parent" op="lte"/>
              <dgm:constr type="primFontSz" for="des" forName="Child3" refType="primFontSz" refFor="des" refForName="Parent" op="lte"/>
              <dgm:constr type="primFontSz" for="des" forName="Child4" refType="primFontSz" refFor="des" refForName="Parent" op="lte"/>
              <dgm:constr type="primFontSz" for="des" forName="Child5" refType="primFontSz" refFor="des" refForName="Parent" op="lte"/>
              <dgm:constr type="primFontSz" for="des" forName="Child6" refType="primFontSz" refFor="des" refForName="Parent" op="lte"/>
              <dgm:constr type="primFontSz" for="des" forName="Child7" refType="primFontSz" refFor="des" refForName="Parent" op="lte"/>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ptType="node" op="equ" val="65"/>
              <dgm:constr type="r" for="ch" forName="Accent6" refType="w" fact="0.9066"/>
              <dgm:constr type="t" for="ch" forName="Accent6" refType="h" fact="0.4635"/>
              <dgm:constr type="w" for="ch" forName="Accent6" refType="w" fact="0.1622"/>
              <dgm:constr type="h" for="ch" forName="Accent6" refType="h" fact="0.1333"/>
              <dgm:constr type="r" for="ch" forName="Accent5" refType="w" fact="0.7142"/>
              <dgm:constr type="t" for="ch" forName="Accent5" refType="h" fact="0.7126"/>
              <dgm:constr type="w" for="ch" forName="Accent5" refType="w" fact="0.1622"/>
              <dgm:constr type="h" for="ch" forName="Accent5" refType="h" fact="0.1333"/>
              <dgm:constr type="r" for="ch" forName="Accent4" refType="w" fact="0.388"/>
              <dgm:constr type="t" for="ch" forName="Accent4" refType="h" fact="0.6834"/>
              <dgm:constr type="w" for="ch" forName="Accent4" refType="w" fact="0.1622"/>
              <dgm:constr type="h" for="ch" forName="Accent4" refType="h" fact="0.1333"/>
              <dgm:constr type="r" for="ch" forName="Accent3" refType="w" fact="0.2565"/>
              <dgm:constr type="t" for="ch" forName="Accent3" refType="h" fact="0.4021"/>
              <dgm:constr type="w" for="ch" forName="Accent3" refType="w" fact="0.1622"/>
              <dgm:constr type="h" for="ch" forName="Accent3" refType="h" fact="0.1333"/>
              <dgm:constr type="r" for="ch" forName="Accent2" refType="w" fact="0.4458"/>
              <dgm:constr type="t" for="ch" forName="Accent2" refType="h" fact="0.1529"/>
              <dgm:constr type="w" for="ch" forName="Accent2" refType="w" fact="0.1622"/>
              <dgm:constr type="h" for="ch" forName="Accent2" refType="h" fact="0.1333"/>
              <dgm:constr type="r" for="ch" forName="Accent1" refType="w" fact="0"/>
              <dgm:constr type="t" for="ch" forName="Accent1" refType="h" fact="0"/>
              <dgm:constr type="w" for="ch" forName="Accent1" refType="w" fact="0"/>
              <dgm:constr type="h" for="ch" forName="Accent1" refType="h" fact="0"/>
              <dgm:constr type="r" for="ch" forName="Child4" refType="w" fact="0.6754"/>
              <dgm:constr type="t" for="ch" forName="Child4" refType="h" fact="0.7093"/>
              <dgm:constr type="w" for="ch" forName="Child4" refType="w" fact="0.3523"/>
              <dgm:constr type="h" for="ch" forName="Child4" refType="h" fact="0.2907"/>
              <dgm:constr type="r" for="ch" forName="Parent" refType="w" fact="0.715"/>
              <dgm:constr type="t" for="ch" forName="Parent" refType="h" fact="0.3226"/>
              <dgm:constr type="w" for="ch" forName="Parent" refType="w" fact="0.4299"/>
              <dgm:constr type="h" for="ch" forName="Parent" refType="h" fact="0.3547"/>
              <dgm:constr type="r" for="ch" forName="Child2" refType="w" fact="0.3523"/>
              <dgm:constr type="t" for="ch" forName="Child2" refType="h" fact="0.1788"/>
              <dgm:constr type="w" for="ch" forName="Child2" refType="w" fact="0.3523"/>
              <dgm:constr type="h" for="ch" forName="Child2" refType="h" fact="0.2907"/>
              <dgm:constr type="r" for="ch" forName="Child3" refType="w" fact="0.3523"/>
              <dgm:constr type="t" for="ch" forName="Child3" refType="h" fact="0.5303"/>
              <dgm:constr type="w" for="ch" forName="Child3" refType="w" fact="0.3523"/>
              <dgm:constr type="h" for="ch" forName="Child3" refType="h" fact="0.2907"/>
              <dgm:constr type="r" for="ch" forName="Child5" refType="w"/>
              <dgm:constr type="t" for="ch" forName="Child5" refType="h" fact="0.5305"/>
              <dgm:constr type="w" for="ch" forName="Child5" refType="w" fact="0.3523"/>
              <dgm:constr type="h" for="ch" forName="Child5" refType="h" fact="0.2907"/>
              <dgm:constr type="r" for="ch" forName="Child6" refType="w"/>
              <dgm:constr type="t" for="ch" forName="Child6" refType="h" fact="0.1784"/>
              <dgm:constr type="w" for="ch" forName="Child6" refType="w" fact="0.3523"/>
              <dgm:constr type="h" for="ch" forName="Child6" refType="h" fact="0.2907"/>
              <dgm:constr type="r" for="ch" forName="Child1" refType="w" fact="0.6754"/>
              <dgm:constr type="t" for="ch" forName="Child1" refType="h" fact="0"/>
              <dgm:constr type="w" for="ch" forName="Child1" refType="w" fact="0.3523"/>
              <dgm:constr type="h" for="ch" forName="Child1" refType="h" fact="0.2907"/>
            </dgm:constrLst>
          </dgm:else>
        </dgm:choose>
      </dgm:else>
    </dgm:choose>
    <dgm:forEach name="wrapper" axis="self" ptType="parTrans">
      <dgm:forEach name="accentRepeat" axis="self">
        <dgm:layoutNode name="Accent" styleLbl="bgShp">
          <dgm:alg type="sp"/>
          <dgm:shape xmlns:r="http://schemas.openxmlformats.org/officeDocument/2006/relationships" type="hexagon" r:blip="" zOrderOff="-2">
            <dgm:adjLst>
              <dgm:adj idx="1" val="0.289"/>
              <dgm:adj idx="2" val="1.1547"/>
            </dgm:adjLst>
          </dgm:shape>
          <dgm:presOf/>
        </dgm:layoutNode>
      </dgm:forEach>
    </dgm:forEach>
    <dgm:forEach name="Name20" axis="ch" ptType="node" cnt="1">
      <dgm:layoutNode name="Parent" styleLbl="node0">
        <dgm:varLst>
          <dgm:chMax val="6"/>
          <dgm:chPref val="6"/>
        </dgm:varLst>
        <dgm:alg type="tx"/>
        <dgm:shape xmlns:r="http://schemas.openxmlformats.org/officeDocument/2006/relationships" type="hexagon" r:blip="">
          <dgm:adjLst>
            <dgm:adj idx="1" val="0.2857"/>
            <dgm:adj idx="2" val="1.1547"/>
          </dgm:adjLst>
        </dgm:shape>
        <dgm:presOf axis="self"/>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1" axis="ch ch" ptType="node node" st="1 1" cnt="1 1">
      <dgm:layoutNode name="Accent1">
        <dgm:alg type="sp"/>
        <dgm:shape xmlns:r="http://schemas.openxmlformats.org/officeDocument/2006/relationships" r:blip="" zOrderOff="-2">
          <dgm:adjLst/>
        </dgm:shape>
        <dgm:presOf/>
        <dgm:constrLst/>
        <dgm:forEach name="Name22" ref="accentRepeat"/>
      </dgm:layoutNode>
      <dgm:layoutNode name="Child1"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3" axis="ch ch" ptType="node node" st="1 2" cnt="1 1">
      <dgm:layoutNode name="Accent2">
        <dgm:alg type="sp"/>
        <dgm:shape xmlns:r="http://schemas.openxmlformats.org/officeDocument/2006/relationships" r:blip="" zOrderOff="-2">
          <dgm:adjLst/>
        </dgm:shape>
        <dgm:presOf/>
        <dgm:constrLst/>
        <dgm:forEach name="Name24" ref="accentRepeat"/>
      </dgm:layoutNode>
      <dgm:layoutNode name="Child2"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5" axis="ch ch" ptType="node node" st="1 3" cnt="1 1">
      <dgm:layoutNode name="Accent3">
        <dgm:alg type="sp"/>
        <dgm:shape xmlns:r="http://schemas.openxmlformats.org/officeDocument/2006/relationships" r:blip="" zOrderOff="-2">
          <dgm:adjLst/>
        </dgm:shape>
        <dgm:presOf/>
        <dgm:constrLst/>
        <dgm:forEach name="Name26" ref="accentRepeat"/>
      </dgm:layoutNode>
      <dgm:layoutNode name="Child3"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7" axis="ch ch" ptType="node node" st="1 4" cnt="1 1">
      <dgm:layoutNode name="Accent4">
        <dgm:alg type="sp"/>
        <dgm:shape xmlns:r="http://schemas.openxmlformats.org/officeDocument/2006/relationships" r:blip="">
          <dgm:adjLst/>
        </dgm:shape>
        <dgm:presOf/>
        <dgm:constrLst/>
        <dgm:forEach name="Name28" ref="accentRepeat"/>
      </dgm:layoutNode>
      <dgm:layoutNode name="Child4"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29" axis="ch ch" ptType="node node" st="1 5" cnt="1 1">
      <dgm:layoutNode name="Accent5">
        <dgm:alg type="sp"/>
        <dgm:shape xmlns:r="http://schemas.openxmlformats.org/officeDocument/2006/relationships" r:blip="">
          <dgm:adjLst/>
        </dgm:shape>
        <dgm:presOf/>
        <dgm:constrLst/>
        <dgm:forEach name="Name30" ref="accentRepeat"/>
      </dgm:layoutNode>
      <dgm:layoutNode name="Child5"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31" axis="ch ch" ptType="node node" st="1 6" cnt="1 1">
      <dgm:layoutNode name="Accent6">
        <dgm:alg type="sp"/>
        <dgm:shape xmlns:r="http://schemas.openxmlformats.org/officeDocument/2006/relationships" r:blip="">
          <dgm:adjLst/>
        </dgm:shape>
        <dgm:presOf/>
        <dgm:constrLst/>
        <dgm:forEach name="Name32" ref="accentRepeat"/>
      </dgm:layoutNode>
      <dgm:layoutNode name="Child6" styleLbl="node1">
        <dgm:varLst>
          <dgm:chMax val="0"/>
          <dgm:chPref val="0"/>
          <dgm:bulletEnabled val="1"/>
        </dgm:varLst>
        <dgm:alg type="tx">
          <dgm:param type="shpTxLTRAlignCh" val="ctr"/>
          <dgm:param type="txAnchorVertCh" val="mid"/>
        </dgm:alg>
        <dgm:shape xmlns:r="http://schemas.openxmlformats.org/officeDocument/2006/relationships" type="hexagon" r:blip="">
          <dgm:adjLst>
            <dgm:adj idx="1" val="0.2857"/>
            <dgm:adj idx="2" val="1.1547"/>
          </dgm:adjLst>
        </dgm:shape>
        <dgm:presOf axis="desOr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C44C0B3-5486-4CE1-A50C-066F48EE379C}" type="datetimeFigureOut">
              <a:rPr lang="en-US" smtClean="0"/>
              <a:t>6/9/2020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AABCD1-7EF4-4594-8774-E1FB27A6F5DD}" type="slidenum">
              <a:rPr lang="en-US" smtClean="0"/>
              <a:t>‹#›</a:t>
            </a:fld>
            <a:endParaRPr lang="en-US"/>
          </a:p>
        </p:txBody>
      </p:sp>
    </p:spTree>
    <p:extLst>
      <p:ext uri="{BB962C8B-B14F-4D97-AF65-F5344CB8AC3E}">
        <p14:creationId xmlns:p14="http://schemas.microsoft.com/office/powerpoint/2010/main" val="42587420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3" Type="http://schemas.openxmlformats.org/officeDocument/2006/relationships/hyperlink" Target="http://www.ncpublicschools.org/curriculum/" TargetMode="External"/><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3" Type="http://schemas.openxmlformats.org/officeDocument/2006/relationships/hyperlink" Target="https://stateboard.ncpublicschools.gov/policy-manual/standard-course-of-study/copy_of_standard-course-of-study-curriculum-development-process" TargetMode="External"/><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3" Type="http://schemas.openxmlformats.org/officeDocument/2006/relationships/hyperlink" Target="https://stateboard.ncpublicschools.gov/policy-manual/Graduation-Related-Policies/copy3_of_state-graduation-requirements" TargetMode="External"/><Relationship Id="rId2" Type="http://schemas.openxmlformats.org/officeDocument/2006/relationships/slide" Target="../slides/slide106.xml"/><Relationship Id="rId1" Type="http://schemas.openxmlformats.org/officeDocument/2006/relationships/notesMaster" Target="../notesMasters/notesMaster1.xml"/><Relationship Id="rId4" Type="http://schemas.openxmlformats.org/officeDocument/2006/relationships/hyperlink" Target="http://www.ncpublicschools.org/docs/curriculum/mathematics/scos/math-options-chart.pdf" TargetMode="Externa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8299" rtl="0" eaLnBrk="1" fontAlgn="auto" latinLnBrk="0" hangingPunct="1">
              <a:lnSpc>
                <a:spcPct val="100000"/>
              </a:lnSpc>
              <a:spcBef>
                <a:spcPts val="0"/>
              </a:spcBef>
              <a:spcAft>
                <a:spcPts val="0"/>
              </a:spcAft>
              <a:buClrTx/>
              <a:buSzTx/>
              <a:buFontTx/>
              <a:buNone/>
              <a:tabLst/>
              <a:defRPr/>
            </a:pPr>
            <a:fld id="{80384157-6621-481A-8173-F0DE1F97A232}"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8299"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5426922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0384157-6621-481A-8173-F0DE1F97A23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17099435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55" name="Google Shape;255;p1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6" name="Google Shape;256;p18: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113</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1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sz="1100">
              <a:solidFill>
                <a:schemeClr val="dk1"/>
              </a:solidFill>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262" name="Google Shape;262;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
        <p:cNvGrpSpPr/>
        <p:nvPr/>
      </p:nvGrpSpPr>
      <p:grpSpPr>
        <a:xfrm>
          <a:off x="0" y="0"/>
          <a:ext cx="0" cy="0"/>
          <a:chOff x="0" y="0"/>
          <a:chExt cx="0" cy="0"/>
        </a:xfrm>
      </p:grpSpPr>
      <p:sp>
        <p:nvSpPr>
          <p:cNvPr id="267" name="Google Shape;267;g878f717429_1_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68" name="Google Shape;268;g878f717429_1_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150">
                <a:solidFill>
                  <a:srgbClr val="212121"/>
                </a:solidFill>
              </a:rPr>
              <a:t>The language diversity map is an overview of the languages other than English that are spoken in homes across the state.</a:t>
            </a:r>
            <a:endParaRPr/>
          </a:p>
        </p:txBody>
      </p:sp>
      <p:sp>
        <p:nvSpPr>
          <p:cNvPr id="269" name="Google Shape;269;g878f717429_1_1: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115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75" name="Google Shape;275;p2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6" name="Google Shape;276;p21: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t>116</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p2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2" name="Google Shape;282;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6"/>
        <p:cNvGrpSpPr/>
        <p:nvPr/>
      </p:nvGrpSpPr>
      <p:grpSpPr>
        <a:xfrm>
          <a:off x="0" y="0"/>
          <a:ext cx="0" cy="0"/>
          <a:chOff x="0" y="0"/>
          <a:chExt cx="0" cy="0"/>
        </a:xfrm>
      </p:grpSpPr>
      <p:sp>
        <p:nvSpPr>
          <p:cNvPr id="287" name="Google Shape;287;p2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Visit the site to access materials and resources for all areas.</a:t>
            </a:r>
            <a:endParaRPr/>
          </a:p>
        </p:txBody>
      </p:sp>
      <p:sp>
        <p:nvSpPr>
          <p:cNvPr id="288" name="Google Shape;288;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g87830daf39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4" name="Google Shape;304;g87830daf39_0_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05" name="Google Shape;305;g87830daf39_0_0:notes"/>
          <p:cNvSpPr txBox="1">
            <a:spLocks noGrp="1"/>
          </p:cNvSpPr>
          <p:nvPr>
            <p:ph type="sldNum" idx="12"/>
          </p:nvPr>
        </p:nvSpPr>
        <p:spPr>
          <a:xfrm>
            <a:off x="3886200" y="8686800"/>
            <a:ext cx="2971800" cy="457200"/>
          </a:xfrm>
          <a:prstGeom prst="rect">
            <a:avLst/>
          </a:prstGeom>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119</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
        <p:cNvGrpSpPr/>
        <p:nvPr/>
      </p:nvGrpSpPr>
      <p:grpSpPr>
        <a:xfrm>
          <a:off x="0" y="0"/>
          <a:ext cx="0" cy="0"/>
          <a:chOff x="0" y="0"/>
          <a:chExt cx="0" cy="0"/>
        </a:xfrm>
      </p:grpSpPr>
      <p:sp>
        <p:nvSpPr>
          <p:cNvPr id="63" name="Google Shape;63;p4: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64" name="Google Shape;64;p4:notes"/>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p>
            <a:pPr marL="0" indent="0">
              <a:spcBef>
                <a:spcPts val="0"/>
              </a:spcBef>
            </a:pPr>
            <a:endParaRPr/>
          </a:p>
        </p:txBody>
      </p:sp>
      <p:sp>
        <p:nvSpPr>
          <p:cNvPr id="65" name="Google Shape;65;p4:notes"/>
          <p:cNvSpPr txBox="1">
            <a:spLocks noGrp="1"/>
          </p:cNvSpPr>
          <p:nvPr>
            <p:ph type="sldNum" idx="12"/>
          </p:nvPr>
        </p:nvSpPr>
        <p:spPr>
          <a:xfrm>
            <a:off x="3972560" y="8831580"/>
            <a:ext cx="3037840" cy="464820"/>
          </a:xfrm>
          <a:prstGeom prst="rect">
            <a:avLst/>
          </a:prstGeom>
          <a:noFill/>
          <a:ln>
            <a:noFill/>
          </a:ln>
        </p:spPr>
        <p:txBody>
          <a:bodyPr spcFirstLastPara="1" wrap="square" lIns="93162" tIns="46568" rIns="93162" bIns="46568"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120</a:t>
            </a:fld>
            <a:endParaRPr kumimoji="0" sz="12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68: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70" name="Google Shape;70;p68:notes"/>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p>
            <a:pPr marL="0" indent="0">
              <a:spcBef>
                <a:spcPts val="0"/>
              </a:spcBef>
            </a:pPr>
            <a:endParaRPr/>
          </a:p>
        </p:txBody>
      </p:sp>
      <p:sp>
        <p:nvSpPr>
          <p:cNvPr id="71" name="Google Shape;71;p68:notes"/>
          <p:cNvSpPr txBox="1">
            <a:spLocks noGrp="1"/>
          </p:cNvSpPr>
          <p:nvPr>
            <p:ph type="sldNum" idx="12"/>
          </p:nvPr>
        </p:nvSpPr>
        <p:spPr>
          <a:xfrm>
            <a:off x="3972560" y="8831580"/>
            <a:ext cx="3037840" cy="464820"/>
          </a:xfrm>
          <a:prstGeom prst="rect">
            <a:avLst/>
          </a:prstGeom>
          <a:noFill/>
          <a:ln>
            <a:noFill/>
          </a:ln>
        </p:spPr>
        <p:txBody>
          <a:bodyPr spcFirstLastPara="1" wrap="square" lIns="93162" tIns="46568" rIns="93162" bIns="46568"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121</a:t>
            </a:fld>
            <a:endParaRPr kumimoji="0" sz="12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
        <p:cNvGrpSpPr/>
        <p:nvPr/>
      </p:nvGrpSpPr>
      <p:grpSpPr>
        <a:xfrm>
          <a:off x="0" y="0"/>
          <a:ext cx="0" cy="0"/>
          <a:chOff x="0" y="0"/>
          <a:chExt cx="0" cy="0"/>
        </a:xfrm>
      </p:grpSpPr>
      <p:sp>
        <p:nvSpPr>
          <p:cNvPr id="78" name="Google Shape;78;g113289eeff_1_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9" name="Google Shape;79;g113289eeff_1_6:notes"/>
          <p:cNvSpPr txBox="1">
            <a:spLocks noGrp="1"/>
          </p:cNvSpPr>
          <p:nvPr>
            <p:ph type="body" idx="1"/>
          </p:nvPr>
        </p:nvSpPr>
        <p:spPr>
          <a:xfrm>
            <a:off x="934720" y="4415790"/>
            <a:ext cx="5140960" cy="4183380"/>
          </a:xfrm>
          <a:prstGeom prst="rect">
            <a:avLst/>
          </a:prstGeom>
        </p:spPr>
        <p:txBody>
          <a:bodyPr spcFirstLastPara="1" wrap="square" lIns="93162" tIns="93162" rIns="93162" bIns="93162" anchor="t" anchorCtr="0">
            <a:noAutofit/>
          </a:bodyPr>
          <a:lstStyle/>
          <a:p>
            <a:pPr marL="0" indent="0">
              <a:spcBef>
                <a:spcPts val="367"/>
              </a:spcBef>
            </a:pPr>
            <a:endParaRPr/>
          </a:p>
        </p:txBody>
      </p:sp>
      <p:sp>
        <p:nvSpPr>
          <p:cNvPr id="80" name="Google Shape;80;g113289eeff_1_6:notes"/>
          <p:cNvSpPr txBox="1">
            <a:spLocks noGrp="1"/>
          </p:cNvSpPr>
          <p:nvPr>
            <p:ph type="sldNum" idx="12"/>
          </p:nvPr>
        </p:nvSpPr>
        <p:spPr>
          <a:xfrm>
            <a:off x="3972560" y="8831580"/>
            <a:ext cx="3037840" cy="464820"/>
          </a:xfrm>
          <a:prstGeom prst="rect">
            <a:avLst/>
          </a:prstGeom>
        </p:spPr>
        <p:txBody>
          <a:bodyPr spcFirstLastPara="1" wrap="square" lIns="93162" tIns="46568" rIns="93162" bIns="46568"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0384157-6621-481A-8173-F0DE1F97A23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23080060"/>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g113289eeff_0_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6" name="Google Shape;86;g113289eeff_0_0:notes"/>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p>
            <a:pPr marL="0" indent="0">
              <a:spcBef>
                <a:spcPts val="0"/>
              </a:spcBef>
            </a:pPr>
            <a:endParaRPr/>
          </a:p>
        </p:txBody>
      </p:sp>
      <p:sp>
        <p:nvSpPr>
          <p:cNvPr id="87" name="Google Shape;87;g113289eeff_0_0:notes"/>
          <p:cNvSpPr txBox="1">
            <a:spLocks noGrp="1"/>
          </p:cNvSpPr>
          <p:nvPr>
            <p:ph type="sldNum" idx="12"/>
          </p:nvPr>
        </p:nvSpPr>
        <p:spPr>
          <a:xfrm>
            <a:off x="3972560" y="8831580"/>
            <a:ext cx="3037840" cy="464820"/>
          </a:xfrm>
          <a:prstGeom prst="rect">
            <a:avLst/>
          </a:prstGeom>
          <a:noFill/>
          <a:ln>
            <a:noFill/>
          </a:ln>
        </p:spPr>
        <p:txBody>
          <a:bodyPr spcFirstLastPara="1" wrap="square" lIns="93162" tIns="46568" rIns="93162" bIns="46568"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123</a:t>
            </a:fld>
            <a:endParaRPr kumimoji="0" sz="12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593b467eed_0_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2" name="Google Shape;92;g593b467eed_0_5:notes"/>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p>
            <a:pPr marL="0" indent="0">
              <a:spcBef>
                <a:spcPts val="0"/>
              </a:spcBef>
            </a:pPr>
            <a:endParaRPr dirty="0"/>
          </a:p>
        </p:txBody>
      </p:sp>
      <p:sp>
        <p:nvSpPr>
          <p:cNvPr id="93" name="Google Shape;93;g593b467eed_0_5:notes"/>
          <p:cNvSpPr txBox="1">
            <a:spLocks noGrp="1"/>
          </p:cNvSpPr>
          <p:nvPr>
            <p:ph type="sldNum" idx="12"/>
          </p:nvPr>
        </p:nvSpPr>
        <p:spPr>
          <a:xfrm>
            <a:off x="3972560" y="8831580"/>
            <a:ext cx="3037840" cy="464820"/>
          </a:xfrm>
          <a:prstGeom prst="rect">
            <a:avLst/>
          </a:prstGeom>
          <a:noFill/>
          <a:ln>
            <a:noFill/>
          </a:ln>
        </p:spPr>
        <p:txBody>
          <a:bodyPr spcFirstLastPara="1" wrap="square" lIns="93162" tIns="46568" rIns="93162" bIns="46568"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124</a:t>
            </a:fld>
            <a:endParaRPr kumimoji="0" sz="12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593b467eed_0_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8" name="Google Shape;98;g593b467eed_0_0:notes"/>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p>
            <a:pPr marL="0" indent="0">
              <a:spcBef>
                <a:spcPts val="0"/>
              </a:spcBef>
            </a:pPr>
            <a:endParaRPr/>
          </a:p>
        </p:txBody>
      </p:sp>
      <p:sp>
        <p:nvSpPr>
          <p:cNvPr id="99" name="Google Shape;99;g593b467eed_0_0:notes"/>
          <p:cNvSpPr txBox="1">
            <a:spLocks noGrp="1"/>
          </p:cNvSpPr>
          <p:nvPr>
            <p:ph type="sldNum" idx="12"/>
          </p:nvPr>
        </p:nvSpPr>
        <p:spPr>
          <a:xfrm>
            <a:off x="3972560" y="8831580"/>
            <a:ext cx="3037840" cy="464820"/>
          </a:xfrm>
          <a:prstGeom prst="rect">
            <a:avLst/>
          </a:prstGeom>
          <a:noFill/>
          <a:ln>
            <a:noFill/>
          </a:ln>
        </p:spPr>
        <p:txBody>
          <a:bodyPr spcFirstLastPara="1" wrap="square" lIns="93162" tIns="46568" rIns="93162" bIns="46568"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125</a:t>
            </a:fld>
            <a:endParaRPr kumimoji="0" sz="12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134fc9f809_2_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4" name="Google Shape;104;g134fc9f809_2_0:notes"/>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p>
            <a:pPr marL="0" indent="0">
              <a:spcBef>
                <a:spcPts val="0"/>
              </a:spcBef>
            </a:pPr>
            <a:endParaRPr dirty="0"/>
          </a:p>
        </p:txBody>
      </p:sp>
      <p:sp>
        <p:nvSpPr>
          <p:cNvPr id="105" name="Google Shape;105;g134fc9f809_2_0:notes"/>
          <p:cNvSpPr txBox="1">
            <a:spLocks noGrp="1"/>
          </p:cNvSpPr>
          <p:nvPr>
            <p:ph type="sldNum" idx="12"/>
          </p:nvPr>
        </p:nvSpPr>
        <p:spPr>
          <a:xfrm>
            <a:off x="3972560" y="8831580"/>
            <a:ext cx="3037840" cy="464820"/>
          </a:xfrm>
          <a:prstGeom prst="rect">
            <a:avLst/>
          </a:prstGeom>
          <a:noFill/>
          <a:ln>
            <a:noFill/>
          </a:ln>
        </p:spPr>
        <p:txBody>
          <a:bodyPr spcFirstLastPara="1" wrap="square" lIns="93162" tIns="46568" rIns="93162" bIns="46568"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126</a:t>
            </a:fld>
            <a:endParaRPr kumimoji="0" sz="12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2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0" name="Google Shape;110;p29:notes"/>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p>
            <a:pPr marL="0" indent="0">
              <a:spcBef>
                <a:spcPts val="0"/>
              </a:spcBef>
              <a:buClr>
                <a:schemeClr val="dk1"/>
              </a:buClr>
              <a:buSzPts val="1200"/>
            </a:pPr>
            <a:endParaRPr/>
          </a:p>
        </p:txBody>
      </p:sp>
      <p:sp>
        <p:nvSpPr>
          <p:cNvPr id="111" name="Google Shape;111;p29:notes"/>
          <p:cNvSpPr txBox="1">
            <a:spLocks noGrp="1"/>
          </p:cNvSpPr>
          <p:nvPr>
            <p:ph type="sldNum" idx="12"/>
          </p:nvPr>
        </p:nvSpPr>
        <p:spPr>
          <a:xfrm>
            <a:off x="3972560" y="8831580"/>
            <a:ext cx="3037840" cy="464820"/>
          </a:xfrm>
          <a:prstGeom prst="rect">
            <a:avLst/>
          </a:prstGeom>
          <a:noFill/>
          <a:ln>
            <a:noFill/>
          </a:ln>
        </p:spPr>
        <p:txBody>
          <a:bodyPr spcFirstLastPara="1" wrap="square" lIns="93162" tIns="46568" rIns="93162" bIns="46568"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127</a:t>
            </a:fld>
            <a:endParaRPr kumimoji="0" sz="12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3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7" name="Google Shape;117;p31:notes"/>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p>
            <a:pPr marL="0" indent="0">
              <a:spcBef>
                <a:spcPts val="0"/>
              </a:spcBef>
              <a:buClr>
                <a:srgbClr val="FFFF00"/>
              </a:buClr>
            </a:pPr>
            <a:endParaRPr>
              <a:solidFill>
                <a:srgbClr val="000000"/>
              </a:solidFill>
            </a:endParaRPr>
          </a:p>
        </p:txBody>
      </p:sp>
      <p:sp>
        <p:nvSpPr>
          <p:cNvPr id="118" name="Google Shape;118;p31:notes"/>
          <p:cNvSpPr txBox="1">
            <a:spLocks noGrp="1"/>
          </p:cNvSpPr>
          <p:nvPr>
            <p:ph type="sldNum" idx="12"/>
          </p:nvPr>
        </p:nvSpPr>
        <p:spPr>
          <a:xfrm>
            <a:off x="3972560" y="8831580"/>
            <a:ext cx="3037840" cy="464820"/>
          </a:xfrm>
          <a:prstGeom prst="rect">
            <a:avLst/>
          </a:prstGeom>
          <a:noFill/>
          <a:ln>
            <a:noFill/>
          </a:ln>
        </p:spPr>
        <p:txBody>
          <a:bodyPr spcFirstLastPara="1" wrap="square" lIns="93162" tIns="46568" rIns="93162" bIns="46568"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128</a:t>
            </a:fld>
            <a:endParaRPr kumimoji="0" sz="12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3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4" name="Google Shape;124;p33:notes"/>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p>
            <a:pPr marL="0" indent="0">
              <a:spcBef>
                <a:spcPts val="0"/>
              </a:spcBef>
            </a:pPr>
            <a:r>
              <a:rPr lang="en-US"/>
              <a:t>.</a:t>
            </a:r>
            <a:endParaRPr/>
          </a:p>
        </p:txBody>
      </p:sp>
      <p:sp>
        <p:nvSpPr>
          <p:cNvPr id="125" name="Google Shape;125;p33:notes"/>
          <p:cNvSpPr txBox="1">
            <a:spLocks noGrp="1"/>
          </p:cNvSpPr>
          <p:nvPr>
            <p:ph type="sldNum" idx="12"/>
          </p:nvPr>
        </p:nvSpPr>
        <p:spPr>
          <a:xfrm>
            <a:off x="3972560" y="8831580"/>
            <a:ext cx="3037840" cy="464820"/>
          </a:xfrm>
          <a:prstGeom prst="rect">
            <a:avLst/>
          </a:prstGeom>
          <a:noFill/>
          <a:ln>
            <a:noFill/>
          </a:ln>
        </p:spPr>
        <p:txBody>
          <a:bodyPr spcFirstLastPara="1" wrap="square" lIns="93162" tIns="46568" rIns="93162" bIns="46568"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129</a:t>
            </a:fld>
            <a:endParaRPr kumimoji="0" sz="12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p3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0" name="Google Shape;130;p36:notes"/>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p>
            <a:pPr marL="0" indent="0">
              <a:spcBef>
                <a:spcPts val="0"/>
              </a:spcBef>
            </a:pPr>
            <a:endParaRPr/>
          </a:p>
        </p:txBody>
      </p:sp>
      <p:sp>
        <p:nvSpPr>
          <p:cNvPr id="131" name="Google Shape;131;p36:notes"/>
          <p:cNvSpPr txBox="1"/>
          <p:nvPr/>
        </p:nvSpPr>
        <p:spPr>
          <a:xfrm>
            <a:off x="3970938" y="8829967"/>
            <a:ext cx="3037840" cy="464820"/>
          </a:xfrm>
          <a:prstGeom prst="rect">
            <a:avLst/>
          </a:prstGeom>
          <a:noFill/>
          <a:ln>
            <a:noFill/>
          </a:ln>
        </p:spPr>
        <p:txBody>
          <a:bodyPr spcFirstLastPara="1" wrap="square" lIns="93162" tIns="46568" rIns="93162" bIns="46568"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130</a:t>
            </a:fld>
            <a:endParaRPr kumimoji="0"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50: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137" name="Google Shape;137;p50:notes"/>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p>
            <a:pPr marL="0" indent="0">
              <a:spcBef>
                <a:spcPts val="367"/>
              </a:spcBef>
            </a:pPr>
            <a:r>
              <a:rPr lang="en-US"/>
              <a:t> </a:t>
            </a:r>
            <a:endParaRPr/>
          </a:p>
          <a:p>
            <a:pPr marL="0" indent="0">
              <a:spcBef>
                <a:spcPts val="367"/>
              </a:spcBef>
            </a:pPr>
            <a:endParaRPr/>
          </a:p>
          <a:p>
            <a:pPr marL="0" indent="0">
              <a:spcBef>
                <a:spcPts val="367"/>
              </a:spcBef>
            </a:pPr>
            <a:endParaRPr/>
          </a:p>
          <a:p>
            <a:pPr marL="0" indent="0">
              <a:spcBef>
                <a:spcPts val="367"/>
              </a:spcBef>
            </a:pPr>
            <a:endParaRPr/>
          </a:p>
          <a:p>
            <a:pPr marL="0" indent="0">
              <a:spcBef>
                <a:spcPts val="367"/>
              </a:spcBef>
            </a:pPr>
            <a:endParaRPr/>
          </a:p>
          <a:p>
            <a:pPr marL="0" indent="0">
              <a:spcBef>
                <a:spcPts val="367"/>
              </a:spcBef>
            </a:pPr>
            <a:endParaRPr/>
          </a:p>
          <a:p>
            <a:pPr marL="0" indent="0">
              <a:spcBef>
                <a:spcPts val="367"/>
              </a:spcBef>
            </a:pPr>
            <a:endParaRPr/>
          </a:p>
        </p:txBody>
      </p:sp>
      <p:sp>
        <p:nvSpPr>
          <p:cNvPr id="138" name="Google Shape;138;p50:notes"/>
          <p:cNvSpPr txBox="1">
            <a:spLocks noGrp="1"/>
          </p:cNvSpPr>
          <p:nvPr>
            <p:ph type="sldNum" idx="12"/>
          </p:nvPr>
        </p:nvSpPr>
        <p:spPr>
          <a:xfrm>
            <a:off x="3972560" y="8831580"/>
            <a:ext cx="3037840" cy="464820"/>
          </a:xfrm>
          <a:prstGeom prst="rect">
            <a:avLst/>
          </a:prstGeom>
          <a:noFill/>
          <a:ln>
            <a:noFill/>
          </a:ln>
        </p:spPr>
        <p:txBody>
          <a:bodyPr spcFirstLastPara="1" wrap="square" lIns="93162" tIns="46568" rIns="93162" bIns="46568"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131</a:t>
            </a:fld>
            <a:endParaRPr kumimoji="0" sz="12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113289eeff_0_12: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4" name="Google Shape;144;g113289eeff_0_12:notes"/>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p>
            <a:pPr marL="0" indent="0">
              <a:spcBef>
                <a:spcPts val="0"/>
              </a:spcBef>
            </a:pPr>
            <a:endParaRPr dirty="0"/>
          </a:p>
        </p:txBody>
      </p:sp>
      <p:sp>
        <p:nvSpPr>
          <p:cNvPr id="145" name="Google Shape;145;g113289eeff_0_12:notes"/>
          <p:cNvSpPr txBox="1">
            <a:spLocks noGrp="1"/>
          </p:cNvSpPr>
          <p:nvPr>
            <p:ph type="sldNum" idx="12"/>
          </p:nvPr>
        </p:nvSpPr>
        <p:spPr>
          <a:xfrm>
            <a:off x="3972560" y="8831580"/>
            <a:ext cx="3037840" cy="464820"/>
          </a:xfrm>
          <a:prstGeom prst="rect">
            <a:avLst/>
          </a:prstGeom>
          <a:noFill/>
          <a:ln>
            <a:noFill/>
          </a:ln>
        </p:spPr>
        <p:txBody>
          <a:bodyPr spcFirstLastPara="1" wrap="square" lIns="93162" tIns="46568" rIns="93162" bIns="46568"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132</a:t>
            </a:fld>
            <a:endParaRPr kumimoji="0" sz="12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0384157-6621-481A-8173-F0DE1F97A23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019880612"/>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g593b467eed_0_13: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150" name="Google Shape;150;g593b467eed_0_13:notes"/>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p>
            <a:pPr marL="0" indent="0">
              <a:spcBef>
                <a:spcPts val="367"/>
              </a:spcBef>
            </a:pPr>
            <a:r>
              <a:rPr lang="en-US"/>
              <a:t> </a:t>
            </a:r>
            <a:endParaRPr/>
          </a:p>
          <a:p>
            <a:pPr marL="0" indent="0">
              <a:spcBef>
                <a:spcPts val="367"/>
              </a:spcBef>
            </a:pPr>
            <a:endParaRPr/>
          </a:p>
          <a:p>
            <a:pPr marL="0" indent="0">
              <a:spcBef>
                <a:spcPts val="367"/>
              </a:spcBef>
            </a:pPr>
            <a:endParaRPr/>
          </a:p>
          <a:p>
            <a:pPr marL="0" indent="0">
              <a:spcBef>
                <a:spcPts val="367"/>
              </a:spcBef>
            </a:pPr>
            <a:endParaRPr/>
          </a:p>
          <a:p>
            <a:pPr marL="0" indent="0">
              <a:spcBef>
                <a:spcPts val="367"/>
              </a:spcBef>
            </a:pPr>
            <a:endParaRPr/>
          </a:p>
          <a:p>
            <a:pPr marL="0" indent="0">
              <a:spcBef>
                <a:spcPts val="367"/>
              </a:spcBef>
            </a:pPr>
            <a:endParaRPr/>
          </a:p>
          <a:p>
            <a:pPr marL="0" indent="0">
              <a:spcBef>
                <a:spcPts val="367"/>
              </a:spcBef>
            </a:pPr>
            <a:endParaRPr/>
          </a:p>
        </p:txBody>
      </p:sp>
      <p:sp>
        <p:nvSpPr>
          <p:cNvPr id="151" name="Google Shape;151;g593b467eed_0_13:notes"/>
          <p:cNvSpPr txBox="1">
            <a:spLocks noGrp="1"/>
          </p:cNvSpPr>
          <p:nvPr>
            <p:ph type="sldNum" idx="12"/>
          </p:nvPr>
        </p:nvSpPr>
        <p:spPr>
          <a:xfrm>
            <a:off x="3972560" y="8831580"/>
            <a:ext cx="3037840" cy="464820"/>
          </a:xfrm>
          <a:prstGeom prst="rect">
            <a:avLst/>
          </a:prstGeom>
          <a:noFill/>
          <a:ln>
            <a:noFill/>
          </a:ln>
        </p:spPr>
        <p:txBody>
          <a:bodyPr spcFirstLastPara="1" wrap="square" lIns="93162" tIns="46568" rIns="93162" bIns="46568"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133</a:t>
            </a:fld>
            <a:endParaRPr kumimoji="0" sz="12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113289eeff_0_2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57" name="Google Shape;157;g113289eeff_0_26:notes"/>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p>
            <a:pPr marL="0" indent="0">
              <a:spcBef>
                <a:spcPts val="0"/>
              </a:spcBef>
            </a:pPr>
            <a:endParaRPr dirty="0"/>
          </a:p>
        </p:txBody>
      </p:sp>
      <p:sp>
        <p:nvSpPr>
          <p:cNvPr id="158" name="Google Shape;158;g113289eeff_0_26:notes"/>
          <p:cNvSpPr txBox="1">
            <a:spLocks noGrp="1"/>
          </p:cNvSpPr>
          <p:nvPr>
            <p:ph type="sldNum" idx="12"/>
          </p:nvPr>
        </p:nvSpPr>
        <p:spPr>
          <a:xfrm>
            <a:off x="3972560" y="8831580"/>
            <a:ext cx="3037840" cy="464820"/>
          </a:xfrm>
          <a:prstGeom prst="rect">
            <a:avLst/>
          </a:prstGeom>
          <a:noFill/>
          <a:ln>
            <a:noFill/>
          </a:ln>
        </p:spPr>
        <p:txBody>
          <a:bodyPr spcFirstLastPara="1" wrap="square" lIns="93162" tIns="46568" rIns="93162" bIns="46568"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134</a:t>
            </a:fld>
            <a:endParaRPr kumimoji="0" sz="12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113289eeff_0_3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3" name="Google Shape;163;g113289eeff_0_31:notes"/>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p>
            <a:pPr marL="0" indent="0">
              <a:spcBef>
                <a:spcPts val="0"/>
              </a:spcBef>
            </a:pPr>
            <a:r>
              <a:rPr lang="en-US"/>
              <a:t> </a:t>
            </a:r>
            <a:endParaRPr/>
          </a:p>
        </p:txBody>
      </p:sp>
      <p:sp>
        <p:nvSpPr>
          <p:cNvPr id="164" name="Google Shape;164;g113289eeff_0_31:notes"/>
          <p:cNvSpPr txBox="1">
            <a:spLocks noGrp="1"/>
          </p:cNvSpPr>
          <p:nvPr>
            <p:ph type="sldNum" idx="12"/>
          </p:nvPr>
        </p:nvSpPr>
        <p:spPr>
          <a:xfrm>
            <a:off x="3972560" y="8831580"/>
            <a:ext cx="3037840" cy="464820"/>
          </a:xfrm>
          <a:prstGeom prst="rect">
            <a:avLst/>
          </a:prstGeom>
          <a:noFill/>
          <a:ln>
            <a:noFill/>
          </a:ln>
        </p:spPr>
        <p:txBody>
          <a:bodyPr spcFirstLastPara="1" wrap="square" lIns="93162" tIns="46568" rIns="93162" bIns="46568"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135</a:t>
            </a:fld>
            <a:endParaRPr kumimoji="0" sz="12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590574586"/>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113289eeff_0_3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0" name="Google Shape;170;g113289eeff_0_36:notes"/>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p>
            <a:pPr marL="0" indent="0">
              <a:spcBef>
                <a:spcPts val="0"/>
              </a:spcBef>
            </a:pPr>
            <a:r>
              <a:rPr lang="en-US"/>
              <a:t> </a:t>
            </a:r>
            <a:endParaRPr/>
          </a:p>
        </p:txBody>
      </p:sp>
      <p:sp>
        <p:nvSpPr>
          <p:cNvPr id="171" name="Google Shape;171;g113289eeff_0_36:notes"/>
          <p:cNvSpPr txBox="1">
            <a:spLocks noGrp="1"/>
          </p:cNvSpPr>
          <p:nvPr>
            <p:ph type="sldNum" idx="12"/>
          </p:nvPr>
        </p:nvSpPr>
        <p:spPr>
          <a:xfrm>
            <a:off x="3972560" y="8831580"/>
            <a:ext cx="3037840" cy="464820"/>
          </a:xfrm>
          <a:prstGeom prst="rect">
            <a:avLst/>
          </a:prstGeom>
          <a:noFill/>
          <a:ln>
            <a:noFill/>
          </a:ln>
        </p:spPr>
        <p:txBody>
          <a:bodyPr spcFirstLastPara="1" wrap="square" lIns="93162" tIns="46568" rIns="93162" bIns="46568"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136</a:t>
            </a:fld>
            <a:endParaRPr kumimoji="0" sz="12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113289eeff_0_31: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3" name="Google Shape;163;g113289eeff_0_31:notes"/>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p>
            <a:pPr marL="0" indent="0">
              <a:spcBef>
                <a:spcPts val="0"/>
              </a:spcBef>
            </a:pPr>
            <a:r>
              <a:rPr lang="en-US"/>
              <a:t> </a:t>
            </a:r>
            <a:endParaRPr/>
          </a:p>
        </p:txBody>
      </p:sp>
      <p:sp>
        <p:nvSpPr>
          <p:cNvPr id="164" name="Google Shape;164;g113289eeff_0_31:notes"/>
          <p:cNvSpPr txBox="1">
            <a:spLocks noGrp="1"/>
          </p:cNvSpPr>
          <p:nvPr>
            <p:ph type="sldNum" idx="12"/>
          </p:nvPr>
        </p:nvSpPr>
        <p:spPr>
          <a:xfrm>
            <a:off x="3972560" y="8831580"/>
            <a:ext cx="3037840" cy="464820"/>
          </a:xfrm>
          <a:prstGeom prst="rect">
            <a:avLst/>
          </a:prstGeom>
          <a:noFill/>
          <a:ln>
            <a:noFill/>
          </a:ln>
        </p:spPr>
        <p:txBody>
          <a:bodyPr spcFirstLastPara="1" wrap="square" lIns="93162" tIns="46568" rIns="93162" bIns="46568"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137</a:t>
            </a:fld>
            <a:endParaRPr kumimoji="0" sz="12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g134fc9f809_2_15: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7" name="Google Shape;177;g134fc9f809_2_15:notes"/>
          <p:cNvSpPr txBox="1">
            <a:spLocks noGrp="1"/>
          </p:cNvSpPr>
          <p:nvPr>
            <p:ph type="body" idx="1"/>
          </p:nvPr>
        </p:nvSpPr>
        <p:spPr>
          <a:xfrm>
            <a:off x="934720" y="4415790"/>
            <a:ext cx="5140960" cy="4183380"/>
          </a:xfrm>
          <a:prstGeom prst="rect">
            <a:avLst/>
          </a:prstGeom>
        </p:spPr>
        <p:txBody>
          <a:bodyPr spcFirstLastPara="1" wrap="square" lIns="93162" tIns="93162" rIns="93162" bIns="93162" anchor="t" anchorCtr="0">
            <a:noAutofit/>
          </a:bodyPr>
          <a:lstStyle/>
          <a:p>
            <a:pPr marL="0" indent="0">
              <a:spcBef>
                <a:spcPts val="367"/>
              </a:spcBef>
            </a:pPr>
            <a:r>
              <a:rPr lang="en-US"/>
              <a:t> </a:t>
            </a:r>
            <a:endParaRPr/>
          </a:p>
        </p:txBody>
      </p:sp>
      <p:sp>
        <p:nvSpPr>
          <p:cNvPr id="178" name="Google Shape;178;g134fc9f809_2_15:notes"/>
          <p:cNvSpPr txBox="1">
            <a:spLocks noGrp="1"/>
          </p:cNvSpPr>
          <p:nvPr>
            <p:ph type="sldNum" idx="12"/>
          </p:nvPr>
        </p:nvSpPr>
        <p:spPr>
          <a:xfrm>
            <a:off x="3972560" y="8831580"/>
            <a:ext cx="3037840" cy="464820"/>
          </a:xfrm>
          <a:prstGeom prst="rect">
            <a:avLst/>
          </a:prstGeom>
        </p:spPr>
        <p:txBody>
          <a:bodyPr spcFirstLastPara="1" wrap="square" lIns="93162" tIns="46568" rIns="93162" bIns="46568"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138</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66: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185" name="Google Shape;185;p66:notes"/>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p>
            <a:pPr marL="0" indent="0">
              <a:spcBef>
                <a:spcPts val="367"/>
              </a:spcBef>
            </a:pPr>
            <a:r>
              <a:rPr lang="en-US"/>
              <a:t> </a:t>
            </a:r>
            <a:endParaRPr/>
          </a:p>
        </p:txBody>
      </p:sp>
      <p:sp>
        <p:nvSpPr>
          <p:cNvPr id="186" name="Google Shape;186;p66:notes"/>
          <p:cNvSpPr txBox="1">
            <a:spLocks noGrp="1"/>
          </p:cNvSpPr>
          <p:nvPr>
            <p:ph type="sldNum" idx="12"/>
          </p:nvPr>
        </p:nvSpPr>
        <p:spPr>
          <a:xfrm>
            <a:off x="3972560" y="8831580"/>
            <a:ext cx="3037840" cy="464820"/>
          </a:xfrm>
          <a:prstGeom prst="rect">
            <a:avLst/>
          </a:prstGeom>
          <a:noFill/>
          <a:ln>
            <a:noFill/>
          </a:ln>
        </p:spPr>
        <p:txBody>
          <a:bodyPr spcFirstLastPara="1" wrap="square" lIns="93162" tIns="46568" rIns="93162" bIns="46568"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139</a:t>
            </a:fld>
            <a:endParaRPr kumimoji="0" sz="12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593b467eed_0_19:notes"/>
          <p:cNvSpPr>
            <a:spLocks noGrp="1" noRot="1" noChangeAspect="1"/>
          </p:cNvSpPr>
          <p:nvPr>
            <p:ph type="sldImg" idx="2"/>
          </p:nvPr>
        </p:nvSpPr>
        <p:spPr>
          <a:xfrm>
            <a:off x="1181100" y="696913"/>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192" name="Google Shape;192;g593b467eed_0_19:notes"/>
          <p:cNvSpPr txBox="1">
            <a:spLocks noGrp="1"/>
          </p:cNvSpPr>
          <p:nvPr>
            <p:ph type="body" idx="1"/>
          </p:nvPr>
        </p:nvSpPr>
        <p:spPr>
          <a:xfrm>
            <a:off x="934720" y="4415790"/>
            <a:ext cx="5140960" cy="4183380"/>
          </a:xfrm>
          <a:prstGeom prst="rect">
            <a:avLst/>
          </a:prstGeom>
          <a:noFill/>
          <a:ln>
            <a:noFill/>
          </a:ln>
        </p:spPr>
        <p:txBody>
          <a:bodyPr spcFirstLastPara="1" wrap="square" lIns="93162" tIns="46568" rIns="93162" bIns="46568" anchor="t" anchorCtr="0">
            <a:noAutofit/>
          </a:bodyPr>
          <a:lstStyle/>
          <a:p>
            <a:pPr marL="0" indent="0">
              <a:spcBef>
                <a:spcPts val="0"/>
              </a:spcBef>
            </a:pPr>
            <a:endParaRPr/>
          </a:p>
        </p:txBody>
      </p:sp>
      <p:sp>
        <p:nvSpPr>
          <p:cNvPr id="193" name="Google Shape;193;g593b467eed_0_19:notes"/>
          <p:cNvSpPr txBox="1">
            <a:spLocks noGrp="1"/>
          </p:cNvSpPr>
          <p:nvPr>
            <p:ph type="sldNum" idx="12"/>
          </p:nvPr>
        </p:nvSpPr>
        <p:spPr>
          <a:xfrm>
            <a:off x="3972560" y="8831580"/>
            <a:ext cx="3037840" cy="464820"/>
          </a:xfrm>
          <a:prstGeom prst="rect">
            <a:avLst/>
          </a:prstGeom>
          <a:noFill/>
          <a:ln>
            <a:noFill/>
          </a:ln>
        </p:spPr>
        <p:txBody>
          <a:bodyPr spcFirstLastPara="1" wrap="square" lIns="93162" tIns="46568" rIns="93162" bIns="46568"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140</a:t>
            </a:fld>
            <a:endParaRPr kumimoji="0" sz="12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823009128"/>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792D2CF-A01B-4515-8B40-3DC34258267A}"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TO TOM:  I removed the word “expected” from the Prior Year Score column heading.  A</a:t>
            </a:r>
            <a:r>
              <a:rPr lang="en-US" baseline="0" dirty="0"/>
              <a:t> student’s single score in the prior year is not used to generate any kind of expected score for the student in the EVAAS reporting, so I’m afraid that might be confusing for people.  I changed the formatting of the columns a bit, just a thought.  Also, I’m not sure about including the standard deviation here, but as with the previous slides, I’m not sure of all the points you need to make here.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B62649B-E3D4-480F-9797-02ACE24CB6F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pitchFamily="1"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209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pitchFamily="1" charset="-128"/>
              <a:cs typeface="+mn-cs"/>
            </a:endParaRPr>
          </a:p>
        </p:txBody>
      </p:sp>
    </p:spTree>
    <p:extLst>
      <p:ext uri="{BB962C8B-B14F-4D97-AF65-F5344CB8AC3E}">
        <p14:creationId xmlns:p14="http://schemas.microsoft.com/office/powerpoint/2010/main" val="9922277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0384157-6621-481A-8173-F0DE1F97A23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631188124"/>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Taylor, E.S, &amp; Tyler, J.H. (2012). The effect of evaluation on teacher performance . American Economic Review, 102(7), 3628-3651. - See more at: http://cepa.stanford.edu/content/effect-evaluation-teacher-performance#sthash.cvqXEcug.dpuf</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5F690BB-FB28-4E5D-8A93-F44771E9254B}"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pitchFamily="1"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213</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pitchFamily="1" charset="-128"/>
              <a:cs typeface="+mn-cs"/>
            </a:endParaRPr>
          </a:p>
        </p:txBody>
      </p:sp>
    </p:spTree>
    <p:extLst>
      <p:ext uri="{BB962C8B-B14F-4D97-AF65-F5344CB8AC3E}">
        <p14:creationId xmlns:p14="http://schemas.microsoft.com/office/powerpoint/2010/main" val="104282463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NOTE TO TOM:  Are the Low and High values fo</a:t>
            </a:r>
            <a:r>
              <a:rPr lang="en-US" baseline="0" dirty="0"/>
              <a:t>r math correct?  They seem to be backwards, but it’s hard to tell since we don’t know what’s being said here.</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BAE402D1-88AD-43C2-B8BB-8C7904BBCA11}"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pitchFamily="1"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214</a:t>
            </a:fld>
            <a:endParaRPr kumimoji="0" lang="en-US" sz="12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pitchFamily="1" charset="-128"/>
              <a:cs typeface="+mn-cs"/>
            </a:endParaRPr>
          </a:p>
        </p:txBody>
      </p:sp>
    </p:spTree>
    <p:extLst>
      <p:ext uri="{BB962C8B-B14F-4D97-AF65-F5344CB8AC3E}">
        <p14:creationId xmlns:p14="http://schemas.microsoft.com/office/powerpoint/2010/main" val="294480622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65F690BB-FB28-4E5D-8A93-F44771E9254B}" type="slidenum">
              <a:rPr kumimoji="0" lang="en-US" sz="1200" b="0"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pitchFamily="1"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219</a:t>
            </a:fld>
            <a:endParaRPr kumimoji="0" lang="en-US"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pitchFamily="1" charset="-128"/>
              <a:cs typeface="+mn-cs"/>
            </a:endParaRPr>
          </a:p>
        </p:txBody>
      </p:sp>
    </p:spTree>
    <p:extLst>
      <p:ext uri="{BB962C8B-B14F-4D97-AF65-F5344CB8AC3E}">
        <p14:creationId xmlns:p14="http://schemas.microsoft.com/office/powerpoint/2010/main" val="1916623487"/>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61ADE-8920-442D-94D1-FF10C4E0F884}" type="slidenum">
              <a:rPr kumimoji="0" lang="en-US" sz="1200" b="0" i="0" u="none" strike="noStrike" kern="1200" cap="none" spc="0" normalizeH="0" baseline="0" noProof="0" smtClean="0">
                <a:ln>
                  <a:noFill/>
                </a:ln>
                <a:solidFill>
                  <a:prstClr val="black"/>
                </a:solidFill>
                <a:effectLst/>
                <a:uLnTx/>
                <a:uFillTx/>
                <a:latin typeface="Calibri"/>
                <a:cs typeface="Arial"/>
              </a:rPr>
              <a:pPr marL="0" marR="0" lvl="0" indent="0" algn="r" defTabSz="914400" rtl="0" eaLnBrk="1" fontAlgn="auto" latinLnBrk="0" hangingPunct="1">
                <a:lnSpc>
                  <a:spcPct val="100000"/>
                </a:lnSpc>
                <a:spcBef>
                  <a:spcPts val="0"/>
                </a:spcBef>
                <a:spcAft>
                  <a:spcPts val="0"/>
                </a:spcAft>
                <a:buClrTx/>
                <a:buSzTx/>
                <a:buFontTx/>
                <a:buNone/>
                <a:tabLst/>
                <a:defRPr/>
              </a:pPr>
              <a:t>225</a:t>
            </a:fld>
            <a:endParaRPr kumimoji="0" lang="en-US" sz="1200" b="0" i="0" u="none" strike="noStrike" kern="1200" cap="none" spc="0" normalizeH="0" baseline="0" noProof="0">
              <a:ln>
                <a:noFill/>
              </a:ln>
              <a:solidFill>
                <a:prstClr val="black"/>
              </a:solidFill>
              <a:effectLst/>
              <a:uLnTx/>
              <a:uFillTx/>
              <a:latin typeface="Calibri"/>
              <a:cs typeface="Arial"/>
            </a:endParaRPr>
          </a:p>
        </p:txBody>
      </p:sp>
    </p:spTree>
    <p:extLst>
      <p:ext uri="{BB962C8B-B14F-4D97-AF65-F5344CB8AC3E}">
        <p14:creationId xmlns:p14="http://schemas.microsoft.com/office/powerpoint/2010/main" val="1337554334"/>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61ADE-8920-442D-94D1-FF10C4E0F884}" type="slidenum">
              <a:rPr kumimoji="0" lang="en-US" sz="1200" b="0" i="0" u="none" strike="noStrike" kern="1200" cap="none" spc="0" normalizeH="0" baseline="0" noProof="0" smtClean="0">
                <a:ln>
                  <a:noFill/>
                </a:ln>
                <a:solidFill>
                  <a:prstClr val="black"/>
                </a:solidFill>
                <a:effectLst/>
                <a:uLnTx/>
                <a:uFillTx/>
                <a:latin typeface="Calibri"/>
                <a:cs typeface="Arial"/>
              </a:rPr>
              <a:pPr marL="0" marR="0" lvl="0" indent="0" algn="r" defTabSz="914400" rtl="0" eaLnBrk="1" fontAlgn="auto" latinLnBrk="0" hangingPunct="1">
                <a:lnSpc>
                  <a:spcPct val="100000"/>
                </a:lnSpc>
                <a:spcBef>
                  <a:spcPts val="0"/>
                </a:spcBef>
                <a:spcAft>
                  <a:spcPts val="0"/>
                </a:spcAft>
                <a:buClrTx/>
                <a:buSzTx/>
                <a:buFontTx/>
                <a:buNone/>
                <a:tabLst/>
                <a:defRPr/>
              </a:pPr>
              <a:t>226</a:t>
            </a:fld>
            <a:endParaRPr kumimoji="0" lang="en-US" sz="1200" b="0" i="0" u="none" strike="noStrike" kern="1200" cap="none" spc="0" normalizeH="0" baseline="0" noProof="0">
              <a:ln>
                <a:noFill/>
              </a:ln>
              <a:solidFill>
                <a:prstClr val="black"/>
              </a:solidFill>
              <a:effectLst/>
              <a:uLnTx/>
              <a:uFillTx/>
              <a:latin typeface="Calibri"/>
              <a:cs typeface="Arial"/>
            </a:endParaRPr>
          </a:p>
        </p:txBody>
      </p:sp>
    </p:spTree>
    <p:extLst>
      <p:ext uri="{BB962C8B-B14F-4D97-AF65-F5344CB8AC3E}">
        <p14:creationId xmlns:p14="http://schemas.microsoft.com/office/powerpoint/2010/main" val="2899325766"/>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61ADE-8920-442D-94D1-FF10C4E0F884}" type="slidenum">
              <a:rPr kumimoji="0" lang="en-US" sz="1200" b="0" i="0" u="none" strike="noStrike" kern="1200" cap="none" spc="0" normalizeH="0" baseline="0" noProof="0" smtClean="0">
                <a:ln>
                  <a:noFill/>
                </a:ln>
                <a:solidFill>
                  <a:prstClr val="black"/>
                </a:solidFill>
                <a:effectLst/>
                <a:uLnTx/>
                <a:uFillTx/>
                <a:latin typeface="Calibri"/>
                <a:cs typeface="Arial"/>
              </a:rPr>
              <a:pPr marL="0" marR="0" lvl="0" indent="0" algn="r" defTabSz="914400" rtl="0" eaLnBrk="1" fontAlgn="auto" latinLnBrk="0" hangingPunct="1">
                <a:lnSpc>
                  <a:spcPct val="100000"/>
                </a:lnSpc>
                <a:spcBef>
                  <a:spcPts val="0"/>
                </a:spcBef>
                <a:spcAft>
                  <a:spcPts val="0"/>
                </a:spcAft>
                <a:buClrTx/>
                <a:buSzTx/>
                <a:buFontTx/>
                <a:buNone/>
                <a:tabLst/>
                <a:defRPr/>
              </a:pPr>
              <a:t>227</a:t>
            </a:fld>
            <a:endParaRPr kumimoji="0" lang="en-US" sz="1200" b="0" i="0" u="none" strike="noStrike" kern="1200" cap="none" spc="0" normalizeH="0" baseline="0" noProof="0">
              <a:ln>
                <a:noFill/>
              </a:ln>
              <a:solidFill>
                <a:prstClr val="black"/>
              </a:solidFill>
              <a:effectLst/>
              <a:uLnTx/>
              <a:uFillTx/>
              <a:latin typeface="Calibri"/>
              <a:cs typeface="Arial"/>
            </a:endParaRPr>
          </a:p>
        </p:txBody>
      </p:sp>
    </p:spTree>
    <p:extLst>
      <p:ext uri="{BB962C8B-B14F-4D97-AF65-F5344CB8AC3E}">
        <p14:creationId xmlns:p14="http://schemas.microsoft.com/office/powerpoint/2010/main" val="2451446499"/>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61ADE-8920-442D-94D1-FF10C4E0F884}" type="slidenum">
              <a:rPr kumimoji="0" lang="en-US" sz="1200" b="0" i="0" u="none" strike="noStrike" kern="1200" cap="none" spc="0" normalizeH="0" baseline="0" noProof="0" smtClean="0">
                <a:ln>
                  <a:noFill/>
                </a:ln>
                <a:solidFill>
                  <a:prstClr val="black"/>
                </a:solidFill>
                <a:effectLst/>
                <a:uLnTx/>
                <a:uFillTx/>
                <a:latin typeface="Calibri"/>
                <a:cs typeface="Arial"/>
              </a:rPr>
              <a:pPr marL="0" marR="0" lvl="0" indent="0" algn="r" defTabSz="914400" rtl="0" eaLnBrk="1" fontAlgn="auto" latinLnBrk="0" hangingPunct="1">
                <a:lnSpc>
                  <a:spcPct val="100000"/>
                </a:lnSpc>
                <a:spcBef>
                  <a:spcPts val="0"/>
                </a:spcBef>
                <a:spcAft>
                  <a:spcPts val="0"/>
                </a:spcAft>
                <a:buClrTx/>
                <a:buSzTx/>
                <a:buFontTx/>
                <a:buNone/>
                <a:tabLst/>
                <a:defRPr/>
              </a:pPr>
              <a:t>228</a:t>
            </a:fld>
            <a:endParaRPr kumimoji="0" lang="en-US" sz="1200" b="0" i="0" u="none" strike="noStrike" kern="1200" cap="none" spc="0" normalizeH="0" baseline="0" noProof="0">
              <a:ln>
                <a:noFill/>
              </a:ln>
              <a:solidFill>
                <a:prstClr val="black"/>
              </a:solidFill>
              <a:effectLst/>
              <a:uLnTx/>
              <a:uFillTx/>
              <a:latin typeface="Calibri"/>
              <a:cs typeface="Arial"/>
            </a:endParaRPr>
          </a:p>
        </p:txBody>
      </p:sp>
    </p:spTree>
    <p:extLst>
      <p:ext uri="{BB962C8B-B14F-4D97-AF65-F5344CB8AC3E}">
        <p14:creationId xmlns:p14="http://schemas.microsoft.com/office/powerpoint/2010/main" val="840585324"/>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61ADE-8920-442D-94D1-FF10C4E0F884}" type="slidenum">
              <a:rPr kumimoji="0" lang="en-US" sz="1200" b="0" i="0" u="none" strike="noStrike" kern="1200" cap="none" spc="0" normalizeH="0" baseline="0" noProof="0" smtClean="0">
                <a:ln>
                  <a:noFill/>
                </a:ln>
                <a:solidFill>
                  <a:prstClr val="black"/>
                </a:solidFill>
                <a:effectLst/>
                <a:uLnTx/>
                <a:uFillTx/>
                <a:latin typeface="Calibri"/>
                <a:cs typeface="Arial"/>
              </a:rPr>
              <a:pPr marL="0" marR="0" lvl="0" indent="0" algn="r" defTabSz="914400" rtl="0" eaLnBrk="1" fontAlgn="auto" latinLnBrk="0" hangingPunct="1">
                <a:lnSpc>
                  <a:spcPct val="100000"/>
                </a:lnSpc>
                <a:spcBef>
                  <a:spcPts val="0"/>
                </a:spcBef>
                <a:spcAft>
                  <a:spcPts val="0"/>
                </a:spcAft>
                <a:buClrTx/>
                <a:buSzTx/>
                <a:buFontTx/>
                <a:buNone/>
                <a:tabLst/>
                <a:defRPr/>
              </a:pPr>
              <a:t>229</a:t>
            </a:fld>
            <a:endParaRPr kumimoji="0" lang="en-US" sz="1200" b="0" i="0" u="none" strike="noStrike" kern="1200" cap="none" spc="0" normalizeH="0" baseline="0" noProof="0">
              <a:ln>
                <a:noFill/>
              </a:ln>
              <a:solidFill>
                <a:prstClr val="black"/>
              </a:solidFill>
              <a:effectLst/>
              <a:uLnTx/>
              <a:uFillTx/>
              <a:latin typeface="Calibri"/>
              <a:cs typeface="Arial"/>
            </a:endParaRPr>
          </a:p>
        </p:txBody>
      </p:sp>
    </p:spTree>
    <p:extLst>
      <p:ext uri="{BB962C8B-B14F-4D97-AF65-F5344CB8AC3E}">
        <p14:creationId xmlns:p14="http://schemas.microsoft.com/office/powerpoint/2010/main" val="2358732001"/>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61ADE-8920-442D-94D1-FF10C4E0F884}" type="slidenum">
              <a:rPr kumimoji="0" lang="en-US" sz="1200" b="0" i="0" u="none" strike="noStrike" kern="1200" cap="none" spc="0" normalizeH="0" baseline="0" noProof="0" smtClean="0">
                <a:ln>
                  <a:noFill/>
                </a:ln>
                <a:solidFill>
                  <a:prstClr val="black"/>
                </a:solidFill>
                <a:effectLst/>
                <a:uLnTx/>
                <a:uFillTx/>
                <a:latin typeface="Calibri"/>
                <a:cs typeface="Arial"/>
              </a:rPr>
              <a:pPr marL="0" marR="0" lvl="0" indent="0" algn="r" defTabSz="914400" rtl="0" eaLnBrk="1" fontAlgn="auto" latinLnBrk="0" hangingPunct="1">
                <a:lnSpc>
                  <a:spcPct val="100000"/>
                </a:lnSpc>
                <a:spcBef>
                  <a:spcPts val="0"/>
                </a:spcBef>
                <a:spcAft>
                  <a:spcPts val="0"/>
                </a:spcAft>
                <a:buClrTx/>
                <a:buSzTx/>
                <a:buFontTx/>
                <a:buNone/>
                <a:tabLst/>
                <a:defRPr/>
              </a:pPr>
              <a:t>230</a:t>
            </a:fld>
            <a:endParaRPr kumimoji="0" lang="en-US" sz="1200" b="0" i="0" u="none" strike="noStrike" kern="1200" cap="none" spc="0" normalizeH="0" baseline="0" noProof="0">
              <a:ln>
                <a:noFill/>
              </a:ln>
              <a:solidFill>
                <a:prstClr val="black"/>
              </a:solidFill>
              <a:effectLst/>
              <a:uLnTx/>
              <a:uFillTx/>
              <a:latin typeface="Calibri"/>
              <a:cs typeface="Arial"/>
            </a:endParaRPr>
          </a:p>
        </p:txBody>
      </p:sp>
    </p:spTree>
    <p:extLst>
      <p:ext uri="{BB962C8B-B14F-4D97-AF65-F5344CB8AC3E}">
        <p14:creationId xmlns:p14="http://schemas.microsoft.com/office/powerpoint/2010/main" val="1556615553"/>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61ADE-8920-442D-94D1-FF10C4E0F884}" type="slidenum">
              <a:rPr kumimoji="0" lang="en-US" sz="1200" b="0" i="0" u="none" strike="noStrike" kern="1200" cap="none" spc="0" normalizeH="0" baseline="0" noProof="0" smtClean="0">
                <a:ln>
                  <a:noFill/>
                </a:ln>
                <a:solidFill>
                  <a:prstClr val="black"/>
                </a:solidFill>
                <a:effectLst/>
                <a:uLnTx/>
                <a:uFillTx/>
                <a:latin typeface="Calibri"/>
                <a:cs typeface="Arial"/>
              </a:rPr>
              <a:pPr marL="0" marR="0" lvl="0" indent="0" algn="r" defTabSz="914400" rtl="0" eaLnBrk="1" fontAlgn="auto" latinLnBrk="0" hangingPunct="1">
                <a:lnSpc>
                  <a:spcPct val="100000"/>
                </a:lnSpc>
                <a:spcBef>
                  <a:spcPts val="0"/>
                </a:spcBef>
                <a:spcAft>
                  <a:spcPts val="0"/>
                </a:spcAft>
                <a:buClrTx/>
                <a:buSzTx/>
                <a:buFontTx/>
                <a:buNone/>
                <a:tabLst/>
                <a:defRPr/>
              </a:pPr>
              <a:t>231</a:t>
            </a:fld>
            <a:endParaRPr kumimoji="0" lang="en-US" sz="1200" b="0" i="0" u="none" strike="noStrike" kern="1200" cap="none" spc="0" normalizeH="0" baseline="0" noProof="0">
              <a:ln>
                <a:noFill/>
              </a:ln>
              <a:solidFill>
                <a:prstClr val="black"/>
              </a:solidFill>
              <a:effectLst/>
              <a:uLnTx/>
              <a:uFillTx/>
              <a:latin typeface="Calibri"/>
              <a:cs typeface="Arial"/>
            </a:endParaRPr>
          </a:p>
        </p:txBody>
      </p:sp>
    </p:spTree>
    <p:extLst>
      <p:ext uri="{BB962C8B-B14F-4D97-AF65-F5344CB8AC3E}">
        <p14:creationId xmlns:p14="http://schemas.microsoft.com/office/powerpoint/2010/main" val="22185327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0384157-6621-481A-8173-F0DE1F97A23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04554014"/>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61ADE-8920-442D-94D1-FF10C4E0F884}" type="slidenum">
              <a:rPr kumimoji="0" lang="en-US" sz="1200" b="0" i="0" u="none" strike="noStrike" kern="1200" cap="none" spc="0" normalizeH="0" baseline="0" noProof="0" smtClean="0">
                <a:ln>
                  <a:noFill/>
                </a:ln>
                <a:solidFill>
                  <a:prstClr val="black"/>
                </a:solidFill>
                <a:effectLst/>
                <a:uLnTx/>
                <a:uFillTx/>
                <a:latin typeface="Calibri"/>
                <a:cs typeface="Arial"/>
              </a:rPr>
              <a:pPr marL="0" marR="0" lvl="0" indent="0" algn="r" defTabSz="914400" rtl="0" eaLnBrk="1" fontAlgn="auto" latinLnBrk="0" hangingPunct="1">
                <a:lnSpc>
                  <a:spcPct val="100000"/>
                </a:lnSpc>
                <a:spcBef>
                  <a:spcPts val="0"/>
                </a:spcBef>
                <a:spcAft>
                  <a:spcPts val="0"/>
                </a:spcAft>
                <a:buClrTx/>
                <a:buSzTx/>
                <a:buFontTx/>
                <a:buNone/>
                <a:tabLst/>
                <a:defRPr/>
              </a:pPr>
              <a:t>232</a:t>
            </a:fld>
            <a:endParaRPr kumimoji="0" lang="en-US" sz="1200" b="0" i="0" u="none" strike="noStrike" kern="1200" cap="none" spc="0" normalizeH="0" baseline="0" noProof="0">
              <a:ln>
                <a:noFill/>
              </a:ln>
              <a:solidFill>
                <a:prstClr val="black"/>
              </a:solidFill>
              <a:effectLst/>
              <a:uLnTx/>
              <a:uFillTx/>
              <a:latin typeface="Calibri"/>
              <a:cs typeface="Arial"/>
            </a:endParaRPr>
          </a:p>
        </p:txBody>
      </p:sp>
    </p:spTree>
    <p:extLst>
      <p:ext uri="{BB962C8B-B14F-4D97-AF65-F5344CB8AC3E}">
        <p14:creationId xmlns:p14="http://schemas.microsoft.com/office/powerpoint/2010/main" val="2109630484"/>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61ADE-8920-442D-94D1-FF10C4E0F884}" type="slidenum">
              <a:rPr kumimoji="0" lang="en-US" sz="1200" b="0" i="0" u="none" strike="noStrike" kern="1200" cap="none" spc="0" normalizeH="0" baseline="0" noProof="0" smtClean="0">
                <a:ln>
                  <a:noFill/>
                </a:ln>
                <a:solidFill>
                  <a:prstClr val="black"/>
                </a:solidFill>
                <a:effectLst/>
                <a:uLnTx/>
                <a:uFillTx/>
                <a:latin typeface="Calibri"/>
                <a:cs typeface="Arial"/>
              </a:rPr>
              <a:pPr marL="0" marR="0" lvl="0" indent="0" algn="r" defTabSz="914400" rtl="0" eaLnBrk="1" fontAlgn="auto" latinLnBrk="0" hangingPunct="1">
                <a:lnSpc>
                  <a:spcPct val="100000"/>
                </a:lnSpc>
                <a:spcBef>
                  <a:spcPts val="0"/>
                </a:spcBef>
                <a:spcAft>
                  <a:spcPts val="0"/>
                </a:spcAft>
                <a:buClrTx/>
                <a:buSzTx/>
                <a:buFontTx/>
                <a:buNone/>
                <a:tabLst/>
                <a:defRPr/>
              </a:pPr>
              <a:t>233</a:t>
            </a:fld>
            <a:endParaRPr kumimoji="0" lang="en-US" sz="1200" b="0" i="0" u="none" strike="noStrike" kern="1200" cap="none" spc="0" normalizeH="0" baseline="0" noProof="0">
              <a:ln>
                <a:noFill/>
              </a:ln>
              <a:solidFill>
                <a:prstClr val="black"/>
              </a:solidFill>
              <a:effectLst/>
              <a:uLnTx/>
              <a:uFillTx/>
              <a:latin typeface="Calibri"/>
              <a:cs typeface="Arial"/>
            </a:endParaRPr>
          </a:p>
        </p:txBody>
      </p:sp>
    </p:spTree>
    <p:extLst>
      <p:ext uri="{BB962C8B-B14F-4D97-AF65-F5344CB8AC3E}">
        <p14:creationId xmlns:p14="http://schemas.microsoft.com/office/powerpoint/2010/main" val="2160297149"/>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61ADE-8920-442D-94D1-FF10C4E0F884}" type="slidenum">
              <a:rPr kumimoji="0" lang="en-US" sz="1200" b="0" i="0" u="none" strike="noStrike" kern="1200" cap="none" spc="0" normalizeH="0" baseline="0" noProof="0" smtClean="0">
                <a:ln>
                  <a:noFill/>
                </a:ln>
                <a:solidFill>
                  <a:prstClr val="black"/>
                </a:solidFill>
                <a:effectLst/>
                <a:uLnTx/>
                <a:uFillTx/>
                <a:latin typeface="Calibri"/>
                <a:cs typeface="Arial"/>
              </a:rPr>
              <a:pPr marL="0" marR="0" lvl="0" indent="0" algn="r" defTabSz="914400" rtl="0" eaLnBrk="1" fontAlgn="auto" latinLnBrk="0" hangingPunct="1">
                <a:lnSpc>
                  <a:spcPct val="100000"/>
                </a:lnSpc>
                <a:spcBef>
                  <a:spcPts val="0"/>
                </a:spcBef>
                <a:spcAft>
                  <a:spcPts val="0"/>
                </a:spcAft>
                <a:buClrTx/>
                <a:buSzTx/>
                <a:buFontTx/>
                <a:buNone/>
                <a:tabLst/>
                <a:defRPr/>
              </a:pPr>
              <a:t>234</a:t>
            </a:fld>
            <a:endParaRPr kumimoji="0" lang="en-US" sz="1200" b="0" i="0" u="none" strike="noStrike" kern="1200" cap="none" spc="0" normalizeH="0" baseline="0" noProof="0">
              <a:ln>
                <a:noFill/>
              </a:ln>
              <a:solidFill>
                <a:prstClr val="black"/>
              </a:solidFill>
              <a:effectLst/>
              <a:uLnTx/>
              <a:uFillTx/>
              <a:latin typeface="Calibri"/>
              <a:cs typeface="Arial"/>
            </a:endParaRPr>
          </a:p>
        </p:txBody>
      </p:sp>
    </p:spTree>
    <p:extLst>
      <p:ext uri="{BB962C8B-B14F-4D97-AF65-F5344CB8AC3E}">
        <p14:creationId xmlns:p14="http://schemas.microsoft.com/office/powerpoint/2010/main" val="3698759048"/>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61ADE-8920-442D-94D1-FF10C4E0F884}" type="slidenum">
              <a:rPr kumimoji="0" lang="en-US" sz="1200" b="0" i="0" u="none" strike="noStrike" kern="1200" cap="none" spc="0" normalizeH="0" baseline="0" noProof="0" smtClean="0">
                <a:ln>
                  <a:noFill/>
                </a:ln>
                <a:solidFill>
                  <a:prstClr val="black"/>
                </a:solidFill>
                <a:effectLst/>
                <a:uLnTx/>
                <a:uFillTx/>
                <a:latin typeface="Calibri"/>
                <a:cs typeface="Arial"/>
              </a:rPr>
              <a:pPr marL="0" marR="0" lvl="0" indent="0" algn="r" defTabSz="914400" rtl="0" eaLnBrk="1" fontAlgn="auto" latinLnBrk="0" hangingPunct="1">
                <a:lnSpc>
                  <a:spcPct val="100000"/>
                </a:lnSpc>
                <a:spcBef>
                  <a:spcPts val="0"/>
                </a:spcBef>
                <a:spcAft>
                  <a:spcPts val="0"/>
                </a:spcAft>
                <a:buClrTx/>
                <a:buSzTx/>
                <a:buFontTx/>
                <a:buNone/>
                <a:tabLst/>
                <a:defRPr/>
              </a:pPr>
              <a:t>235</a:t>
            </a:fld>
            <a:endParaRPr kumimoji="0" lang="en-US" sz="1200" b="0" i="0" u="none" strike="noStrike" kern="1200" cap="none" spc="0" normalizeH="0" baseline="0" noProof="0">
              <a:ln>
                <a:noFill/>
              </a:ln>
              <a:solidFill>
                <a:prstClr val="black"/>
              </a:solidFill>
              <a:effectLst/>
              <a:uLnTx/>
              <a:uFillTx/>
              <a:latin typeface="Calibri"/>
              <a:cs typeface="Arial"/>
            </a:endParaRPr>
          </a:p>
        </p:txBody>
      </p:sp>
    </p:spTree>
    <p:extLst>
      <p:ext uri="{BB962C8B-B14F-4D97-AF65-F5344CB8AC3E}">
        <p14:creationId xmlns:p14="http://schemas.microsoft.com/office/powerpoint/2010/main" val="3030678374"/>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61ADE-8920-442D-94D1-FF10C4E0F884}" type="slidenum">
              <a:rPr kumimoji="0" lang="en-US" sz="1200" b="0" i="0" u="none" strike="noStrike" kern="1200" cap="none" spc="0" normalizeH="0" baseline="0" noProof="0" smtClean="0">
                <a:ln>
                  <a:noFill/>
                </a:ln>
                <a:solidFill>
                  <a:prstClr val="black"/>
                </a:solidFill>
                <a:effectLst/>
                <a:uLnTx/>
                <a:uFillTx/>
                <a:latin typeface="Calibri"/>
                <a:cs typeface="Arial"/>
              </a:rPr>
              <a:pPr marL="0" marR="0" lvl="0" indent="0" algn="r" defTabSz="914400" rtl="0" eaLnBrk="1" fontAlgn="auto" latinLnBrk="0" hangingPunct="1">
                <a:lnSpc>
                  <a:spcPct val="100000"/>
                </a:lnSpc>
                <a:spcBef>
                  <a:spcPts val="0"/>
                </a:spcBef>
                <a:spcAft>
                  <a:spcPts val="0"/>
                </a:spcAft>
                <a:buClrTx/>
                <a:buSzTx/>
                <a:buFontTx/>
                <a:buNone/>
                <a:tabLst/>
                <a:defRPr/>
              </a:pPr>
              <a:t>236</a:t>
            </a:fld>
            <a:endParaRPr kumimoji="0" lang="en-US" sz="1200" b="0" i="0" u="none" strike="noStrike" kern="1200" cap="none" spc="0" normalizeH="0" baseline="0" noProof="0">
              <a:ln>
                <a:noFill/>
              </a:ln>
              <a:solidFill>
                <a:prstClr val="black"/>
              </a:solidFill>
              <a:effectLst/>
              <a:uLnTx/>
              <a:uFillTx/>
              <a:latin typeface="Calibri"/>
              <a:cs typeface="Arial"/>
            </a:endParaRPr>
          </a:p>
        </p:txBody>
      </p:sp>
    </p:spTree>
    <p:extLst>
      <p:ext uri="{BB962C8B-B14F-4D97-AF65-F5344CB8AC3E}">
        <p14:creationId xmlns:p14="http://schemas.microsoft.com/office/powerpoint/2010/main" val="1532833264"/>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61ADE-8920-442D-94D1-FF10C4E0F884}" type="slidenum">
              <a:rPr kumimoji="0" lang="en-US" sz="1200" b="0" i="0" u="none" strike="noStrike" kern="1200" cap="none" spc="0" normalizeH="0" baseline="0" noProof="0" smtClean="0">
                <a:ln>
                  <a:noFill/>
                </a:ln>
                <a:solidFill>
                  <a:prstClr val="black"/>
                </a:solidFill>
                <a:effectLst/>
                <a:uLnTx/>
                <a:uFillTx/>
                <a:latin typeface="Calibri"/>
                <a:cs typeface="Arial"/>
              </a:rPr>
              <a:pPr marL="0" marR="0" lvl="0" indent="0" algn="r" defTabSz="914400" rtl="0" eaLnBrk="1" fontAlgn="auto" latinLnBrk="0" hangingPunct="1">
                <a:lnSpc>
                  <a:spcPct val="100000"/>
                </a:lnSpc>
                <a:spcBef>
                  <a:spcPts val="0"/>
                </a:spcBef>
                <a:spcAft>
                  <a:spcPts val="0"/>
                </a:spcAft>
                <a:buClrTx/>
                <a:buSzTx/>
                <a:buFontTx/>
                <a:buNone/>
                <a:tabLst/>
                <a:defRPr/>
              </a:pPr>
              <a:t>237</a:t>
            </a:fld>
            <a:endParaRPr kumimoji="0" lang="en-US" sz="1200" b="0" i="0" u="none" strike="noStrike" kern="1200" cap="none" spc="0" normalizeH="0" baseline="0" noProof="0">
              <a:ln>
                <a:noFill/>
              </a:ln>
              <a:solidFill>
                <a:prstClr val="black"/>
              </a:solidFill>
              <a:effectLst/>
              <a:uLnTx/>
              <a:uFillTx/>
              <a:latin typeface="Calibri"/>
              <a:cs typeface="Arial"/>
            </a:endParaRPr>
          </a:p>
        </p:txBody>
      </p:sp>
    </p:spTree>
    <p:extLst>
      <p:ext uri="{BB962C8B-B14F-4D97-AF65-F5344CB8AC3E}">
        <p14:creationId xmlns:p14="http://schemas.microsoft.com/office/powerpoint/2010/main" val="3198348058"/>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61ADE-8920-442D-94D1-FF10C4E0F884}" type="slidenum">
              <a:rPr kumimoji="0" lang="en-US" sz="1200" b="0" i="0" u="none" strike="noStrike" kern="1200" cap="none" spc="0" normalizeH="0" baseline="0" noProof="0" smtClean="0">
                <a:ln>
                  <a:noFill/>
                </a:ln>
                <a:solidFill>
                  <a:prstClr val="black"/>
                </a:solidFill>
                <a:effectLst/>
                <a:uLnTx/>
                <a:uFillTx/>
                <a:latin typeface="Calibri"/>
                <a:cs typeface="Arial"/>
              </a:rPr>
              <a:pPr marL="0" marR="0" lvl="0" indent="0" algn="r" defTabSz="914400" rtl="0" eaLnBrk="1" fontAlgn="auto" latinLnBrk="0" hangingPunct="1">
                <a:lnSpc>
                  <a:spcPct val="100000"/>
                </a:lnSpc>
                <a:spcBef>
                  <a:spcPts val="0"/>
                </a:spcBef>
                <a:spcAft>
                  <a:spcPts val="0"/>
                </a:spcAft>
                <a:buClrTx/>
                <a:buSzTx/>
                <a:buFontTx/>
                <a:buNone/>
                <a:tabLst/>
                <a:defRPr/>
              </a:pPr>
              <a:t>238</a:t>
            </a:fld>
            <a:endParaRPr kumimoji="0" lang="en-US" sz="1200" b="0" i="0" u="none" strike="noStrike" kern="1200" cap="none" spc="0" normalizeH="0" baseline="0" noProof="0">
              <a:ln>
                <a:noFill/>
              </a:ln>
              <a:solidFill>
                <a:prstClr val="black"/>
              </a:solidFill>
              <a:effectLst/>
              <a:uLnTx/>
              <a:uFillTx/>
              <a:latin typeface="Calibri"/>
              <a:cs typeface="Arial"/>
            </a:endParaRPr>
          </a:p>
        </p:txBody>
      </p:sp>
    </p:spTree>
    <p:extLst>
      <p:ext uri="{BB962C8B-B14F-4D97-AF65-F5344CB8AC3E}">
        <p14:creationId xmlns:p14="http://schemas.microsoft.com/office/powerpoint/2010/main" val="279955902"/>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61ADE-8920-442D-94D1-FF10C4E0F884}" type="slidenum">
              <a:rPr kumimoji="0" lang="en-US" sz="1200" b="0" i="0" u="none" strike="noStrike" kern="1200" cap="none" spc="0" normalizeH="0" baseline="0" noProof="0" smtClean="0">
                <a:ln>
                  <a:noFill/>
                </a:ln>
                <a:solidFill>
                  <a:prstClr val="black"/>
                </a:solidFill>
                <a:effectLst/>
                <a:uLnTx/>
                <a:uFillTx/>
                <a:latin typeface="Calibri"/>
                <a:cs typeface="Arial"/>
              </a:rPr>
              <a:pPr marL="0" marR="0" lvl="0" indent="0" algn="r" defTabSz="914400" rtl="0" eaLnBrk="1" fontAlgn="auto" latinLnBrk="0" hangingPunct="1">
                <a:lnSpc>
                  <a:spcPct val="100000"/>
                </a:lnSpc>
                <a:spcBef>
                  <a:spcPts val="0"/>
                </a:spcBef>
                <a:spcAft>
                  <a:spcPts val="0"/>
                </a:spcAft>
                <a:buClrTx/>
                <a:buSzTx/>
                <a:buFontTx/>
                <a:buNone/>
                <a:tabLst/>
                <a:defRPr/>
              </a:pPr>
              <a:t>239</a:t>
            </a:fld>
            <a:endParaRPr kumimoji="0" lang="en-US" sz="1200" b="0" i="0" u="none" strike="noStrike" kern="1200" cap="none" spc="0" normalizeH="0" baseline="0" noProof="0">
              <a:ln>
                <a:noFill/>
              </a:ln>
              <a:solidFill>
                <a:prstClr val="black"/>
              </a:solidFill>
              <a:effectLst/>
              <a:uLnTx/>
              <a:uFillTx/>
              <a:latin typeface="Calibri"/>
              <a:cs typeface="Arial"/>
            </a:endParaRPr>
          </a:p>
        </p:txBody>
      </p:sp>
    </p:spTree>
    <p:extLst>
      <p:ext uri="{BB962C8B-B14F-4D97-AF65-F5344CB8AC3E}">
        <p14:creationId xmlns:p14="http://schemas.microsoft.com/office/powerpoint/2010/main" val="2906504238"/>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61ADE-8920-442D-94D1-FF10C4E0F884}" type="slidenum">
              <a:rPr kumimoji="0" lang="en-US" sz="1200" b="0" i="0" u="none" strike="noStrike" kern="1200" cap="none" spc="0" normalizeH="0" baseline="0" noProof="0" smtClean="0">
                <a:ln>
                  <a:noFill/>
                </a:ln>
                <a:solidFill>
                  <a:prstClr val="black"/>
                </a:solidFill>
                <a:effectLst/>
                <a:uLnTx/>
                <a:uFillTx/>
                <a:latin typeface="Calibri"/>
                <a:cs typeface="Arial"/>
              </a:rPr>
              <a:pPr marL="0" marR="0" lvl="0" indent="0" algn="r" defTabSz="914400" rtl="0" eaLnBrk="1" fontAlgn="auto" latinLnBrk="0" hangingPunct="1">
                <a:lnSpc>
                  <a:spcPct val="100000"/>
                </a:lnSpc>
                <a:spcBef>
                  <a:spcPts val="0"/>
                </a:spcBef>
                <a:spcAft>
                  <a:spcPts val="0"/>
                </a:spcAft>
                <a:buClrTx/>
                <a:buSzTx/>
                <a:buFontTx/>
                <a:buNone/>
                <a:tabLst/>
                <a:defRPr/>
              </a:pPr>
              <a:t>240</a:t>
            </a:fld>
            <a:endParaRPr kumimoji="0" lang="en-US" sz="1200" b="0" i="0" u="none" strike="noStrike" kern="1200" cap="none" spc="0" normalizeH="0" baseline="0" noProof="0">
              <a:ln>
                <a:noFill/>
              </a:ln>
              <a:solidFill>
                <a:prstClr val="black"/>
              </a:solidFill>
              <a:effectLst/>
              <a:uLnTx/>
              <a:uFillTx/>
              <a:latin typeface="Calibri"/>
              <a:cs typeface="Arial"/>
            </a:endParaRPr>
          </a:p>
        </p:txBody>
      </p:sp>
    </p:spTree>
    <p:extLst>
      <p:ext uri="{BB962C8B-B14F-4D97-AF65-F5344CB8AC3E}">
        <p14:creationId xmlns:p14="http://schemas.microsoft.com/office/powerpoint/2010/main" val="1000587252"/>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61ADE-8920-442D-94D1-FF10C4E0F884}" type="slidenum">
              <a:rPr kumimoji="0" lang="en-US" sz="1200" b="0" i="0" u="none" strike="noStrike" kern="1200" cap="none" spc="0" normalizeH="0" baseline="0" noProof="0" smtClean="0">
                <a:ln>
                  <a:noFill/>
                </a:ln>
                <a:solidFill>
                  <a:prstClr val="black"/>
                </a:solidFill>
                <a:effectLst/>
                <a:uLnTx/>
                <a:uFillTx/>
                <a:latin typeface="Calibri"/>
                <a:cs typeface="Arial"/>
              </a:rPr>
              <a:pPr marL="0" marR="0" lvl="0" indent="0" algn="r" defTabSz="914400" rtl="0" eaLnBrk="1" fontAlgn="auto" latinLnBrk="0" hangingPunct="1">
                <a:lnSpc>
                  <a:spcPct val="100000"/>
                </a:lnSpc>
                <a:spcBef>
                  <a:spcPts val="0"/>
                </a:spcBef>
                <a:spcAft>
                  <a:spcPts val="0"/>
                </a:spcAft>
                <a:buClrTx/>
                <a:buSzTx/>
                <a:buFontTx/>
                <a:buNone/>
                <a:tabLst/>
                <a:defRPr/>
              </a:pPr>
              <a:t>241</a:t>
            </a:fld>
            <a:endParaRPr kumimoji="0" lang="en-US" sz="1200" b="0" i="0" u="none" strike="noStrike" kern="1200" cap="none" spc="0" normalizeH="0" baseline="0" noProof="0">
              <a:ln>
                <a:noFill/>
              </a:ln>
              <a:solidFill>
                <a:prstClr val="black"/>
              </a:solidFill>
              <a:effectLst/>
              <a:uLnTx/>
              <a:uFillTx/>
              <a:latin typeface="Calibri"/>
              <a:cs typeface="Arial"/>
            </a:endParaRPr>
          </a:p>
        </p:txBody>
      </p:sp>
    </p:spTree>
    <p:extLst>
      <p:ext uri="{BB962C8B-B14F-4D97-AF65-F5344CB8AC3E}">
        <p14:creationId xmlns:p14="http://schemas.microsoft.com/office/powerpoint/2010/main" val="26336004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0384157-6621-481A-8173-F0DE1F97A23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395407539"/>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F961ADE-8920-442D-94D1-FF10C4E0F884}" type="slidenum">
              <a:rPr kumimoji="0" lang="en-US" sz="1200" b="0" i="0" u="none" strike="noStrike" kern="1200" cap="none" spc="0" normalizeH="0" baseline="0" noProof="0" smtClean="0">
                <a:ln>
                  <a:noFill/>
                </a:ln>
                <a:solidFill>
                  <a:prstClr val="black"/>
                </a:solidFill>
                <a:effectLst/>
                <a:uLnTx/>
                <a:uFillTx/>
                <a:latin typeface="Calibri"/>
                <a:cs typeface="Arial"/>
              </a:rPr>
              <a:pPr marL="0" marR="0" lvl="0" indent="0" algn="r" defTabSz="914400" rtl="0" eaLnBrk="1" fontAlgn="auto" latinLnBrk="0" hangingPunct="1">
                <a:lnSpc>
                  <a:spcPct val="100000"/>
                </a:lnSpc>
                <a:spcBef>
                  <a:spcPts val="0"/>
                </a:spcBef>
                <a:spcAft>
                  <a:spcPts val="0"/>
                </a:spcAft>
                <a:buClrTx/>
                <a:buSzTx/>
                <a:buFontTx/>
                <a:buNone/>
                <a:tabLst/>
                <a:defRPr/>
              </a:pPr>
              <a:t>242</a:t>
            </a:fld>
            <a:endParaRPr kumimoji="0" lang="en-US" sz="1200" b="0" i="0" u="none" strike="noStrike" kern="1200" cap="none" spc="0" normalizeH="0" baseline="0" noProof="0">
              <a:ln>
                <a:noFill/>
              </a:ln>
              <a:solidFill>
                <a:prstClr val="black"/>
              </a:solidFill>
              <a:effectLst/>
              <a:uLnTx/>
              <a:uFillTx/>
              <a:latin typeface="Calibri"/>
              <a:cs typeface="Arial"/>
            </a:endParaRPr>
          </a:p>
        </p:txBody>
      </p:sp>
    </p:spTree>
    <p:extLst>
      <p:ext uri="{BB962C8B-B14F-4D97-AF65-F5344CB8AC3E}">
        <p14:creationId xmlns:p14="http://schemas.microsoft.com/office/powerpoint/2010/main" val="17724407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0384157-6621-481A-8173-F0DE1F97A23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23</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7398732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0384157-6621-481A-8173-F0DE1F97A23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9976558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0384157-6621-481A-8173-F0DE1F97A23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295446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0384157-6621-481A-8173-F0DE1F97A23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9632981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0384157-6621-481A-8173-F0DE1F97A23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3896274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0384157-6621-481A-8173-F0DE1F97A23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29</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9395765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0384157-6621-481A-8173-F0DE1F97A23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9810289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0384157-6621-481A-8173-F0DE1F97A23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9475385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0384157-6621-481A-8173-F0DE1F97A23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32</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64908678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0384157-6621-481A-8173-F0DE1F97A23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2344571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0384157-6621-481A-8173-F0DE1F97A23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59675097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0384157-6621-481A-8173-F0DE1F97A23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1859099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0384157-6621-481A-8173-F0DE1F97A23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85258346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0384157-6621-481A-8173-F0DE1F97A23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8758021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0384157-6621-481A-8173-F0DE1F97A23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5224646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0384157-6621-481A-8173-F0DE1F97A23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57277683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0384157-6621-481A-8173-F0DE1F97A23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5083196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0384157-6621-481A-8173-F0DE1F97A23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72931586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0384157-6621-481A-8173-F0DE1F97A23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49932544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0384157-6621-481A-8173-F0DE1F97A23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5316334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0384157-6621-481A-8173-F0DE1F97A23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2551019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0384157-6621-481A-8173-F0DE1F97A23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59355860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0384157-6621-481A-8173-F0DE1F97A23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67336178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0384157-6621-481A-8173-F0DE1F97A23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4117837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AAC5708-6BB0-4B9E-A42C-97D8216A20A3}"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378384722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BC9451-71FC-4470-AA85-CBE7E5F92F8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464970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0384157-6621-481A-8173-F0DE1F97A23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73515033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BC9451-71FC-4470-AA85-CBE7E5F92F8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07731676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BC9451-71FC-4470-AA85-CBE7E5F92F8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6381573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BC9451-71FC-4470-AA85-CBE7E5F92F8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6405913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BC9451-71FC-4470-AA85-CBE7E5F92F8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48872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BC9451-71FC-4470-AA85-CBE7E5F92F8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889968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BC9451-71FC-4470-AA85-CBE7E5F92F8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3158184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BC9451-71FC-4470-AA85-CBE7E5F92F8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9819488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BC9451-71FC-4470-AA85-CBE7E5F92F8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0396152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BC9451-71FC-4470-AA85-CBE7E5F92F8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458112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BBC9451-71FC-4470-AA85-CBE7E5F92F83}"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834387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0384157-6621-481A-8173-F0DE1F97A23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98013841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
        <p:cNvGrpSpPr/>
        <p:nvPr/>
      </p:nvGrpSpPr>
      <p:grpSpPr>
        <a:xfrm>
          <a:off x="0" y="0"/>
          <a:ext cx="0" cy="0"/>
          <a:chOff x="0" y="0"/>
          <a:chExt cx="0" cy="0"/>
        </a:xfrm>
      </p:grpSpPr>
      <p:sp>
        <p:nvSpPr>
          <p:cNvPr id="67" name="Google Shape;67;p1:notes"/>
          <p:cNvSpPr txBox="1">
            <a:spLocks noGrp="1"/>
          </p:cNvSpPr>
          <p:nvPr>
            <p:ph type="body" idx="1"/>
          </p:nvPr>
        </p:nvSpPr>
        <p:spPr>
          <a:xfrm>
            <a:off x="927313" y="4388644"/>
            <a:ext cx="5100214" cy="4157663"/>
          </a:xfrm>
          <a:prstGeom prst="rect">
            <a:avLst/>
          </a:prstGeom>
          <a:noFill/>
          <a:ln>
            <a:noFill/>
          </a:ln>
        </p:spPr>
        <p:txBody>
          <a:bodyPr spcFirstLastPara="1" wrap="square" lIns="91975" tIns="91975" rIns="91975" bIns="91975" anchor="t" anchorCtr="0">
            <a:noAutofit/>
          </a:bodyPr>
          <a:lstStyle/>
          <a:p>
            <a:pPr marL="0" marR="0" lvl="0" indent="0" algn="l" rtl="0">
              <a:lnSpc>
                <a:spcPct val="100000"/>
              </a:lnSpc>
              <a:spcBef>
                <a:spcPts val="0"/>
              </a:spcBef>
              <a:spcAft>
                <a:spcPts val="0"/>
              </a:spcAft>
              <a:buClr>
                <a:schemeClr val="dk1"/>
              </a:buClr>
              <a:buSzPts val="1800"/>
              <a:buFont typeface="Arial"/>
              <a:buNone/>
            </a:pPr>
            <a:r>
              <a:rPr lang="en-US" sz="1000"/>
              <a:t>LM</a:t>
            </a:r>
            <a:endParaRPr sz="1000"/>
          </a:p>
          <a:p>
            <a:pPr marL="0" marR="0" lvl="0" indent="0" algn="l" rtl="0">
              <a:lnSpc>
                <a:spcPct val="100000"/>
              </a:lnSpc>
              <a:spcBef>
                <a:spcPts val="0"/>
              </a:spcBef>
              <a:spcAft>
                <a:spcPts val="0"/>
              </a:spcAft>
              <a:buClr>
                <a:schemeClr val="dk1"/>
              </a:buClr>
              <a:buSzPts val="1800"/>
              <a:buFont typeface="Arial"/>
              <a:buNone/>
            </a:pPr>
            <a:r>
              <a:rPr lang="en-US" sz="1000"/>
              <a:t>*Need to add something on SLD Policy Implementation July 1, 2020</a:t>
            </a:r>
            <a:endParaRPr sz="1000"/>
          </a:p>
        </p:txBody>
      </p:sp>
      <p:sp>
        <p:nvSpPr>
          <p:cNvPr id="68" name="Google Shape;68;p1:notes"/>
          <p:cNvSpPr>
            <a:spLocks noGrp="1" noRot="1" noChangeAspect="1"/>
          </p:cNvSpPr>
          <p:nvPr>
            <p:ph type="sldImg" idx="2"/>
          </p:nvPr>
        </p:nvSpPr>
        <p:spPr>
          <a:xfrm>
            <a:off x="1166813" y="692150"/>
            <a:ext cx="4621212" cy="34655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
        <p:cNvGrpSpPr/>
        <p:nvPr/>
      </p:nvGrpSpPr>
      <p:grpSpPr>
        <a:xfrm>
          <a:off x="0" y="0"/>
          <a:ext cx="0" cy="0"/>
          <a:chOff x="0" y="0"/>
          <a:chExt cx="0" cy="0"/>
        </a:xfrm>
      </p:grpSpPr>
      <p:sp>
        <p:nvSpPr>
          <p:cNvPr id="73" name="Google Shape;73;p2:notes"/>
          <p:cNvSpPr txBox="1"/>
          <p:nvPr/>
        </p:nvSpPr>
        <p:spPr>
          <a:xfrm>
            <a:off x="3941076" y="8777287"/>
            <a:ext cx="3013762" cy="461963"/>
          </a:xfrm>
          <a:prstGeom prst="rect">
            <a:avLst/>
          </a:prstGeom>
          <a:noFill/>
          <a:ln>
            <a:noFill/>
          </a:ln>
        </p:spPr>
        <p:txBody>
          <a:bodyPr spcFirstLastPara="1" wrap="square" lIns="91975" tIns="45975" rIns="91975" bIns="459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63</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74" name="Google Shape;74;p2:notes"/>
          <p:cNvSpPr>
            <a:spLocks noGrp="1" noRot="1" noChangeAspect="1"/>
          </p:cNvSpPr>
          <p:nvPr>
            <p:ph type="sldImg" idx="2"/>
          </p:nvPr>
        </p:nvSpPr>
        <p:spPr>
          <a:xfrm>
            <a:off x="1166813" y="692150"/>
            <a:ext cx="4621212" cy="346551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75" name="Google Shape;75;p2:notes"/>
          <p:cNvSpPr txBox="1">
            <a:spLocks noGrp="1"/>
          </p:cNvSpPr>
          <p:nvPr>
            <p:ph type="body" idx="1"/>
          </p:nvPr>
        </p:nvSpPr>
        <p:spPr>
          <a:xfrm>
            <a:off x="927313" y="4388644"/>
            <a:ext cx="5100214" cy="4157663"/>
          </a:xfrm>
          <a:prstGeom prst="rect">
            <a:avLst/>
          </a:prstGeom>
          <a:noFill/>
          <a:ln>
            <a:noFill/>
          </a:ln>
        </p:spPr>
        <p:txBody>
          <a:bodyPr spcFirstLastPara="1" wrap="square" lIns="91975" tIns="45975" rIns="91975" bIns="45975" anchor="t" anchorCtr="0">
            <a:noAutofit/>
          </a:bodyPr>
          <a:lstStyle/>
          <a:p>
            <a:pPr marL="0" marR="0" lvl="0" indent="0" algn="l" rtl="0">
              <a:lnSpc>
                <a:spcPct val="100000"/>
              </a:lnSpc>
              <a:spcBef>
                <a:spcPts val="0"/>
              </a:spcBef>
              <a:spcAft>
                <a:spcPts val="0"/>
              </a:spcAft>
              <a:buClr>
                <a:schemeClr val="lt1"/>
              </a:buClr>
              <a:buSzPts val="2400"/>
              <a:buFont typeface="Arial"/>
              <a:buNone/>
            </a:pPr>
            <a:endParaRPr sz="2400">
              <a:solidFill>
                <a:srgbClr val="000000"/>
              </a:solidFill>
            </a:endParaRPr>
          </a:p>
          <a:p>
            <a:pPr marL="0" marR="0" lvl="0" indent="0" algn="l" rtl="0">
              <a:lnSpc>
                <a:spcPct val="100000"/>
              </a:lnSpc>
              <a:spcBef>
                <a:spcPts val="0"/>
              </a:spcBef>
              <a:spcAft>
                <a:spcPts val="0"/>
              </a:spcAft>
              <a:buClr>
                <a:schemeClr val="lt1"/>
              </a:buClr>
              <a:buSzPts val="2400"/>
              <a:buFont typeface="Arial"/>
              <a:buNone/>
            </a:pPr>
            <a:r>
              <a:rPr lang="en-US" sz="2400">
                <a:solidFill>
                  <a:srgbClr val="000000"/>
                </a:solidFill>
              </a:rPr>
              <a:t>LM</a:t>
            </a:r>
            <a:endParaRPr sz="2400">
              <a:solidFill>
                <a:srgbClr val="000000"/>
              </a:solidFill>
            </a:endParaRPr>
          </a:p>
          <a:p>
            <a:pPr marL="0" marR="0" lvl="0" indent="0" algn="l" rtl="0">
              <a:lnSpc>
                <a:spcPct val="100000"/>
              </a:lnSpc>
              <a:spcBef>
                <a:spcPts val="0"/>
              </a:spcBef>
              <a:spcAft>
                <a:spcPts val="0"/>
              </a:spcAft>
              <a:buClr>
                <a:schemeClr val="lt1"/>
              </a:buClr>
              <a:buSzPts val="2400"/>
              <a:buFont typeface="Arial"/>
              <a:buNone/>
            </a:pPr>
            <a:r>
              <a:rPr lang="en-US" sz="2400" b="0" i="0" u="none" strike="noStrike" cap="none">
                <a:solidFill>
                  <a:srgbClr val="000000"/>
                </a:solidFill>
                <a:latin typeface="Arial"/>
                <a:ea typeface="Arial"/>
                <a:cs typeface="Arial"/>
                <a:sym typeface="Arial"/>
              </a:rPr>
              <a:t>NC.4(e)(1) If a child with a disability (who has a current IEP that was in effect in a previous LEA in the State) transfers to a new LEA in the State, and enrolls in a new school, the new LEA, in consultation with the parents, must provide FAPE to the child (including services comparable to those described in the child’s IEP from previous LEA), until the new LEA either ---</a:t>
            </a:r>
            <a:endParaRPr sz="1800" b="0" i="0" u="none" strike="noStrike" cap="none">
              <a:solidFill>
                <a:srgbClr val="000000"/>
              </a:solidFill>
              <a:latin typeface="Arial"/>
              <a:ea typeface="Arial"/>
              <a:cs typeface="Arial"/>
              <a:sym typeface="Arial"/>
            </a:endParaRPr>
          </a:p>
          <a:p>
            <a:pPr marL="862565" marR="0" lvl="1" indent="-428087" algn="l" rtl="0">
              <a:lnSpc>
                <a:spcPct val="100000"/>
              </a:lnSpc>
              <a:spcBef>
                <a:spcPts val="362"/>
              </a:spcBef>
              <a:spcAft>
                <a:spcPts val="0"/>
              </a:spcAft>
              <a:buClr>
                <a:srgbClr val="000000"/>
              </a:buClr>
              <a:buSzPts val="2200"/>
              <a:buFont typeface="Arial"/>
              <a:buAutoNum type="romanLcPeriod"/>
            </a:pPr>
            <a:r>
              <a:rPr lang="en-US" sz="2200" b="0" i="0" u="none" strike="noStrike" cap="none">
                <a:solidFill>
                  <a:srgbClr val="000000"/>
                </a:solidFill>
                <a:latin typeface="Arial"/>
                <a:ea typeface="Arial"/>
                <a:cs typeface="Arial"/>
                <a:sym typeface="Arial"/>
              </a:rPr>
              <a:t>Adopts the child’s IEP from the previous LESA; or</a:t>
            </a:r>
            <a:endParaRPr sz="1800" b="0" i="0" u="none" strike="noStrike" cap="none">
              <a:solidFill>
                <a:srgbClr val="000000"/>
              </a:solidFill>
              <a:latin typeface="Arial"/>
              <a:ea typeface="Arial"/>
              <a:cs typeface="Arial"/>
              <a:sym typeface="Arial"/>
            </a:endParaRPr>
          </a:p>
          <a:p>
            <a:pPr marL="862565" marR="0" lvl="1" indent="-428087" algn="l" rtl="0">
              <a:lnSpc>
                <a:spcPct val="100000"/>
              </a:lnSpc>
              <a:spcBef>
                <a:spcPts val="362"/>
              </a:spcBef>
              <a:spcAft>
                <a:spcPts val="0"/>
              </a:spcAft>
              <a:buClr>
                <a:srgbClr val="000000"/>
              </a:buClr>
              <a:buSzPts val="2200"/>
              <a:buFont typeface="Arial"/>
              <a:buAutoNum type="romanLcPeriod"/>
            </a:pPr>
            <a:r>
              <a:rPr lang="en-US" sz="2200" b="0" i="0" u="none" strike="noStrike" cap="none">
                <a:solidFill>
                  <a:srgbClr val="000000"/>
                </a:solidFill>
                <a:latin typeface="Arial"/>
                <a:ea typeface="Arial"/>
                <a:cs typeface="Arial"/>
                <a:sym typeface="Arial"/>
              </a:rPr>
              <a:t>Develops, adopts, and implements a new IEP that</a:t>
            </a:r>
            <a:endParaRPr sz="1800" b="0" i="0" u="none" strike="noStrike" cap="none">
              <a:solidFill>
                <a:srgbClr val="000000"/>
              </a:solidFill>
              <a:latin typeface="Arial"/>
              <a:ea typeface="Arial"/>
              <a:cs typeface="Arial"/>
              <a:sym typeface="Arial"/>
            </a:endParaRPr>
          </a:p>
          <a:p>
            <a:pPr marL="862565" marR="0" lvl="1" indent="-402529" algn="l" rtl="0">
              <a:lnSpc>
                <a:spcPct val="100000"/>
              </a:lnSpc>
              <a:spcBef>
                <a:spcPts val="362"/>
              </a:spcBef>
              <a:spcAft>
                <a:spcPts val="0"/>
              </a:spcAft>
              <a:buClr>
                <a:schemeClr val="lt1"/>
              </a:buClr>
              <a:buSzPts val="550"/>
              <a:buFont typeface="Arial"/>
              <a:buNone/>
            </a:pPr>
            <a:r>
              <a:rPr lang="en-US" sz="2200" b="0" i="0" u="none" strike="noStrike" cap="none">
                <a:solidFill>
                  <a:srgbClr val="000000"/>
                </a:solidFill>
                <a:latin typeface="Arial"/>
                <a:ea typeface="Arial"/>
                <a:cs typeface="Arial"/>
                <a:sym typeface="Arial"/>
              </a:rPr>
              <a:t> meets the applicable requirements in NC 1503-4.1</a:t>
            </a:r>
            <a:endParaRPr sz="1800" b="0" i="0" u="none" strike="noStrike" cap="none">
              <a:solidFill>
                <a:srgbClr val="000000"/>
              </a:solidFill>
              <a:latin typeface="Arial"/>
              <a:ea typeface="Arial"/>
              <a:cs typeface="Arial"/>
              <a:sym typeface="Arial"/>
            </a:endParaRPr>
          </a:p>
          <a:p>
            <a:pPr marL="862565" marR="0" lvl="1" indent="-402529" algn="l" rtl="0">
              <a:lnSpc>
                <a:spcPct val="100000"/>
              </a:lnSpc>
              <a:spcBef>
                <a:spcPts val="362"/>
              </a:spcBef>
              <a:spcAft>
                <a:spcPts val="0"/>
              </a:spcAft>
              <a:buClr>
                <a:schemeClr val="lt1"/>
              </a:buClr>
              <a:buSzPts val="550"/>
              <a:buFont typeface="Arial"/>
              <a:buNone/>
            </a:pPr>
            <a:r>
              <a:rPr lang="en-US" sz="2200" b="0" i="0" u="none" strike="noStrike" cap="none">
                <a:solidFill>
                  <a:srgbClr val="000000"/>
                </a:solidFill>
                <a:latin typeface="Arial"/>
                <a:ea typeface="Arial"/>
                <a:cs typeface="Arial"/>
                <a:sym typeface="Arial"/>
              </a:rPr>
              <a:t> through NC 1503-5.1.</a:t>
            </a:r>
            <a:endParaRPr>
              <a:solidFill>
                <a:srgbClr val="000000"/>
              </a:solidFill>
            </a:endParaRPr>
          </a:p>
          <a:p>
            <a:pPr marL="405365" marR="0" lvl="0" indent="-402530" algn="l" rtl="0">
              <a:lnSpc>
                <a:spcPct val="100000"/>
              </a:lnSpc>
              <a:spcBef>
                <a:spcPts val="362"/>
              </a:spcBef>
              <a:spcAft>
                <a:spcPts val="0"/>
              </a:spcAft>
              <a:buClr>
                <a:schemeClr val="lt1"/>
              </a:buClr>
              <a:buSzPts val="550"/>
              <a:buFont typeface="Arial"/>
              <a:buNone/>
            </a:pPr>
            <a:endParaRPr sz="1800" b="0" i="0" u="none" strike="noStrike" cap="none">
              <a:solidFill>
                <a:srgbClr val="000000"/>
              </a:solidFill>
              <a:latin typeface="Arial"/>
              <a:ea typeface="Arial"/>
              <a:cs typeface="Arial"/>
              <a:sym typeface="Arial"/>
            </a:endParaRPr>
          </a:p>
          <a:p>
            <a:pPr marL="405365" marR="0" lvl="0" indent="-402530" algn="l" rtl="0">
              <a:lnSpc>
                <a:spcPct val="100000"/>
              </a:lnSpc>
              <a:spcBef>
                <a:spcPts val="362"/>
              </a:spcBef>
              <a:spcAft>
                <a:spcPts val="0"/>
              </a:spcAft>
              <a:buClr>
                <a:schemeClr val="lt1"/>
              </a:buClr>
              <a:buSzPts val="550"/>
              <a:buFont typeface="Arial"/>
              <a:buNone/>
            </a:pPr>
            <a:r>
              <a:rPr lang="en-US" sz="1800" b="0" i="0" u="none" strike="noStrike" cap="none">
                <a:solidFill>
                  <a:srgbClr val="000000"/>
                </a:solidFill>
                <a:latin typeface="Arial"/>
                <a:ea typeface="Arial"/>
                <a:cs typeface="Arial"/>
                <a:sym typeface="Arial"/>
              </a:rPr>
              <a:t>Parent Disclosure:  some parents will notify you of an IEP and some will not</a:t>
            </a:r>
            <a:endParaRPr>
              <a:solidFill>
                <a:srgbClr val="000000"/>
              </a:solidFill>
            </a:endParaRPr>
          </a:p>
          <a:p>
            <a:pPr marL="405365" marR="0" lvl="0" indent="-402530" algn="l" rtl="0">
              <a:lnSpc>
                <a:spcPct val="100000"/>
              </a:lnSpc>
              <a:spcBef>
                <a:spcPts val="362"/>
              </a:spcBef>
              <a:spcAft>
                <a:spcPts val="0"/>
              </a:spcAft>
              <a:buClr>
                <a:schemeClr val="lt1"/>
              </a:buClr>
              <a:buSzPts val="550"/>
              <a:buFont typeface="Arial"/>
              <a:buNone/>
            </a:pPr>
            <a:r>
              <a:rPr lang="en-US" sz="1800" b="0" i="0" u="none" strike="noStrike" cap="none">
                <a:solidFill>
                  <a:srgbClr val="000000"/>
                </a:solidFill>
                <a:latin typeface="Arial"/>
                <a:ea typeface="Arial"/>
                <a:cs typeface="Arial"/>
                <a:sym typeface="Arial"/>
              </a:rPr>
              <a:t>Request of Records:  When your request records, explicitly ask for Special Education records.  In request ask for specific forms needed.  Then make sure you follow up with receipt of records.  Does office staff inform EC person when new information has come in?  Be persistent with previous school i</a:t>
            </a:r>
            <a:r>
              <a:rPr lang="en-US" sz="1800" b="0" i="0" u="none" strike="noStrike" cap="none">
                <a:solidFill>
                  <a:schemeClr val="dk1"/>
                </a:solidFill>
                <a:latin typeface="Arial"/>
                <a:ea typeface="Arial"/>
                <a:cs typeface="Arial"/>
                <a:sym typeface="Arial"/>
              </a:rPr>
              <a:t>Establish a method to review folders for compliance. Ensure that you have all the reports and information needed-you have the responsibility to bring the folder into compliance, once the student enrolls in your LEA.</a:t>
            </a:r>
            <a:endParaRPr/>
          </a:p>
          <a:p>
            <a:pPr marL="405365" marR="0" lvl="0" indent="-402530" algn="l" rtl="0">
              <a:lnSpc>
                <a:spcPct val="100000"/>
              </a:lnSpc>
              <a:spcBef>
                <a:spcPts val="362"/>
              </a:spcBef>
              <a:spcAft>
                <a:spcPts val="0"/>
              </a:spcAft>
              <a:buClr>
                <a:schemeClr val="lt1"/>
              </a:buClr>
              <a:buSzPts val="550"/>
              <a:buFont typeface="Arial"/>
              <a:buNone/>
            </a:pPr>
            <a:r>
              <a:rPr lang="en-US" sz="1800" b="0" i="0" u="none" strike="noStrike" cap="none">
                <a:solidFill>
                  <a:schemeClr val="dk1"/>
                </a:solidFill>
                <a:latin typeface="Arial"/>
                <a:ea typeface="Arial"/>
                <a:cs typeface="Arial"/>
                <a:sym typeface="Arial"/>
              </a:rPr>
              <a:t>Search for students in ECATS to ensure that you haven’t missed a student who is in need of EC services because you don’t want to miss providing services for a student who is eligible.</a:t>
            </a:r>
            <a:endParaRPr sz="18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
        <p:cNvGrpSpPr/>
        <p:nvPr/>
      </p:nvGrpSpPr>
      <p:grpSpPr>
        <a:xfrm>
          <a:off x="0" y="0"/>
          <a:ext cx="0" cy="0"/>
          <a:chOff x="0" y="0"/>
          <a:chExt cx="0" cy="0"/>
        </a:xfrm>
      </p:grpSpPr>
      <p:sp>
        <p:nvSpPr>
          <p:cNvPr id="81" name="Google Shape;81;p3:notes"/>
          <p:cNvSpPr txBox="1"/>
          <p:nvPr/>
        </p:nvSpPr>
        <p:spPr>
          <a:xfrm>
            <a:off x="3941076" y="8777287"/>
            <a:ext cx="3013762" cy="461963"/>
          </a:xfrm>
          <a:prstGeom prst="rect">
            <a:avLst/>
          </a:prstGeom>
          <a:noFill/>
          <a:ln>
            <a:noFill/>
          </a:ln>
        </p:spPr>
        <p:txBody>
          <a:bodyPr spcFirstLastPara="1" wrap="square" lIns="91975" tIns="45975" rIns="91975" bIns="459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64</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82" name="Google Shape;82;p3:notes"/>
          <p:cNvSpPr>
            <a:spLocks noGrp="1" noRot="1" noChangeAspect="1"/>
          </p:cNvSpPr>
          <p:nvPr>
            <p:ph type="sldImg" idx="2"/>
          </p:nvPr>
        </p:nvSpPr>
        <p:spPr>
          <a:xfrm>
            <a:off x="1166813" y="692150"/>
            <a:ext cx="4621212" cy="346551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83" name="Google Shape;83;p3:notes"/>
          <p:cNvSpPr txBox="1">
            <a:spLocks noGrp="1"/>
          </p:cNvSpPr>
          <p:nvPr>
            <p:ph type="body" idx="1"/>
          </p:nvPr>
        </p:nvSpPr>
        <p:spPr>
          <a:xfrm>
            <a:off x="927313" y="4388644"/>
            <a:ext cx="5100214" cy="4157663"/>
          </a:xfrm>
          <a:prstGeom prst="rect">
            <a:avLst/>
          </a:prstGeom>
          <a:noFill/>
          <a:ln>
            <a:noFill/>
          </a:ln>
        </p:spPr>
        <p:txBody>
          <a:bodyPr spcFirstLastPara="1" wrap="square" lIns="91975" tIns="45975" rIns="91975" bIns="45975" anchor="t" anchorCtr="0">
            <a:noAutofit/>
          </a:bodyPr>
          <a:lstStyle/>
          <a:p>
            <a:pPr marL="0" marR="0" lvl="0" indent="0" algn="l" rtl="0">
              <a:lnSpc>
                <a:spcPct val="100000"/>
              </a:lnSpc>
              <a:spcBef>
                <a:spcPts val="0"/>
              </a:spcBef>
              <a:spcAft>
                <a:spcPts val="0"/>
              </a:spcAft>
              <a:buClr>
                <a:schemeClr val="dk1"/>
              </a:buClr>
              <a:buSzPts val="450"/>
              <a:buFont typeface="Arial"/>
              <a:buNone/>
            </a:pPr>
            <a:r>
              <a:rPr lang="en-US" sz="1000"/>
              <a:t>LM</a:t>
            </a:r>
            <a:endParaRPr sz="1000"/>
          </a:p>
          <a:p>
            <a:pPr marL="0" marR="0" lvl="0" indent="0" algn="l" rtl="0">
              <a:lnSpc>
                <a:spcPct val="100000"/>
              </a:lnSpc>
              <a:spcBef>
                <a:spcPts val="0"/>
              </a:spcBef>
              <a:spcAft>
                <a:spcPts val="0"/>
              </a:spcAft>
              <a:buClr>
                <a:schemeClr val="dk1"/>
              </a:buClr>
              <a:buSzPts val="450"/>
              <a:buFont typeface="Arial"/>
              <a:buNone/>
            </a:pPr>
            <a:endParaRPr sz="1000"/>
          </a:p>
          <a:p>
            <a:pPr marL="0" marR="0" lvl="0" indent="0" algn="l" rtl="0">
              <a:lnSpc>
                <a:spcPct val="100000"/>
              </a:lnSpc>
              <a:spcBef>
                <a:spcPts val="0"/>
              </a:spcBef>
              <a:spcAft>
                <a:spcPts val="0"/>
              </a:spcAft>
              <a:buClr>
                <a:schemeClr val="dk1"/>
              </a:buClr>
              <a:buSzPts val="450"/>
              <a:buFont typeface="Arial"/>
              <a:buNone/>
            </a:pPr>
            <a:r>
              <a:rPr lang="en-US" sz="1000" b="0" i="0" u="none" strike="noStrike" cap="none">
                <a:solidFill>
                  <a:schemeClr val="dk1"/>
                </a:solidFill>
                <a:latin typeface="Arial"/>
                <a:ea typeface="Arial"/>
                <a:cs typeface="Arial"/>
                <a:sym typeface="Arial"/>
              </a:rPr>
              <a:t>Comparable means similar or equivalent to.  Making phone calls to previous school to see what student was being provided.  If previous school was using a certain program or approach with the student, find out what was beneficial to the student’s unique needs so that you can determine a “similar” or “equivalent” service to meet that student’s need.  Don’t say “WE DON’T 	OFFER THAT AT OUR SCHOOL”  Let the parents know that you will be collecting data on how whether these services/accommodations are working for the student and you will meet back to discuss progress.  DO NOT CHANGE SETTING JUST BECAUSE YOU ARE NOT OFFERING IT.  Remember that in your application and RTO evidences you stated that you would be prepared to provide the Full Continuum of Services.  The services/setting must match the unique needs of the student not the schedule of the school.</a:t>
            </a:r>
            <a:endParaRPr sz="1000"/>
          </a:p>
          <a:p>
            <a:pPr marL="0" marR="0" lvl="0" indent="0" algn="l" rtl="0">
              <a:lnSpc>
                <a:spcPct val="100000"/>
              </a:lnSpc>
              <a:spcBef>
                <a:spcPts val="0"/>
              </a:spcBef>
              <a:spcAft>
                <a:spcPts val="0"/>
              </a:spcAft>
              <a:buClr>
                <a:schemeClr val="dk1"/>
              </a:buClr>
              <a:buSzPts val="450"/>
              <a:buFont typeface="Arial"/>
              <a:buNone/>
            </a:pPr>
            <a:endParaRPr sz="1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450"/>
              <a:buFont typeface="Arial"/>
              <a:buNone/>
            </a:pPr>
            <a:r>
              <a:rPr lang="en-US" sz="1000" b="0" i="0" u="none" strike="noStrike" cap="none">
                <a:solidFill>
                  <a:schemeClr val="dk1"/>
                </a:solidFill>
                <a:latin typeface="Arial"/>
                <a:ea typeface="Arial"/>
                <a:cs typeface="Arial"/>
                <a:sym typeface="Arial"/>
              </a:rPr>
              <a:t>When should services be in place?  Day One of Instruction for the student or make a contingency plan of how missed services will be made up for the student.  </a:t>
            </a:r>
            <a:endParaRPr sz="1000"/>
          </a:p>
          <a:p>
            <a:pPr marL="0" marR="0" lvl="0" indent="0" algn="l" rtl="0">
              <a:lnSpc>
                <a:spcPct val="100000"/>
              </a:lnSpc>
              <a:spcBef>
                <a:spcPts val="0"/>
              </a:spcBef>
              <a:spcAft>
                <a:spcPts val="0"/>
              </a:spcAft>
              <a:buClr>
                <a:schemeClr val="dk1"/>
              </a:buClr>
              <a:buSzPts val="450"/>
              <a:buFont typeface="Arial"/>
              <a:buNone/>
            </a:pPr>
            <a:endParaRPr sz="1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450"/>
              <a:buFont typeface="Arial"/>
              <a:buNone/>
            </a:pPr>
            <a:r>
              <a:rPr lang="en-US" sz="1000" b="0" i="0" u="none" strike="noStrike" cap="none">
                <a:solidFill>
                  <a:schemeClr val="dk1"/>
                </a:solidFill>
                <a:latin typeface="Arial"/>
                <a:ea typeface="Arial"/>
                <a:cs typeface="Arial"/>
                <a:sym typeface="Arial"/>
              </a:rPr>
              <a:t>How long are comparable services provided?  Until the LEA has adopted or amended the current IEP.</a:t>
            </a:r>
            <a:endParaRPr sz="10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4:notes"/>
          <p:cNvSpPr txBox="1"/>
          <p:nvPr/>
        </p:nvSpPr>
        <p:spPr>
          <a:xfrm>
            <a:off x="3941076" y="8777287"/>
            <a:ext cx="3013762" cy="461963"/>
          </a:xfrm>
          <a:prstGeom prst="rect">
            <a:avLst/>
          </a:prstGeom>
          <a:noFill/>
          <a:ln>
            <a:noFill/>
          </a:ln>
        </p:spPr>
        <p:txBody>
          <a:bodyPr spcFirstLastPara="1" wrap="square" lIns="91975" tIns="45975" rIns="91975" bIns="459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65</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90" name="Google Shape;90;p4:notes"/>
          <p:cNvSpPr>
            <a:spLocks noGrp="1" noRot="1" noChangeAspect="1"/>
          </p:cNvSpPr>
          <p:nvPr>
            <p:ph type="sldImg" idx="2"/>
          </p:nvPr>
        </p:nvSpPr>
        <p:spPr>
          <a:xfrm>
            <a:off x="1166813" y="692150"/>
            <a:ext cx="4621212" cy="346551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1" name="Google Shape;91;p4:notes"/>
          <p:cNvSpPr txBox="1">
            <a:spLocks noGrp="1"/>
          </p:cNvSpPr>
          <p:nvPr>
            <p:ph type="body" idx="1"/>
          </p:nvPr>
        </p:nvSpPr>
        <p:spPr>
          <a:xfrm>
            <a:off x="927313" y="4388644"/>
            <a:ext cx="5100214" cy="4157663"/>
          </a:xfrm>
          <a:prstGeom prst="rect">
            <a:avLst/>
          </a:prstGeom>
          <a:noFill/>
          <a:ln>
            <a:noFill/>
          </a:ln>
        </p:spPr>
        <p:txBody>
          <a:bodyPr spcFirstLastPara="1" wrap="square" lIns="91975" tIns="45975" rIns="91975" bIns="45975" anchor="t" anchorCtr="0">
            <a:noAutofit/>
          </a:bodyPr>
          <a:lstStyle/>
          <a:p>
            <a:pPr marL="0" marR="0" lvl="0" indent="0" algn="l" rtl="0">
              <a:lnSpc>
                <a:spcPct val="100000"/>
              </a:lnSpc>
              <a:spcBef>
                <a:spcPts val="0"/>
              </a:spcBef>
              <a:spcAft>
                <a:spcPts val="0"/>
              </a:spcAft>
              <a:buClr>
                <a:schemeClr val="dk1"/>
              </a:buClr>
              <a:buSzPts val="450"/>
              <a:buFont typeface="Arial"/>
              <a:buNone/>
            </a:pPr>
            <a:r>
              <a:rPr lang="en-US" sz="1000"/>
              <a:t>LM</a:t>
            </a:r>
            <a:endParaRPr sz="1000"/>
          </a:p>
          <a:p>
            <a:pPr marL="0" marR="0" lvl="0" indent="0" algn="l" rtl="0">
              <a:lnSpc>
                <a:spcPct val="100000"/>
              </a:lnSpc>
              <a:spcBef>
                <a:spcPts val="0"/>
              </a:spcBef>
              <a:spcAft>
                <a:spcPts val="0"/>
              </a:spcAft>
              <a:buClr>
                <a:schemeClr val="dk1"/>
              </a:buClr>
              <a:buSzPts val="450"/>
              <a:buFont typeface="Arial"/>
              <a:buNone/>
            </a:pPr>
            <a:endParaRPr sz="1000"/>
          </a:p>
          <a:p>
            <a:pPr marL="0" marR="0" lvl="0" indent="0" algn="l" rtl="0">
              <a:lnSpc>
                <a:spcPct val="100000"/>
              </a:lnSpc>
              <a:spcBef>
                <a:spcPts val="0"/>
              </a:spcBef>
              <a:spcAft>
                <a:spcPts val="0"/>
              </a:spcAft>
              <a:buClr>
                <a:schemeClr val="dk1"/>
              </a:buClr>
              <a:buSzPts val="450"/>
              <a:buFont typeface="Arial"/>
              <a:buNone/>
            </a:pPr>
            <a:r>
              <a:rPr lang="en-US" sz="1400" b="0" i="0" u="none" strike="noStrike" cap="none">
                <a:solidFill>
                  <a:schemeClr val="dk1"/>
                </a:solidFill>
                <a:latin typeface="Arial"/>
                <a:ea typeface="Arial"/>
                <a:cs typeface="Arial"/>
                <a:sym typeface="Arial"/>
              </a:rPr>
              <a:t>EC Teacher-Provision of Services-See Considerations for SDI in Google folder shared at the end of the presentation</a:t>
            </a:r>
            <a:endParaRPr sz="1400"/>
          </a:p>
          <a:p>
            <a:pPr marL="457200" marR="0" lvl="0" indent="-228600" algn="l" rtl="0">
              <a:lnSpc>
                <a:spcPct val="100000"/>
              </a:lnSpc>
              <a:spcBef>
                <a:spcPts val="0"/>
              </a:spcBef>
              <a:spcAft>
                <a:spcPts val="0"/>
              </a:spcAft>
              <a:buClr>
                <a:schemeClr val="dk1"/>
              </a:buClr>
              <a:buSzPts val="1800"/>
              <a:buFont typeface="Arial"/>
              <a:buNone/>
            </a:pPr>
            <a:r>
              <a:rPr lang="en-US" sz="1400" b="0" i="0" u="none" strike="noStrike" cap="none">
                <a:solidFill>
                  <a:schemeClr val="dk1"/>
                </a:solidFill>
                <a:latin typeface="Arial"/>
                <a:ea typeface="Arial"/>
                <a:cs typeface="Arial"/>
                <a:sym typeface="Arial"/>
              </a:rPr>
              <a:t>Highly qualified special education teachers, including BK certified teachers, and related service providers with specialized training and competency in the area of need (e.g., license, education, and/or credentials), in collaboration with regular education teachers </a:t>
            </a:r>
            <a:endParaRPr sz="1400"/>
          </a:p>
          <a:p>
            <a:pPr marL="457200" marR="0" lvl="0" indent="-228600" algn="l" rtl="0">
              <a:lnSpc>
                <a:spcPct val="100000"/>
              </a:lnSpc>
              <a:spcBef>
                <a:spcPts val="0"/>
              </a:spcBef>
              <a:spcAft>
                <a:spcPts val="0"/>
              </a:spcAft>
              <a:buClr>
                <a:schemeClr val="dk1"/>
              </a:buClr>
              <a:buSzPts val="1800"/>
              <a:buFont typeface="Arial"/>
              <a:buNone/>
            </a:pPr>
            <a:r>
              <a:rPr lang="en-US" sz="1400" b="0" i="0" u="none" strike="noStrike" cap="none">
                <a:solidFill>
                  <a:schemeClr val="dk1"/>
                </a:solidFill>
                <a:latin typeface="Arial"/>
                <a:ea typeface="Arial"/>
                <a:cs typeface="Arial"/>
                <a:sym typeface="Arial"/>
              </a:rPr>
              <a:t>General education teachers, therapy assistants and paraprofessionals, under the supervision of the special education teacher or related service provider, may </a:t>
            </a:r>
            <a:r>
              <a:rPr lang="en-US" sz="1400" b="0" i="1" u="none" strike="noStrike" cap="none">
                <a:solidFill>
                  <a:schemeClr val="dk1"/>
                </a:solidFill>
                <a:latin typeface="Arial"/>
                <a:ea typeface="Arial"/>
                <a:cs typeface="Arial"/>
                <a:sym typeface="Arial"/>
              </a:rPr>
              <a:t>assist </a:t>
            </a:r>
            <a:r>
              <a:rPr lang="en-US" sz="1400" b="0" i="0" u="none" strike="noStrike" cap="none">
                <a:solidFill>
                  <a:schemeClr val="dk1"/>
                </a:solidFill>
                <a:latin typeface="Arial"/>
                <a:ea typeface="Arial"/>
                <a:cs typeface="Arial"/>
                <a:sym typeface="Arial"/>
              </a:rPr>
              <a:t>in the provision of specially designed instruction, but may not be the primary provider of SDI </a:t>
            </a:r>
            <a:endParaRPr sz="1400"/>
          </a:p>
          <a:p>
            <a:pPr marL="457200" marR="0" lvl="0" indent="-228600" algn="l" rtl="0">
              <a:lnSpc>
                <a:spcPct val="100000"/>
              </a:lnSpc>
              <a:spcBef>
                <a:spcPts val="0"/>
              </a:spcBef>
              <a:spcAft>
                <a:spcPts val="0"/>
              </a:spcAft>
              <a:buClr>
                <a:schemeClr val="dk1"/>
              </a:buClr>
              <a:buSzPts val="1800"/>
              <a:buFont typeface="Arial"/>
              <a:buNone/>
            </a:pPr>
            <a:r>
              <a:rPr lang="en-US" sz="1400" b="0" i="0" u="none" strike="noStrike" cap="none">
                <a:solidFill>
                  <a:schemeClr val="dk1"/>
                </a:solidFill>
                <a:latin typeface="Arial"/>
                <a:ea typeface="Arial"/>
                <a:cs typeface="Arial"/>
                <a:sym typeface="Arial"/>
              </a:rPr>
              <a:t>Training:  make sure you provide opportunities for teachers to obtain Continuing Education Units for renewing their license; EC Division provides a lot of PD that is provided at very minimal prices; prioritize the training to support the unique needs of the students enrolled in your school</a:t>
            </a:r>
            <a:endParaRPr sz="1400"/>
          </a:p>
          <a:p>
            <a:pPr marL="457200" marR="0" lvl="0" indent="-228600" algn="l" rtl="0">
              <a:lnSpc>
                <a:spcPct val="100000"/>
              </a:lnSpc>
              <a:spcBef>
                <a:spcPts val="0"/>
              </a:spcBef>
              <a:spcAft>
                <a:spcPts val="0"/>
              </a:spcAft>
              <a:buClr>
                <a:schemeClr val="dk1"/>
              </a:buClr>
              <a:buSzPts val="1800"/>
              <a:buFont typeface="Arial"/>
              <a:buNone/>
            </a:pPr>
            <a:endParaRPr sz="1400" b="0" i="0" u="none" strike="noStrike" cap="none">
              <a:solidFill>
                <a:schemeClr val="dk1"/>
              </a:solidFill>
              <a:latin typeface="Arial"/>
              <a:ea typeface="Arial"/>
              <a:cs typeface="Arial"/>
              <a:sym typeface="Arial"/>
            </a:endParaRPr>
          </a:p>
          <a:p>
            <a:pPr marL="457200" marR="0" lvl="0" indent="-228600" algn="l" rtl="0">
              <a:lnSpc>
                <a:spcPct val="100000"/>
              </a:lnSpc>
              <a:spcBef>
                <a:spcPts val="0"/>
              </a:spcBef>
              <a:spcAft>
                <a:spcPts val="0"/>
              </a:spcAft>
              <a:buClr>
                <a:schemeClr val="dk1"/>
              </a:buClr>
              <a:buSzPts val="1800"/>
              <a:buFont typeface="Arial"/>
              <a:buNone/>
            </a:pPr>
            <a:r>
              <a:rPr lang="en-US" sz="1400" b="0" i="0" u="none" strike="noStrike" cap="none">
                <a:solidFill>
                  <a:schemeClr val="dk1"/>
                </a:solidFill>
                <a:latin typeface="Arial"/>
                <a:ea typeface="Arial"/>
                <a:cs typeface="Arial"/>
                <a:sym typeface="Arial"/>
              </a:rPr>
              <a:t>Caseload:  outlined on p. 13</a:t>
            </a:r>
            <a:r>
              <a:rPr lang="en-US" sz="1400"/>
              <a:t>7-139 (pg 139 provides caseload number 137 outlines)</a:t>
            </a:r>
            <a:r>
              <a:rPr lang="en-US" sz="1400" b="0" i="0" u="none" strike="noStrike" cap="none">
                <a:solidFill>
                  <a:schemeClr val="dk1"/>
                </a:solidFill>
                <a:latin typeface="Arial"/>
                <a:ea typeface="Arial"/>
                <a:cs typeface="Arial"/>
                <a:sym typeface="Arial"/>
              </a:rPr>
              <a:t>; other things to consider would be other assigned duties of EC teacher, how many grades their caseload covers could limit the opportunity for collaboration with general education teachers; level of services provided and complexity of student needs</a:t>
            </a:r>
            <a:endParaRPr sz="1400"/>
          </a:p>
          <a:p>
            <a:pPr marL="457200" marR="0" lvl="0" indent="-228600" algn="l" rtl="0">
              <a:lnSpc>
                <a:spcPct val="100000"/>
              </a:lnSpc>
              <a:spcBef>
                <a:spcPts val="0"/>
              </a:spcBef>
              <a:spcAft>
                <a:spcPts val="0"/>
              </a:spcAft>
              <a:buClr>
                <a:schemeClr val="dk1"/>
              </a:buClr>
              <a:buSzPts val="1800"/>
              <a:buFont typeface="Arial"/>
              <a:buNone/>
            </a:pPr>
            <a:r>
              <a:rPr lang="en-US" sz="1400" b="0" i="0" u="none" strike="noStrike" cap="none">
                <a:solidFill>
                  <a:schemeClr val="dk1"/>
                </a:solidFill>
                <a:latin typeface="Arial"/>
                <a:ea typeface="Arial"/>
                <a:cs typeface="Arial"/>
                <a:sym typeface="Arial"/>
              </a:rPr>
              <a:t>Class Size:  Review chart on p. 13</a:t>
            </a:r>
            <a:r>
              <a:rPr lang="en-US" sz="1400"/>
              <a:t>8</a:t>
            </a:r>
            <a:r>
              <a:rPr lang="en-US" sz="1400" b="0" i="0" u="none" strike="noStrike" cap="none">
                <a:solidFill>
                  <a:schemeClr val="dk1"/>
                </a:solidFill>
                <a:latin typeface="Arial"/>
                <a:ea typeface="Arial"/>
                <a:cs typeface="Arial"/>
                <a:sym typeface="Arial"/>
              </a:rPr>
              <a:t> of Policy Book; have participants look at chart, if you add a teacher assistant how many more identified students can you have in the class</a:t>
            </a:r>
            <a:endParaRPr sz="1400"/>
          </a:p>
          <a:p>
            <a:pPr marL="457200" marR="0" lvl="0" indent="-228600" algn="l" rtl="0">
              <a:lnSpc>
                <a:spcPct val="100000"/>
              </a:lnSpc>
              <a:spcBef>
                <a:spcPts val="0"/>
              </a:spcBef>
              <a:spcAft>
                <a:spcPts val="0"/>
              </a:spcAft>
              <a:buClr>
                <a:schemeClr val="dk1"/>
              </a:buClr>
              <a:buSzPts val="1800"/>
              <a:buFont typeface="Arial"/>
              <a:buNone/>
            </a:pPr>
            <a:r>
              <a:rPr lang="en-US" sz="1400" b="0" i="0" u="none" strike="noStrike" cap="none">
                <a:solidFill>
                  <a:schemeClr val="dk1"/>
                </a:solidFill>
                <a:latin typeface="Arial"/>
                <a:ea typeface="Arial"/>
                <a:cs typeface="Arial"/>
                <a:sym typeface="Arial"/>
              </a:rPr>
              <a:t>Caseload/Class Size can significantly influence the retainment of your licensed EC Teacher</a:t>
            </a:r>
            <a:endParaRPr sz="1400"/>
          </a:p>
          <a:p>
            <a:pPr marL="0" marR="0" lvl="0" indent="0" algn="l" rtl="0">
              <a:lnSpc>
                <a:spcPct val="100000"/>
              </a:lnSpc>
              <a:spcBef>
                <a:spcPts val="0"/>
              </a:spcBef>
              <a:spcAft>
                <a:spcPts val="0"/>
              </a:spcAft>
              <a:buClr>
                <a:schemeClr val="dk1"/>
              </a:buClr>
              <a:buSzPts val="450"/>
              <a:buFont typeface="Arial"/>
              <a:buNone/>
            </a:pPr>
            <a:r>
              <a:rPr lang="en-US" sz="1400" b="0" i="0" u="none" strike="noStrike" cap="none">
                <a:solidFill>
                  <a:schemeClr val="dk1"/>
                </a:solidFill>
                <a:latin typeface="Arial"/>
                <a:ea typeface="Arial"/>
                <a:cs typeface="Arial"/>
                <a:sym typeface="Arial"/>
              </a:rPr>
              <a:t>Teacher Assistant-Role is to assist under the supervision of the EC teacher; Warnings of TA s being one-on-ones </a:t>
            </a:r>
            <a:endParaRPr sz="1400"/>
          </a:p>
          <a:p>
            <a:pPr marL="0" marR="0" lvl="0" indent="0" algn="l" rtl="0">
              <a:lnSpc>
                <a:spcPct val="100000"/>
              </a:lnSpc>
              <a:spcBef>
                <a:spcPts val="0"/>
              </a:spcBef>
              <a:spcAft>
                <a:spcPts val="0"/>
              </a:spcAft>
              <a:buClr>
                <a:schemeClr val="dk1"/>
              </a:buClr>
              <a:buSzPts val="450"/>
              <a:buFont typeface="Arial"/>
              <a:buNone/>
            </a:pPr>
            <a:endParaRPr sz="14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450"/>
              <a:buFont typeface="Arial"/>
              <a:buNone/>
            </a:pPr>
            <a:r>
              <a:rPr lang="en-US" sz="1400" b="0" i="0" u="none" strike="noStrike" cap="none">
                <a:solidFill>
                  <a:schemeClr val="dk1"/>
                </a:solidFill>
                <a:latin typeface="Arial"/>
                <a:ea typeface="Arial"/>
                <a:cs typeface="Arial"/>
                <a:sym typeface="Arial"/>
              </a:rPr>
              <a:t>Related Services- how will you receive documentation of services provided to students?  How will you communicate schedule conflicts (testing, field trips, etc) to ensure services are provided without additional costs?  Since most of you will be using contract services, what is the difference between educational &amp; medical model of services?  Vulnerability when you ask contracted services to do mass screenings…Make sure you problem solve through why you want the mass screening &amp; how will you handle the results of the mass screening….Give example of what may happen with a mass speech screening for K-2 students; Instead could related service personnel (esp. Speech Pathologist &amp; Occupational Therapist) provide staff with interventions or tips on how to help increase speech, language, or fine motor skills.  Don’t forget to include related service personnel in trainings.  The EC division provides Lead Meetings for Related Service Personnel.  You can use PRC 118 funds to pay for them to go to these meetings.  There are also Institutes for Related Service Providers at the EC Conference in November that you can ask that they attend.</a:t>
            </a:r>
            <a:endParaRPr sz="140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p5:notes"/>
          <p:cNvSpPr>
            <a:spLocks noGrp="1" noRot="1" noChangeAspect="1"/>
          </p:cNvSpPr>
          <p:nvPr>
            <p:ph type="sldImg" idx="2"/>
          </p:nvPr>
        </p:nvSpPr>
        <p:spPr>
          <a:xfrm>
            <a:off x="1166813" y="692150"/>
            <a:ext cx="4621212" cy="34655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98" name="Google Shape;98;p5:notes"/>
          <p:cNvSpPr txBox="1">
            <a:spLocks noGrp="1"/>
          </p:cNvSpPr>
          <p:nvPr>
            <p:ph type="body" idx="1"/>
          </p:nvPr>
        </p:nvSpPr>
        <p:spPr>
          <a:xfrm>
            <a:off x="927312" y="4388644"/>
            <a:ext cx="5100215" cy="4157663"/>
          </a:xfrm>
          <a:prstGeom prst="rect">
            <a:avLst/>
          </a:prstGeom>
          <a:noFill/>
          <a:ln>
            <a:noFill/>
          </a:ln>
        </p:spPr>
        <p:txBody>
          <a:bodyPr spcFirstLastPara="1" wrap="square" lIns="91975" tIns="91975" rIns="91975" bIns="91975" anchor="t" anchorCtr="0">
            <a:noAutofit/>
          </a:bodyPr>
          <a:lstStyle/>
          <a:p>
            <a:pPr marL="0" marR="0" lvl="0" indent="0" algn="l" rtl="0">
              <a:lnSpc>
                <a:spcPct val="100000"/>
              </a:lnSpc>
              <a:spcBef>
                <a:spcPts val="0"/>
              </a:spcBef>
              <a:spcAft>
                <a:spcPts val="0"/>
              </a:spcAft>
              <a:buClr>
                <a:schemeClr val="dk1"/>
              </a:buClr>
              <a:buSzPts val="1800"/>
              <a:buFont typeface="Arial"/>
              <a:buNone/>
            </a:pPr>
            <a:r>
              <a:rPr lang="en-US" sz="1000"/>
              <a:t>LM</a:t>
            </a:r>
            <a:endParaRPr sz="1000"/>
          </a:p>
          <a:p>
            <a:pPr marL="0" marR="0" lvl="0" indent="0" algn="l" rtl="0">
              <a:lnSpc>
                <a:spcPct val="100000"/>
              </a:lnSpc>
              <a:spcBef>
                <a:spcPts val="0"/>
              </a:spcBef>
              <a:spcAft>
                <a:spcPts val="0"/>
              </a:spcAft>
              <a:buClr>
                <a:schemeClr val="dk1"/>
              </a:buClr>
              <a:buSzPts val="1800"/>
              <a:buFont typeface="Arial"/>
              <a:buNone/>
            </a:pPr>
            <a:endParaRPr sz="1000"/>
          </a:p>
          <a:p>
            <a:pPr marL="0" marR="0" lvl="0" indent="0" algn="l" rtl="0">
              <a:lnSpc>
                <a:spcPct val="100000"/>
              </a:lnSpc>
              <a:spcBef>
                <a:spcPts val="0"/>
              </a:spcBef>
              <a:spcAft>
                <a:spcPts val="0"/>
              </a:spcAft>
              <a:buClr>
                <a:schemeClr val="dk1"/>
              </a:buClr>
              <a:buSzPts val="1800"/>
              <a:buFont typeface="Arial"/>
              <a:buNone/>
            </a:pPr>
            <a:r>
              <a:rPr lang="en-US" sz="1500" b="0" i="0" u="none" strike="noStrike" cap="none">
                <a:solidFill>
                  <a:schemeClr val="dk1"/>
                </a:solidFill>
                <a:latin typeface="Arial"/>
                <a:ea typeface="Arial"/>
                <a:cs typeface="Arial"/>
                <a:sym typeface="Arial"/>
              </a:rPr>
              <a:t>If you schedule the special populations first (EC, ESL, AIG, etc) then the other students usually fill in the gaps.  If you schedule all the regular students first then you will have difficulty fitting in the special populations. Verify that services provided match what is on the child’s IEP.</a:t>
            </a:r>
            <a:endParaRPr sz="15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r>
              <a:rPr lang="en-US" sz="1500" b="0" i="0" u="none" strike="noStrike" cap="none">
                <a:solidFill>
                  <a:schemeClr val="dk1"/>
                </a:solidFill>
                <a:latin typeface="Arial"/>
                <a:ea typeface="Arial"/>
                <a:cs typeface="Arial"/>
                <a:sym typeface="Arial"/>
              </a:rPr>
              <a:t>Be careful about providing services on certain days of the week.  Example EC services for all students are only offered Monday through Thursday, so the EC teacher can complete paperwork on Fridays.  Make sure services are based on what student’s need. </a:t>
            </a:r>
            <a:endParaRPr sz="15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800"/>
              <a:buFont typeface="Arial"/>
              <a:buNone/>
            </a:pPr>
            <a:r>
              <a:rPr lang="en-US" sz="1500" b="0" i="0" u="none" strike="noStrike" cap="none">
                <a:solidFill>
                  <a:schemeClr val="dk1"/>
                </a:solidFill>
                <a:latin typeface="Arial"/>
                <a:ea typeface="Arial"/>
                <a:cs typeface="Arial"/>
                <a:sym typeface="Arial"/>
              </a:rPr>
              <a:t>EC services and accommodations MUST be provided on Day 1 of school.  BE READY.  Administrators should have a written schedule of services provided by the EC teacher.  </a:t>
            </a:r>
            <a:endParaRPr sz="1500"/>
          </a:p>
          <a:p>
            <a:pPr marL="0" marR="0" lvl="0" indent="0" algn="l" rtl="0">
              <a:lnSpc>
                <a:spcPct val="100000"/>
              </a:lnSpc>
              <a:spcBef>
                <a:spcPts val="0"/>
              </a:spcBef>
              <a:spcAft>
                <a:spcPts val="0"/>
              </a:spcAft>
              <a:buClr>
                <a:schemeClr val="dk1"/>
              </a:buClr>
              <a:buSzPts val="1800"/>
              <a:buFont typeface="Arial"/>
              <a:buNone/>
            </a:pPr>
            <a:r>
              <a:rPr lang="en-US" sz="1500" b="0" i="0" u="none" strike="noStrike" cap="none">
                <a:solidFill>
                  <a:schemeClr val="dk1"/>
                </a:solidFill>
                <a:latin typeface="Arial"/>
                <a:ea typeface="Arial"/>
                <a:cs typeface="Arial"/>
                <a:sym typeface="Arial"/>
              </a:rPr>
              <a:t>It is also important to provide time/opportunities for general education and special education teachers to discuss identified students.  They can compare their data to determine effectiveness of instruction, problem solve areas of concern, and plan for further instruction.</a:t>
            </a:r>
            <a:endParaRPr sz="1500" b="0" i="0" u="none" strike="noStrike" cap="none">
              <a:solidFill>
                <a:schemeClr val="dk1"/>
              </a:solidFill>
              <a:latin typeface="Arial"/>
              <a:ea typeface="Arial"/>
              <a:cs typeface="Arial"/>
              <a:sym typeface="Arial"/>
            </a:endParaRPr>
          </a:p>
        </p:txBody>
      </p:sp>
      <p:sp>
        <p:nvSpPr>
          <p:cNvPr id="99" name="Google Shape;99;p5:notes"/>
          <p:cNvSpPr txBox="1">
            <a:spLocks noGrp="1"/>
          </p:cNvSpPr>
          <p:nvPr>
            <p:ph type="sldNum" idx="12"/>
          </p:nvPr>
        </p:nvSpPr>
        <p:spPr>
          <a:xfrm>
            <a:off x="3941075" y="8777287"/>
            <a:ext cx="3013763" cy="461963"/>
          </a:xfrm>
          <a:prstGeom prst="rect">
            <a:avLst/>
          </a:prstGeom>
          <a:noFill/>
          <a:ln>
            <a:noFill/>
          </a:ln>
        </p:spPr>
        <p:txBody>
          <a:bodyPr spcFirstLastPara="1" wrap="square" lIns="91975" tIns="45975" rIns="91975" bIns="45975"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66</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6:notes"/>
          <p:cNvSpPr txBox="1"/>
          <p:nvPr/>
        </p:nvSpPr>
        <p:spPr>
          <a:xfrm>
            <a:off x="3941076" y="8777287"/>
            <a:ext cx="3013762" cy="461963"/>
          </a:xfrm>
          <a:prstGeom prst="rect">
            <a:avLst/>
          </a:prstGeom>
          <a:noFill/>
          <a:ln>
            <a:noFill/>
          </a:ln>
        </p:spPr>
        <p:txBody>
          <a:bodyPr spcFirstLastPara="1" wrap="square" lIns="91975" tIns="45975" rIns="91975" bIns="459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67</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05" name="Google Shape;105;p6:notes"/>
          <p:cNvSpPr>
            <a:spLocks noGrp="1" noRot="1" noChangeAspect="1"/>
          </p:cNvSpPr>
          <p:nvPr>
            <p:ph type="sldImg" idx="2"/>
          </p:nvPr>
        </p:nvSpPr>
        <p:spPr>
          <a:xfrm>
            <a:off x="1166813" y="692150"/>
            <a:ext cx="4621212" cy="346551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06" name="Google Shape;106;p6:notes"/>
          <p:cNvSpPr txBox="1">
            <a:spLocks noGrp="1"/>
          </p:cNvSpPr>
          <p:nvPr>
            <p:ph type="body" idx="1"/>
          </p:nvPr>
        </p:nvSpPr>
        <p:spPr>
          <a:xfrm>
            <a:off x="927313" y="4388644"/>
            <a:ext cx="5100214" cy="4157663"/>
          </a:xfrm>
          <a:prstGeom prst="rect">
            <a:avLst/>
          </a:prstGeom>
          <a:noFill/>
          <a:ln>
            <a:noFill/>
          </a:ln>
        </p:spPr>
        <p:txBody>
          <a:bodyPr spcFirstLastPara="1" wrap="square" lIns="91975" tIns="45975" rIns="91975" bIns="45975" anchor="t" anchorCtr="0">
            <a:noAutofit/>
          </a:bodyPr>
          <a:lstStyle/>
          <a:p>
            <a:pPr marL="0" marR="0" lvl="0" indent="0" algn="l" rtl="0">
              <a:lnSpc>
                <a:spcPct val="100000"/>
              </a:lnSpc>
              <a:spcBef>
                <a:spcPts val="0"/>
              </a:spcBef>
              <a:spcAft>
                <a:spcPts val="0"/>
              </a:spcAft>
              <a:buClr>
                <a:schemeClr val="dk1"/>
              </a:buClr>
              <a:buSzPts val="275"/>
              <a:buFont typeface="Arial"/>
              <a:buNone/>
            </a:pPr>
            <a:r>
              <a:rPr lang="en-US" sz="1000"/>
              <a:t>MH</a:t>
            </a:r>
            <a:endParaRPr sz="1000"/>
          </a:p>
          <a:p>
            <a:pPr marL="0" marR="0" lvl="0" indent="0" algn="l" rtl="0">
              <a:lnSpc>
                <a:spcPct val="100000"/>
              </a:lnSpc>
              <a:spcBef>
                <a:spcPts val="0"/>
              </a:spcBef>
              <a:spcAft>
                <a:spcPts val="0"/>
              </a:spcAft>
              <a:buClr>
                <a:schemeClr val="dk1"/>
              </a:buClr>
              <a:buSzPts val="275"/>
              <a:buFont typeface="Arial"/>
              <a:buNone/>
            </a:pPr>
            <a:endParaRPr sz="1000"/>
          </a:p>
          <a:p>
            <a:pPr marL="0" marR="0" lvl="0" indent="0" algn="l" rtl="0">
              <a:lnSpc>
                <a:spcPct val="100000"/>
              </a:lnSpc>
              <a:spcBef>
                <a:spcPts val="0"/>
              </a:spcBef>
              <a:spcAft>
                <a:spcPts val="0"/>
              </a:spcAft>
              <a:buClr>
                <a:schemeClr val="dk1"/>
              </a:buClr>
              <a:buSzPts val="275"/>
              <a:buFont typeface="Arial"/>
              <a:buNone/>
            </a:pPr>
            <a:r>
              <a:rPr lang="en-US" sz="1000" b="0" i="0" u="none" strike="noStrike" cap="none">
                <a:solidFill>
                  <a:schemeClr val="dk1"/>
                </a:solidFill>
                <a:latin typeface="Arial"/>
                <a:ea typeface="Arial"/>
                <a:cs typeface="Arial"/>
                <a:sym typeface="Arial"/>
              </a:rPr>
              <a:t>Don’t forget to share with all of the student’s teachers including the enrichment or “specials” teachers (art, PE/health, music, spanish, technology, etc)</a:t>
            </a:r>
            <a:endParaRPr sz="1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75"/>
              <a:buFont typeface="Arial"/>
              <a:buNone/>
            </a:pPr>
            <a:r>
              <a:rPr lang="en-US" sz="1000" b="0" i="0" u="none" strike="noStrike" cap="none">
                <a:solidFill>
                  <a:schemeClr val="dk1"/>
                </a:solidFill>
                <a:latin typeface="Arial"/>
                <a:ea typeface="Arial"/>
                <a:cs typeface="Arial"/>
                <a:sym typeface="Arial"/>
              </a:rPr>
              <a:t>Share goals, accommodations, and services provided</a:t>
            </a:r>
            <a:endParaRPr sz="1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75"/>
              <a:buFont typeface="Arial"/>
              <a:buNone/>
            </a:pPr>
            <a:r>
              <a:rPr lang="en-US" sz="1000" b="0" i="0" u="none" strike="noStrike" cap="none">
                <a:solidFill>
                  <a:schemeClr val="dk1"/>
                </a:solidFill>
                <a:latin typeface="Arial"/>
                <a:ea typeface="Arial"/>
                <a:cs typeface="Arial"/>
                <a:sym typeface="Arial"/>
              </a:rPr>
              <a:t>Share means to give them a copy of and make sure they understand their responsibility is</a:t>
            </a:r>
            <a:endParaRPr sz="1000"/>
          </a:p>
          <a:p>
            <a:pPr marL="0" marR="0" lvl="0" indent="0" algn="l" rtl="0">
              <a:lnSpc>
                <a:spcPct val="100000"/>
              </a:lnSpc>
              <a:spcBef>
                <a:spcPts val="0"/>
              </a:spcBef>
              <a:spcAft>
                <a:spcPts val="0"/>
              </a:spcAft>
              <a:buClr>
                <a:schemeClr val="dk1"/>
              </a:buClr>
              <a:buSzPts val="275"/>
              <a:buFont typeface="Arial"/>
              <a:buNone/>
            </a:pPr>
            <a:r>
              <a:rPr lang="en-US" sz="1000" b="0" i="0" u="none" strike="noStrike" cap="none">
                <a:solidFill>
                  <a:schemeClr val="dk1"/>
                </a:solidFill>
                <a:latin typeface="Arial"/>
                <a:ea typeface="Arial"/>
                <a:cs typeface="Arial"/>
                <a:sym typeface="Arial"/>
              </a:rPr>
              <a:t>EC teacher should keep documentation of when the information was shared and have each teacher sign off that they received the information</a:t>
            </a:r>
            <a:endParaRPr sz="1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75"/>
              <a:buFont typeface="Arial"/>
              <a:buNone/>
            </a:pPr>
            <a:r>
              <a:rPr lang="en-US" sz="1000" b="0" i="0" u="none" strike="noStrike" cap="none">
                <a:solidFill>
                  <a:schemeClr val="dk1"/>
                </a:solidFill>
                <a:latin typeface="Arial"/>
                <a:ea typeface="Arial"/>
                <a:cs typeface="Arial"/>
                <a:sym typeface="Arial"/>
              </a:rPr>
              <a:t>Be careful with sharing information electronically.  Make sure you maintain confidentiality.  Also remind general education teachers that they must maintain confidentiality by keeping copies of IEPs in a secure place, as well as, not talking about students identification and needs in public places </a:t>
            </a:r>
            <a:endParaRPr sz="1000" b="0" i="0" u="none" strike="noStrike" cap="none">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275"/>
              <a:buFont typeface="Arial"/>
              <a:buNone/>
            </a:pPr>
            <a:r>
              <a:rPr lang="en-US" sz="1000" b="0" i="0" u="none" strike="noStrike" cap="none">
                <a:solidFill>
                  <a:schemeClr val="dk1"/>
                </a:solidFill>
                <a:latin typeface="Arial"/>
                <a:ea typeface="Arial"/>
                <a:cs typeface="Arial"/>
                <a:sym typeface="Arial"/>
              </a:rPr>
              <a:t>This process must be done prior to the first day a student with a disability enters their classroom.  This process must be repeated whenever there are changes made to the IEP throughout the year.  So do you have a process for keeping the general education teachers updated?</a:t>
            </a:r>
            <a:endParaRPr sz="10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
        <p:cNvGrpSpPr/>
        <p:nvPr/>
      </p:nvGrpSpPr>
      <p:grpSpPr>
        <a:xfrm>
          <a:off x="0" y="0"/>
          <a:ext cx="0" cy="0"/>
          <a:chOff x="0" y="0"/>
          <a:chExt cx="0" cy="0"/>
        </a:xfrm>
      </p:grpSpPr>
      <p:sp>
        <p:nvSpPr>
          <p:cNvPr id="112" name="Google Shape;112;p7:notes"/>
          <p:cNvSpPr>
            <a:spLocks noGrp="1" noRot="1" noChangeAspect="1"/>
          </p:cNvSpPr>
          <p:nvPr>
            <p:ph type="sldImg" idx="2"/>
          </p:nvPr>
        </p:nvSpPr>
        <p:spPr>
          <a:xfrm>
            <a:off x="1166813" y="692150"/>
            <a:ext cx="4621212" cy="34655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113" name="Google Shape;113;p7:notes"/>
          <p:cNvSpPr txBox="1">
            <a:spLocks noGrp="1"/>
          </p:cNvSpPr>
          <p:nvPr>
            <p:ph type="body" idx="1"/>
          </p:nvPr>
        </p:nvSpPr>
        <p:spPr>
          <a:xfrm>
            <a:off x="927313" y="4388644"/>
            <a:ext cx="5100214" cy="4157663"/>
          </a:xfrm>
          <a:prstGeom prst="rect">
            <a:avLst/>
          </a:prstGeom>
          <a:noFill/>
          <a:ln>
            <a:noFill/>
          </a:ln>
        </p:spPr>
        <p:txBody>
          <a:bodyPr spcFirstLastPara="1" wrap="square" lIns="91975" tIns="91975" rIns="91975" bIns="91975" anchor="t" anchorCtr="0">
            <a:noAutofit/>
          </a:bodyPr>
          <a:lstStyle/>
          <a:p>
            <a:pPr marL="457200" marR="0" lvl="0" indent="-228600" algn="l" rtl="0">
              <a:lnSpc>
                <a:spcPct val="100000"/>
              </a:lnSpc>
              <a:spcBef>
                <a:spcPts val="0"/>
              </a:spcBef>
              <a:spcAft>
                <a:spcPts val="0"/>
              </a:spcAft>
              <a:buClr>
                <a:schemeClr val="dk1"/>
              </a:buClr>
              <a:buSzPts val="1800"/>
              <a:buFont typeface="Arial"/>
              <a:buNone/>
            </a:pPr>
            <a:r>
              <a:rPr lang="en-US" sz="1000"/>
              <a:t>MH</a:t>
            </a:r>
            <a:endParaRPr sz="1000"/>
          </a:p>
          <a:p>
            <a:pPr marL="457200" marR="0" lvl="0" indent="-228600" algn="l" rtl="0">
              <a:lnSpc>
                <a:spcPct val="100000"/>
              </a:lnSpc>
              <a:spcBef>
                <a:spcPts val="0"/>
              </a:spcBef>
              <a:spcAft>
                <a:spcPts val="0"/>
              </a:spcAft>
              <a:buClr>
                <a:schemeClr val="dk1"/>
              </a:buClr>
              <a:buSzPts val="1800"/>
              <a:buFont typeface="Arial"/>
              <a:buNone/>
            </a:pPr>
            <a:endParaRPr sz="1000"/>
          </a:p>
          <a:p>
            <a:pPr marL="457200" marR="0" lvl="0" indent="-228600" algn="l" rtl="0">
              <a:lnSpc>
                <a:spcPct val="100000"/>
              </a:lnSpc>
              <a:spcBef>
                <a:spcPts val="0"/>
              </a:spcBef>
              <a:spcAft>
                <a:spcPts val="0"/>
              </a:spcAft>
              <a:buClr>
                <a:schemeClr val="dk1"/>
              </a:buClr>
              <a:buSzPts val="1800"/>
              <a:buFont typeface="Arial"/>
              <a:buNone/>
            </a:pPr>
            <a:r>
              <a:rPr lang="en-US" sz="1000" b="0" i="0" u="none" strike="noStrike" cap="none">
                <a:solidFill>
                  <a:schemeClr val="dk1"/>
                </a:solidFill>
                <a:latin typeface="Arial"/>
                <a:ea typeface="Arial"/>
                <a:cs typeface="Arial"/>
                <a:sym typeface="Arial"/>
              </a:rPr>
              <a:t>Documentation can be your friend.  Do you have a process or form for documenting the use of accommodations in the classroom.  Accountability has provided a form for the use of testing accommodations for state tests.</a:t>
            </a:r>
            <a:endParaRPr sz="1000"/>
          </a:p>
          <a:p>
            <a:pPr marL="457200" marR="0" lvl="0" indent="-228600" algn="l" rtl="0">
              <a:lnSpc>
                <a:spcPct val="100000"/>
              </a:lnSpc>
              <a:spcBef>
                <a:spcPts val="0"/>
              </a:spcBef>
              <a:spcAft>
                <a:spcPts val="0"/>
              </a:spcAft>
              <a:buClr>
                <a:schemeClr val="dk1"/>
              </a:buClr>
              <a:buSzPts val="1800"/>
              <a:buFont typeface="Arial"/>
              <a:buNone/>
            </a:pPr>
            <a:r>
              <a:rPr lang="en-US" sz="1000" b="0" i="0" u="none" strike="noStrike" cap="none">
                <a:solidFill>
                  <a:schemeClr val="dk1"/>
                </a:solidFill>
                <a:latin typeface="Arial"/>
                <a:ea typeface="Arial"/>
                <a:cs typeface="Arial"/>
                <a:sym typeface="Arial"/>
              </a:rPr>
              <a:t>How will your EC teachers document the Specially Designed Instruction that is provided?  This could be documented in their Lesson Plans, Schedule, Therapy Notes, etc</a:t>
            </a:r>
            <a:endParaRPr sz="1000" b="0" i="0" u="none" strike="noStrike" cap="none">
              <a:solidFill>
                <a:schemeClr val="dk1"/>
              </a:solidFill>
              <a:latin typeface="Arial"/>
              <a:ea typeface="Arial"/>
              <a:cs typeface="Arial"/>
              <a:sym typeface="Arial"/>
            </a:endParaRPr>
          </a:p>
          <a:p>
            <a:pPr marL="457200" marR="0" lvl="0" indent="-228600" algn="l" rtl="0">
              <a:lnSpc>
                <a:spcPct val="100000"/>
              </a:lnSpc>
              <a:spcBef>
                <a:spcPts val="0"/>
              </a:spcBef>
              <a:spcAft>
                <a:spcPts val="0"/>
              </a:spcAft>
              <a:buClr>
                <a:schemeClr val="dk1"/>
              </a:buClr>
              <a:buSzPts val="1800"/>
              <a:buFont typeface="Arial"/>
              <a:buNone/>
            </a:pPr>
            <a:r>
              <a:rPr lang="en-US" sz="1000" b="0" i="0" u="none" strike="noStrike" cap="none">
                <a:solidFill>
                  <a:schemeClr val="dk1"/>
                </a:solidFill>
                <a:latin typeface="Arial"/>
                <a:ea typeface="Arial"/>
                <a:cs typeface="Arial"/>
                <a:sym typeface="Arial"/>
              </a:rPr>
              <a:t>How will your EC teachers progress monitor the IEP goals of their student?  How will this be communicated with the parent?</a:t>
            </a:r>
            <a:endParaRPr sz="1000"/>
          </a:p>
          <a:p>
            <a:pPr marL="457200" marR="0" lvl="0" indent="-228600" algn="l" rtl="0">
              <a:lnSpc>
                <a:spcPct val="100000"/>
              </a:lnSpc>
              <a:spcBef>
                <a:spcPts val="0"/>
              </a:spcBef>
              <a:spcAft>
                <a:spcPts val="0"/>
              </a:spcAft>
              <a:buClr>
                <a:schemeClr val="dk1"/>
              </a:buClr>
              <a:buSzPts val="1800"/>
              <a:buFont typeface="Arial"/>
              <a:buNone/>
            </a:pPr>
            <a:r>
              <a:rPr lang="en-US" sz="1000" b="0" i="0" u="none" strike="noStrike" cap="none">
                <a:solidFill>
                  <a:schemeClr val="dk1"/>
                </a:solidFill>
                <a:latin typeface="Arial"/>
                <a:ea typeface="Arial"/>
                <a:cs typeface="Arial"/>
                <a:sym typeface="Arial"/>
              </a:rPr>
              <a:t>By documenting these things well, it will often times head off problems with parents.  Just make sure that you are responding the data that you document.  Example: if data collected is obvious that student continues to struggle, make sure that you are meeting and making changes to IEP to ensure student is making progress on IEP goals and in the general curriculum</a:t>
            </a:r>
            <a:endParaRPr sz="1000"/>
          </a:p>
          <a:p>
            <a:pPr marL="457200" marR="0" lvl="0" indent="-228600" algn="l" rtl="0">
              <a:lnSpc>
                <a:spcPct val="100000"/>
              </a:lnSpc>
              <a:spcBef>
                <a:spcPts val="0"/>
              </a:spcBef>
              <a:spcAft>
                <a:spcPts val="0"/>
              </a:spcAft>
              <a:buClr>
                <a:schemeClr val="dk1"/>
              </a:buClr>
              <a:buSzPts val="1800"/>
              <a:buFont typeface="Arial"/>
              <a:buNone/>
            </a:pPr>
            <a:endParaRPr sz="1000" b="0" i="0" u="none" strike="noStrike" cap="none">
              <a:solidFill>
                <a:schemeClr val="dk1"/>
              </a:solidFill>
              <a:latin typeface="Arial"/>
              <a:ea typeface="Arial"/>
              <a:cs typeface="Arial"/>
              <a:sym typeface="Arial"/>
            </a:endParaRPr>
          </a:p>
        </p:txBody>
      </p:sp>
      <p:sp>
        <p:nvSpPr>
          <p:cNvPr id="114" name="Google Shape;114;p7:notes"/>
          <p:cNvSpPr txBox="1">
            <a:spLocks noGrp="1"/>
          </p:cNvSpPr>
          <p:nvPr>
            <p:ph type="sldNum" idx="12"/>
          </p:nvPr>
        </p:nvSpPr>
        <p:spPr>
          <a:xfrm>
            <a:off x="3941076" y="8777287"/>
            <a:ext cx="3013762" cy="461963"/>
          </a:xfrm>
          <a:prstGeom prst="rect">
            <a:avLst/>
          </a:prstGeom>
          <a:noFill/>
          <a:ln>
            <a:noFill/>
          </a:ln>
        </p:spPr>
        <p:txBody>
          <a:bodyPr spcFirstLastPara="1" wrap="square" lIns="91975" tIns="45975" rIns="91975" bIns="459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68</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8:notes"/>
          <p:cNvSpPr txBox="1"/>
          <p:nvPr/>
        </p:nvSpPr>
        <p:spPr>
          <a:xfrm>
            <a:off x="3941076" y="8777287"/>
            <a:ext cx="3013762" cy="461963"/>
          </a:xfrm>
          <a:prstGeom prst="rect">
            <a:avLst/>
          </a:prstGeom>
          <a:noFill/>
          <a:ln>
            <a:noFill/>
          </a:ln>
        </p:spPr>
        <p:txBody>
          <a:bodyPr spcFirstLastPara="1" wrap="square" lIns="91975" tIns="45975" rIns="91975" bIns="459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69</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20" name="Google Shape;120;p8:notes"/>
          <p:cNvSpPr>
            <a:spLocks noGrp="1" noRot="1" noChangeAspect="1"/>
          </p:cNvSpPr>
          <p:nvPr>
            <p:ph type="sldImg" idx="2"/>
          </p:nvPr>
        </p:nvSpPr>
        <p:spPr>
          <a:xfrm>
            <a:off x="1166813" y="692150"/>
            <a:ext cx="4621212" cy="3465513"/>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21" name="Google Shape;121;p8:notes"/>
          <p:cNvSpPr txBox="1">
            <a:spLocks noGrp="1"/>
          </p:cNvSpPr>
          <p:nvPr>
            <p:ph type="body" idx="1"/>
          </p:nvPr>
        </p:nvSpPr>
        <p:spPr>
          <a:xfrm>
            <a:off x="927313" y="4388644"/>
            <a:ext cx="5100214" cy="4157663"/>
          </a:xfrm>
          <a:prstGeom prst="rect">
            <a:avLst/>
          </a:prstGeom>
          <a:noFill/>
          <a:ln>
            <a:noFill/>
          </a:ln>
        </p:spPr>
        <p:txBody>
          <a:bodyPr spcFirstLastPara="1" wrap="square" lIns="91975" tIns="45975" rIns="91975" bIns="45975" anchor="t" anchorCtr="0">
            <a:noAutofit/>
          </a:bodyPr>
          <a:lstStyle/>
          <a:p>
            <a:pPr marL="0" marR="0" lvl="0" indent="0" algn="l" rtl="0">
              <a:lnSpc>
                <a:spcPct val="100000"/>
              </a:lnSpc>
              <a:spcBef>
                <a:spcPts val="0"/>
              </a:spcBef>
              <a:spcAft>
                <a:spcPts val="0"/>
              </a:spcAft>
              <a:buClr>
                <a:schemeClr val="dk1"/>
              </a:buClr>
              <a:buSzPts val="450"/>
              <a:buFont typeface="Arial"/>
              <a:buNone/>
            </a:pPr>
            <a:r>
              <a:rPr lang="en-US" sz="1000"/>
              <a:t>MH</a:t>
            </a:r>
            <a:endParaRPr sz="1000"/>
          </a:p>
          <a:p>
            <a:pPr marL="0" marR="0" lvl="0" indent="0" algn="l" rtl="0">
              <a:lnSpc>
                <a:spcPct val="100000"/>
              </a:lnSpc>
              <a:spcBef>
                <a:spcPts val="0"/>
              </a:spcBef>
              <a:spcAft>
                <a:spcPts val="0"/>
              </a:spcAft>
              <a:buClr>
                <a:schemeClr val="dk1"/>
              </a:buClr>
              <a:buSzPts val="450"/>
              <a:buFont typeface="Arial"/>
              <a:buNone/>
            </a:pPr>
            <a:endParaRPr sz="1000"/>
          </a:p>
          <a:p>
            <a:pPr marL="0" marR="0" lvl="0" indent="0" algn="l" rtl="0">
              <a:lnSpc>
                <a:spcPct val="100000"/>
              </a:lnSpc>
              <a:spcBef>
                <a:spcPts val="0"/>
              </a:spcBef>
              <a:spcAft>
                <a:spcPts val="0"/>
              </a:spcAft>
              <a:buClr>
                <a:schemeClr val="dk1"/>
              </a:buClr>
              <a:buSzPts val="450"/>
              <a:buFont typeface="Arial"/>
              <a:buNone/>
            </a:pPr>
            <a:r>
              <a:rPr lang="en-US" sz="1000" b="0" i="0" u="none" strike="noStrike" cap="none">
                <a:solidFill>
                  <a:schemeClr val="dk1"/>
                </a:solidFill>
                <a:latin typeface="Arial"/>
                <a:ea typeface="Arial"/>
                <a:cs typeface="Arial"/>
                <a:sym typeface="Arial"/>
              </a:rPr>
              <a:t>Where do I get some money?</a:t>
            </a:r>
            <a:endParaRPr sz="1000"/>
          </a:p>
          <a:p>
            <a:pPr marL="0" marR="0" lvl="0" indent="0" algn="l" rtl="0">
              <a:lnSpc>
                <a:spcPct val="100000"/>
              </a:lnSpc>
              <a:spcBef>
                <a:spcPts val="0"/>
              </a:spcBef>
              <a:spcAft>
                <a:spcPts val="0"/>
              </a:spcAft>
              <a:buClr>
                <a:schemeClr val="dk1"/>
              </a:buClr>
              <a:buSzPts val="450"/>
              <a:buFont typeface="Arial"/>
              <a:buNone/>
            </a:pPr>
            <a:r>
              <a:rPr lang="en-US" sz="1000" b="0" i="0" u="none" strike="noStrike" cap="none">
                <a:solidFill>
                  <a:schemeClr val="dk1"/>
                </a:solidFill>
                <a:latin typeface="Arial"/>
                <a:ea typeface="Arial"/>
                <a:cs typeface="Arial"/>
                <a:sym typeface="Arial"/>
              </a:rPr>
              <a:t>State Funding (PRC 032) is dumped into PRC 036 which is a general fund.  Make sure that what you receive from State EC funds is being used for EC students.</a:t>
            </a:r>
            <a:endParaRPr sz="1000"/>
          </a:p>
          <a:p>
            <a:pPr marL="0" marR="0" lvl="0" indent="0" algn="l" rtl="0">
              <a:lnSpc>
                <a:spcPct val="100000"/>
              </a:lnSpc>
              <a:spcBef>
                <a:spcPts val="0"/>
              </a:spcBef>
              <a:spcAft>
                <a:spcPts val="0"/>
              </a:spcAft>
              <a:buClr>
                <a:schemeClr val="dk1"/>
              </a:buClr>
              <a:buSzPts val="450"/>
              <a:buFont typeface="Arial"/>
              <a:buNone/>
            </a:pPr>
            <a:r>
              <a:rPr lang="en-US" sz="1000" b="0" i="0" u="none" strike="noStrike" cap="none">
                <a:solidFill>
                  <a:schemeClr val="dk1"/>
                </a:solidFill>
                <a:latin typeface="Arial"/>
                <a:ea typeface="Arial"/>
                <a:cs typeface="Arial"/>
                <a:sym typeface="Arial"/>
              </a:rPr>
              <a:t>You will be notified when the 611 grant opens (sometime after school starts).  It is typically due for new charters by the end of October.  There is an upcoming training on how to complete the grant on August 22.  It is a good idea to send your EC lead as well as the person who submits your budget to Finance &amp; Business to this training.  </a:t>
            </a:r>
            <a:endParaRPr sz="1000"/>
          </a:p>
          <a:p>
            <a:pPr marL="0" marR="0" lvl="0" indent="0" algn="l" rtl="0">
              <a:lnSpc>
                <a:spcPct val="100000"/>
              </a:lnSpc>
              <a:spcBef>
                <a:spcPts val="0"/>
              </a:spcBef>
              <a:spcAft>
                <a:spcPts val="0"/>
              </a:spcAft>
              <a:buClr>
                <a:schemeClr val="dk1"/>
              </a:buClr>
              <a:buSzPts val="450"/>
              <a:buFont typeface="Arial"/>
              <a:buNone/>
            </a:pPr>
            <a:r>
              <a:rPr lang="en-US" sz="1000" b="0" i="0" u="none" strike="noStrike" cap="none">
                <a:solidFill>
                  <a:schemeClr val="dk1"/>
                </a:solidFill>
                <a:latin typeface="Arial"/>
                <a:ea typeface="Arial"/>
                <a:cs typeface="Arial"/>
                <a:sym typeface="Arial"/>
              </a:rPr>
              <a:t>There are other funding sources through Special Projects Funding.  Lori Peterson is having an all day session on these funding sources at the Summer Institutes on July 26.  You can click on that link to register to go.  </a:t>
            </a:r>
            <a:endParaRPr sz="1000" b="0" i="0" u="none" strike="noStrike" cap="none">
              <a:solidFill>
                <a:schemeClr val="dk1"/>
              </a:solidFill>
              <a:latin typeface="Arial"/>
              <a:ea typeface="Arial"/>
              <a:cs typeface="Arial"/>
              <a:sym typeface="Aria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9:notes"/>
          <p:cNvSpPr>
            <a:spLocks noGrp="1" noRot="1" noChangeAspect="1"/>
          </p:cNvSpPr>
          <p:nvPr>
            <p:ph type="sldImg" idx="2"/>
          </p:nvPr>
        </p:nvSpPr>
        <p:spPr>
          <a:xfrm>
            <a:off x="1166813" y="692150"/>
            <a:ext cx="4621212" cy="34655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127" name="Google Shape;127;p9:notes"/>
          <p:cNvSpPr txBox="1">
            <a:spLocks noGrp="1"/>
          </p:cNvSpPr>
          <p:nvPr>
            <p:ph type="body" idx="1"/>
          </p:nvPr>
        </p:nvSpPr>
        <p:spPr>
          <a:xfrm>
            <a:off x="927313" y="4388644"/>
            <a:ext cx="5100214" cy="4157663"/>
          </a:xfrm>
          <a:prstGeom prst="rect">
            <a:avLst/>
          </a:prstGeom>
          <a:noFill/>
          <a:ln>
            <a:noFill/>
          </a:ln>
        </p:spPr>
        <p:txBody>
          <a:bodyPr spcFirstLastPara="1" wrap="square" lIns="91975" tIns="91975" rIns="91975" bIns="91975" anchor="t" anchorCtr="0">
            <a:noAutofit/>
          </a:bodyPr>
          <a:lstStyle/>
          <a:p>
            <a:pPr marL="457200" marR="0" lvl="0" indent="-228600" algn="l" rtl="0">
              <a:lnSpc>
                <a:spcPct val="100000"/>
              </a:lnSpc>
              <a:spcBef>
                <a:spcPts val="0"/>
              </a:spcBef>
              <a:spcAft>
                <a:spcPts val="0"/>
              </a:spcAft>
              <a:buClr>
                <a:schemeClr val="dk1"/>
              </a:buClr>
              <a:buSzPts val="1800"/>
              <a:buFont typeface="Arial"/>
              <a:buNone/>
            </a:pPr>
            <a:r>
              <a:rPr lang="en-US" sz="1000"/>
              <a:t>MH</a:t>
            </a:r>
            <a:endParaRPr sz="1000"/>
          </a:p>
          <a:p>
            <a:pPr marL="457200" marR="0" lvl="0" indent="-228600" algn="l" rtl="0">
              <a:lnSpc>
                <a:spcPct val="100000"/>
              </a:lnSpc>
              <a:spcBef>
                <a:spcPts val="0"/>
              </a:spcBef>
              <a:spcAft>
                <a:spcPts val="0"/>
              </a:spcAft>
              <a:buClr>
                <a:schemeClr val="dk1"/>
              </a:buClr>
              <a:buSzPts val="1800"/>
              <a:buFont typeface="Arial"/>
              <a:buNone/>
            </a:pPr>
            <a:endParaRPr sz="1000"/>
          </a:p>
          <a:p>
            <a:pPr marL="457200" marR="0" lvl="0" indent="-228600" algn="l" rtl="0">
              <a:lnSpc>
                <a:spcPct val="100000"/>
              </a:lnSpc>
              <a:spcBef>
                <a:spcPts val="0"/>
              </a:spcBef>
              <a:spcAft>
                <a:spcPts val="0"/>
              </a:spcAft>
              <a:buClr>
                <a:schemeClr val="dk1"/>
              </a:buClr>
              <a:buSzPts val="1800"/>
              <a:buFont typeface="Arial"/>
              <a:buNone/>
            </a:pPr>
            <a:r>
              <a:rPr lang="en-US" sz="1000" b="0" i="0" u="none" strike="noStrike" cap="none">
                <a:solidFill>
                  <a:schemeClr val="dk1"/>
                </a:solidFill>
                <a:latin typeface="Arial"/>
                <a:ea typeface="Arial"/>
                <a:cs typeface="Arial"/>
                <a:sym typeface="Arial"/>
              </a:rPr>
              <a:t>Be proactive when communicating with parents.  Reach out to them before they call you.  If a parent is constantly reaching out to you with concerns, meet with them as a team and set up a communication plan.  </a:t>
            </a:r>
            <a:endParaRPr sz="1000"/>
          </a:p>
          <a:p>
            <a:pPr marL="457200" marR="0" lvl="0" indent="-228600" algn="l" rtl="0">
              <a:lnSpc>
                <a:spcPct val="100000"/>
              </a:lnSpc>
              <a:spcBef>
                <a:spcPts val="0"/>
              </a:spcBef>
              <a:spcAft>
                <a:spcPts val="0"/>
              </a:spcAft>
              <a:buClr>
                <a:schemeClr val="dk1"/>
              </a:buClr>
              <a:buSzPts val="1800"/>
              <a:buFont typeface="Arial"/>
              <a:buNone/>
            </a:pPr>
            <a:r>
              <a:rPr lang="en-US" sz="1000" b="0" i="0" u="none" strike="noStrike" cap="none">
                <a:solidFill>
                  <a:schemeClr val="dk1"/>
                </a:solidFill>
                <a:latin typeface="Arial"/>
                <a:ea typeface="Arial"/>
                <a:cs typeface="Arial"/>
                <a:sym typeface="Arial"/>
              </a:rPr>
              <a:t>Go ahead and establish a “Chain of Command” for responding to problems.  This is where it is important that teachers collaborate.  No one needs to be blindsided.  Establishing a “Chain of Command” makes for more consistent answers and prevents shopping for answers.  Give example of when parents call into DPI.  We try to point the parent back to the initial consultant they talked to.  If that consultant feels that they want to involve other consultants they can.  This allows for a consistent plan of communication to be carried through.  </a:t>
            </a:r>
            <a:endParaRPr sz="1000"/>
          </a:p>
          <a:p>
            <a:pPr marL="457200" marR="0" lvl="0" indent="-228600" algn="l" rtl="0">
              <a:lnSpc>
                <a:spcPct val="100000"/>
              </a:lnSpc>
              <a:spcBef>
                <a:spcPts val="0"/>
              </a:spcBef>
              <a:spcAft>
                <a:spcPts val="0"/>
              </a:spcAft>
              <a:buClr>
                <a:schemeClr val="dk1"/>
              </a:buClr>
              <a:buSzPts val="1800"/>
              <a:buFont typeface="Arial"/>
              <a:buNone/>
            </a:pPr>
            <a:r>
              <a:rPr lang="en-US" sz="1000" b="0" i="0" u="none" strike="noStrike" cap="none">
                <a:solidFill>
                  <a:schemeClr val="dk1"/>
                </a:solidFill>
                <a:latin typeface="Arial"/>
                <a:ea typeface="Arial"/>
                <a:cs typeface="Arial"/>
                <a:sym typeface="Arial"/>
              </a:rPr>
              <a:t>Be Transparent.  Even if you made the mistake. Confess and make a plan to fix it.  When changes occur within the school, communicate it to the parent.  Our job is to keep parents informed. Most reported problem from parents is “Lack of Communication”</a:t>
            </a:r>
            <a:endParaRPr sz="1000"/>
          </a:p>
          <a:p>
            <a:pPr marL="457200" marR="0" lvl="0" indent="-228600" algn="l" rtl="0">
              <a:lnSpc>
                <a:spcPct val="100000"/>
              </a:lnSpc>
              <a:spcBef>
                <a:spcPts val="0"/>
              </a:spcBef>
              <a:spcAft>
                <a:spcPts val="0"/>
              </a:spcAft>
              <a:buClr>
                <a:schemeClr val="dk1"/>
              </a:buClr>
              <a:buSzPts val="1800"/>
              <a:buFont typeface="Arial"/>
              <a:buNone/>
            </a:pPr>
            <a:r>
              <a:rPr lang="en-US" sz="1000" b="0" i="0" u="none" strike="noStrike" cap="none">
                <a:solidFill>
                  <a:schemeClr val="dk1"/>
                </a:solidFill>
                <a:latin typeface="Arial"/>
                <a:ea typeface="Arial"/>
                <a:cs typeface="Arial"/>
                <a:sym typeface="Arial"/>
              </a:rPr>
              <a:t>Document, document, document whatever communication is done(phone calls, meetings (informal or formal, planned or unplanned), emails, etc).   Follow through with whatever you promised would happen so be thoughtful in what you promise.</a:t>
            </a:r>
            <a:endParaRPr sz="1000"/>
          </a:p>
          <a:p>
            <a:pPr marL="457200" marR="0" lvl="0" indent="-228600" algn="l" rtl="0">
              <a:lnSpc>
                <a:spcPct val="100000"/>
              </a:lnSpc>
              <a:spcBef>
                <a:spcPts val="0"/>
              </a:spcBef>
              <a:spcAft>
                <a:spcPts val="0"/>
              </a:spcAft>
              <a:buClr>
                <a:schemeClr val="dk1"/>
              </a:buClr>
              <a:buSzPts val="1800"/>
              <a:buFont typeface="Arial"/>
              <a:buNone/>
            </a:pPr>
            <a:r>
              <a:rPr lang="en-US" sz="1000" b="0" i="0" u="none" strike="noStrike" cap="none">
                <a:solidFill>
                  <a:schemeClr val="dk1"/>
                </a:solidFill>
                <a:latin typeface="Arial"/>
                <a:ea typeface="Arial"/>
                <a:cs typeface="Arial"/>
                <a:sym typeface="Arial"/>
              </a:rPr>
              <a:t>Phone calls vs emails.  A lot of miscommunication happens through email.  It is better to discuss issues through a phone call or meeting rather than email.  Email should only be used to communicate plan as follow up.  Stay away from responding to problems through Social Media!!!!! </a:t>
            </a:r>
            <a:endParaRPr sz="1000"/>
          </a:p>
        </p:txBody>
      </p:sp>
      <p:sp>
        <p:nvSpPr>
          <p:cNvPr id="128" name="Google Shape;128;p9:notes"/>
          <p:cNvSpPr txBox="1">
            <a:spLocks noGrp="1"/>
          </p:cNvSpPr>
          <p:nvPr>
            <p:ph type="sldNum" idx="12"/>
          </p:nvPr>
        </p:nvSpPr>
        <p:spPr>
          <a:xfrm>
            <a:off x="3941076" y="8777287"/>
            <a:ext cx="3013762" cy="461963"/>
          </a:xfrm>
          <a:prstGeom prst="rect">
            <a:avLst/>
          </a:prstGeom>
          <a:noFill/>
          <a:ln>
            <a:noFill/>
          </a:ln>
        </p:spPr>
        <p:txBody>
          <a:bodyPr spcFirstLastPara="1" wrap="square" lIns="91975" tIns="45975" rIns="91975" bIns="459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70</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p10:notes"/>
          <p:cNvSpPr>
            <a:spLocks noGrp="1" noRot="1" noChangeAspect="1"/>
          </p:cNvSpPr>
          <p:nvPr>
            <p:ph type="sldImg" idx="2"/>
          </p:nvPr>
        </p:nvSpPr>
        <p:spPr>
          <a:xfrm>
            <a:off x="1166813" y="692150"/>
            <a:ext cx="4621212" cy="34655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134" name="Google Shape;134;p10:notes"/>
          <p:cNvSpPr txBox="1">
            <a:spLocks noGrp="1"/>
          </p:cNvSpPr>
          <p:nvPr>
            <p:ph type="body" idx="1"/>
          </p:nvPr>
        </p:nvSpPr>
        <p:spPr>
          <a:xfrm>
            <a:off x="927313" y="4388644"/>
            <a:ext cx="5100214" cy="4157663"/>
          </a:xfrm>
          <a:prstGeom prst="rect">
            <a:avLst/>
          </a:prstGeom>
          <a:noFill/>
          <a:ln>
            <a:noFill/>
          </a:ln>
        </p:spPr>
        <p:txBody>
          <a:bodyPr spcFirstLastPara="1" wrap="square" lIns="91975" tIns="91975" rIns="91975" bIns="91975" anchor="t" anchorCtr="0">
            <a:noAutofit/>
          </a:bodyPr>
          <a:lstStyle/>
          <a:p>
            <a:pPr marL="457200" marR="0" lvl="0" indent="-228600" algn="l" rtl="0">
              <a:lnSpc>
                <a:spcPct val="100000"/>
              </a:lnSpc>
              <a:spcBef>
                <a:spcPts val="0"/>
              </a:spcBef>
              <a:spcAft>
                <a:spcPts val="0"/>
              </a:spcAft>
              <a:buClr>
                <a:schemeClr val="dk1"/>
              </a:buClr>
              <a:buSzPts val="1800"/>
              <a:buFont typeface="Arial"/>
              <a:buNone/>
            </a:pPr>
            <a:r>
              <a:rPr lang="en-US" sz="1000"/>
              <a:t>RM</a:t>
            </a:r>
            <a:endParaRPr sz="1000"/>
          </a:p>
          <a:p>
            <a:pPr marL="457200" marR="0" lvl="0" indent="-228600" algn="l" rtl="0">
              <a:lnSpc>
                <a:spcPct val="100000"/>
              </a:lnSpc>
              <a:spcBef>
                <a:spcPts val="0"/>
              </a:spcBef>
              <a:spcAft>
                <a:spcPts val="0"/>
              </a:spcAft>
              <a:buClr>
                <a:schemeClr val="dk1"/>
              </a:buClr>
              <a:buSzPts val="1800"/>
              <a:buFont typeface="Arial"/>
              <a:buNone/>
            </a:pPr>
            <a:endParaRPr sz="1000"/>
          </a:p>
          <a:p>
            <a:pPr marL="457200" marR="0" lvl="0" indent="-228600" algn="l" rtl="0">
              <a:lnSpc>
                <a:spcPct val="100000"/>
              </a:lnSpc>
              <a:spcBef>
                <a:spcPts val="0"/>
              </a:spcBef>
              <a:spcAft>
                <a:spcPts val="0"/>
              </a:spcAft>
              <a:buClr>
                <a:schemeClr val="dk1"/>
              </a:buClr>
              <a:buSzPts val="1800"/>
              <a:buFont typeface="Arial"/>
              <a:buNone/>
            </a:pPr>
            <a:r>
              <a:rPr lang="en-US" sz="1000" b="0" i="0" u="none" strike="noStrike" cap="none">
                <a:solidFill>
                  <a:schemeClr val="dk1"/>
                </a:solidFill>
                <a:latin typeface="Arial"/>
                <a:ea typeface="Arial"/>
                <a:cs typeface="Arial"/>
                <a:sym typeface="Arial"/>
              </a:rPr>
              <a:t>Here are just a few training opportunities that will be provided this school year through the EC division</a:t>
            </a:r>
            <a:endParaRPr sz="1000"/>
          </a:p>
        </p:txBody>
      </p:sp>
      <p:sp>
        <p:nvSpPr>
          <p:cNvPr id="135" name="Google Shape;135;p10:notes"/>
          <p:cNvSpPr txBox="1">
            <a:spLocks noGrp="1"/>
          </p:cNvSpPr>
          <p:nvPr>
            <p:ph type="sldNum" idx="12"/>
          </p:nvPr>
        </p:nvSpPr>
        <p:spPr>
          <a:xfrm>
            <a:off x="3941076" y="8777287"/>
            <a:ext cx="3013762" cy="461963"/>
          </a:xfrm>
          <a:prstGeom prst="rect">
            <a:avLst/>
          </a:prstGeom>
          <a:noFill/>
          <a:ln>
            <a:noFill/>
          </a:ln>
        </p:spPr>
        <p:txBody>
          <a:bodyPr spcFirstLastPara="1" wrap="square" lIns="91975" tIns="45975" rIns="91975" bIns="459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71</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0384157-6621-481A-8173-F0DE1F97A23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86608557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11:notes"/>
          <p:cNvSpPr>
            <a:spLocks noGrp="1" noRot="1" noChangeAspect="1"/>
          </p:cNvSpPr>
          <p:nvPr>
            <p:ph type="sldImg" idx="2"/>
          </p:nvPr>
        </p:nvSpPr>
        <p:spPr>
          <a:xfrm>
            <a:off x="1166813" y="692150"/>
            <a:ext cx="4621212" cy="34655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141" name="Google Shape;141;p11:notes"/>
          <p:cNvSpPr txBox="1">
            <a:spLocks noGrp="1"/>
          </p:cNvSpPr>
          <p:nvPr>
            <p:ph type="body" idx="1"/>
          </p:nvPr>
        </p:nvSpPr>
        <p:spPr>
          <a:xfrm>
            <a:off x="927313" y="4388644"/>
            <a:ext cx="5100214" cy="4157663"/>
          </a:xfrm>
          <a:prstGeom prst="rect">
            <a:avLst/>
          </a:prstGeom>
          <a:noFill/>
          <a:ln>
            <a:noFill/>
          </a:ln>
        </p:spPr>
        <p:txBody>
          <a:bodyPr spcFirstLastPara="1" wrap="square" lIns="91975" tIns="91975" rIns="91975" bIns="91975" anchor="t" anchorCtr="0">
            <a:noAutofit/>
          </a:bodyPr>
          <a:lstStyle/>
          <a:p>
            <a:pPr marL="457200" marR="0" lvl="0" indent="-228600" algn="l" rtl="0">
              <a:lnSpc>
                <a:spcPct val="100000"/>
              </a:lnSpc>
              <a:spcBef>
                <a:spcPts val="0"/>
              </a:spcBef>
              <a:spcAft>
                <a:spcPts val="0"/>
              </a:spcAft>
              <a:buClr>
                <a:schemeClr val="dk1"/>
              </a:buClr>
              <a:buSzPts val="1800"/>
              <a:buFont typeface="Arial"/>
              <a:buNone/>
            </a:pPr>
            <a:r>
              <a:rPr lang="en-US" sz="1000"/>
              <a:t>RM</a:t>
            </a:r>
            <a:endParaRPr sz="1000"/>
          </a:p>
          <a:p>
            <a:pPr marL="457200" marR="0" lvl="0" indent="-228600" algn="l" rtl="0">
              <a:lnSpc>
                <a:spcPct val="100000"/>
              </a:lnSpc>
              <a:spcBef>
                <a:spcPts val="0"/>
              </a:spcBef>
              <a:spcAft>
                <a:spcPts val="0"/>
              </a:spcAft>
              <a:buClr>
                <a:schemeClr val="dk1"/>
              </a:buClr>
              <a:buSzPts val="1800"/>
              <a:buFont typeface="Arial"/>
              <a:buNone/>
            </a:pPr>
            <a:endParaRPr sz="1000"/>
          </a:p>
          <a:p>
            <a:pPr marL="457200" marR="0" lvl="0" indent="-228600" algn="l" rtl="0">
              <a:lnSpc>
                <a:spcPct val="100000"/>
              </a:lnSpc>
              <a:spcBef>
                <a:spcPts val="0"/>
              </a:spcBef>
              <a:spcAft>
                <a:spcPts val="0"/>
              </a:spcAft>
              <a:buClr>
                <a:schemeClr val="dk1"/>
              </a:buClr>
              <a:buSzPts val="1800"/>
              <a:buFont typeface="Arial"/>
              <a:buNone/>
            </a:pPr>
            <a:r>
              <a:rPr lang="en-US" sz="1000" b="0" i="0" u="none" strike="noStrike" cap="none">
                <a:solidFill>
                  <a:schemeClr val="dk1"/>
                </a:solidFill>
                <a:latin typeface="Arial"/>
                <a:ea typeface="Arial"/>
                <a:cs typeface="Arial"/>
                <a:sym typeface="Arial"/>
              </a:rPr>
              <a:t>Here are the tools that we use to communicate with LEAs across the state.  </a:t>
            </a:r>
            <a:endParaRPr sz="1000"/>
          </a:p>
          <a:p>
            <a:pPr marL="457200" marR="0" lvl="0" indent="-228600" algn="l" rtl="0">
              <a:lnSpc>
                <a:spcPct val="100000"/>
              </a:lnSpc>
              <a:spcBef>
                <a:spcPts val="0"/>
              </a:spcBef>
              <a:spcAft>
                <a:spcPts val="0"/>
              </a:spcAft>
              <a:buClr>
                <a:schemeClr val="dk1"/>
              </a:buClr>
              <a:buSzPts val="1800"/>
              <a:buFont typeface="Arial"/>
              <a:buNone/>
            </a:pPr>
            <a:r>
              <a:rPr lang="en-US" sz="1000" b="0" i="0" u="none" strike="noStrike" cap="none">
                <a:solidFill>
                  <a:schemeClr val="dk1"/>
                </a:solidFill>
                <a:latin typeface="Arial"/>
                <a:ea typeface="Arial"/>
                <a:cs typeface="Arial"/>
                <a:sym typeface="Arial"/>
              </a:rPr>
              <a:t>Explain how EC Division Memos are sent out.  Urge administrators to pass the information sent out through memos to the appropriate personnel at their school.  It is always better to be sent the communication multiple times than to never receive it at all.  </a:t>
            </a:r>
            <a:endParaRPr sz="1000"/>
          </a:p>
          <a:p>
            <a:pPr marL="457200" marR="0" lvl="0" indent="-228600" algn="l" rtl="0">
              <a:lnSpc>
                <a:spcPct val="100000"/>
              </a:lnSpc>
              <a:spcBef>
                <a:spcPts val="0"/>
              </a:spcBef>
              <a:spcAft>
                <a:spcPts val="0"/>
              </a:spcAft>
              <a:buClr>
                <a:schemeClr val="dk1"/>
              </a:buClr>
              <a:buSzPts val="1800"/>
              <a:buFont typeface="Arial"/>
              <a:buNone/>
            </a:pPr>
            <a:r>
              <a:rPr lang="en-US" sz="1000" b="0" i="0" u="none" strike="noStrike" cap="none">
                <a:solidFill>
                  <a:schemeClr val="dk1"/>
                </a:solidFill>
                <a:latin typeface="Arial"/>
                <a:ea typeface="Arial"/>
                <a:cs typeface="Arial"/>
                <a:sym typeface="Arial"/>
              </a:rPr>
              <a:t>Best communication tool is the Office of Charter Schools Newsletter.  It compiles everything that is going on at DPI including trainings, memos, reports, etc.  Anyone can sign up to receive it.  Directions on how to sign up are in the Google folder linked at the end of the presentation.</a:t>
            </a:r>
            <a:endParaRPr sz="1000"/>
          </a:p>
          <a:p>
            <a:pPr marL="457200" marR="0" lvl="0" indent="-228600" algn="l" rtl="0">
              <a:lnSpc>
                <a:spcPct val="100000"/>
              </a:lnSpc>
              <a:spcBef>
                <a:spcPts val="0"/>
              </a:spcBef>
              <a:spcAft>
                <a:spcPts val="0"/>
              </a:spcAft>
              <a:buClr>
                <a:schemeClr val="dk1"/>
              </a:buClr>
              <a:buSzPts val="1800"/>
              <a:buFont typeface="Arial"/>
              <a:buNone/>
            </a:pPr>
            <a:r>
              <a:rPr lang="en-US" sz="1000" b="0" i="0" u="none" strike="noStrike" cap="none">
                <a:solidFill>
                  <a:schemeClr val="dk1"/>
                </a:solidFill>
                <a:latin typeface="Arial"/>
                <a:ea typeface="Arial"/>
                <a:cs typeface="Arial"/>
                <a:sym typeface="Arial"/>
              </a:rPr>
              <a:t>Last but not least, make sure that the EC Lead at your school has been added to the Regional Consultants email list.  Simply email the appropriate Regional consultant and ask them to add you to their email list.  They send out periodic reminders or heads up of things coming up.</a:t>
            </a:r>
            <a:endParaRPr sz="1000"/>
          </a:p>
        </p:txBody>
      </p:sp>
      <p:sp>
        <p:nvSpPr>
          <p:cNvPr id="142" name="Google Shape;142;p11:notes"/>
          <p:cNvSpPr txBox="1">
            <a:spLocks noGrp="1"/>
          </p:cNvSpPr>
          <p:nvPr>
            <p:ph type="sldNum" idx="12"/>
          </p:nvPr>
        </p:nvSpPr>
        <p:spPr>
          <a:xfrm>
            <a:off x="3941076" y="8777287"/>
            <a:ext cx="3013762" cy="461963"/>
          </a:xfrm>
          <a:prstGeom prst="rect">
            <a:avLst/>
          </a:prstGeom>
          <a:noFill/>
          <a:ln>
            <a:noFill/>
          </a:ln>
        </p:spPr>
        <p:txBody>
          <a:bodyPr spcFirstLastPara="1" wrap="square" lIns="91975" tIns="45975" rIns="91975" bIns="459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72</a:t>
            </a:fld>
            <a:endParaRPr kumimoji="0" sz="12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12:notes"/>
          <p:cNvSpPr>
            <a:spLocks noGrp="1" noRot="1" noChangeAspect="1"/>
          </p:cNvSpPr>
          <p:nvPr>
            <p:ph type="sldImg" idx="2"/>
          </p:nvPr>
        </p:nvSpPr>
        <p:spPr>
          <a:xfrm>
            <a:off x="1166813" y="692150"/>
            <a:ext cx="4621212" cy="34655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148" name="Google Shape;148;p12:notes"/>
          <p:cNvSpPr txBox="1">
            <a:spLocks noGrp="1"/>
          </p:cNvSpPr>
          <p:nvPr>
            <p:ph type="body" idx="1"/>
          </p:nvPr>
        </p:nvSpPr>
        <p:spPr>
          <a:xfrm>
            <a:off x="927312" y="4388644"/>
            <a:ext cx="5100215" cy="4157663"/>
          </a:xfrm>
          <a:prstGeom prst="rect">
            <a:avLst/>
          </a:prstGeom>
          <a:noFill/>
          <a:ln>
            <a:noFill/>
          </a:ln>
        </p:spPr>
        <p:txBody>
          <a:bodyPr spcFirstLastPara="1" wrap="square" lIns="91975" tIns="91975" rIns="91975" bIns="91975" anchor="t" anchorCtr="0">
            <a:noAutofit/>
          </a:bodyPr>
          <a:lstStyle/>
          <a:p>
            <a:pPr marL="0" marR="0" lvl="0" indent="0" algn="l" rtl="0">
              <a:lnSpc>
                <a:spcPct val="100000"/>
              </a:lnSpc>
              <a:spcBef>
                <a:spcPts val="0"/>
              </a:spcBef>
              <a:spcAft>
                <a:spcPts val="0"/>
              </a:spcAft>
              <a:buClr>
                <a:schemeClr val="dk1"/>
              </a:buClr>
              <a:buSzPts val="1800"/>
              <a:buFont typeface="Arial"/>
              <a:buNone/>
            </a:pPr>
            <a:r>
              <a:rPr lang="en-US"/>
              <a:t>RM - Related services, month-at-a-glance, specially designed instruction</a:t>
            </a:r>
            <a:endParaRPr/>
          </a:p>
          <a:p>
            <a:pPr marL="0" marR="0" lvl="0" indent="0" algn="l" rtl="0">
              <a:lnSpc>
                <a:spcPct val="100000"/>
              </a:lnSpc>
              <a:spcBef>
                <a:spcPts val="0"/>
              </a:spcBef>
              <a:spcAft>
                <a:spcPts val="0"/>
              </a:spcAft>
              <a:buClr>
                <a:schemeClr val="dk1"/>
              </a:buClr>
              <a:buSzPts val="1800"/>
              <a:buFont typeface="Arial"/>
              <a:buNone/>
            </a:pPr>
            <a:endParaRPr/>
          </a:p>
        </p:txBody>
      </p:sp>
      <p:sp>
        <p:nvSpPr>
          <p:cNvPr id="149" name="Google Shape;149;p12:notes"/>
          <p:cNvSpPr txBox="1">
            <a:spLocks noGrp="1"/>
          </p:cNvSpPr>
          <p:nvPr>
            <p:ph type="sldNum" idx="12"/>
          </p:nvPr>
        </p:nvSpPr>
        <p:spPr>
          <a:xfrm>
            <a:off x="3941075" y="8777287"/>
            <a:ext cx="3013763" cy="461963"/>
          </a:xfrm>
          <a:prstGeom prst="rect">
            <a:avLst/>
          </a:prstGeom>
          <a:noFill/>
          <a:ln>
            <a:noFill/>
          </a:ln>
        </p:spPr>
        <p:txBody>
          <a:bodyPr spcFirstLastPara="1" wrap="square" lIns="91975" tIns="45975" rIns="91975" bIns="45975"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ea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73</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13:notes"/>
          <p:cNvSpPr txBox="1">
            <a:spLocks noGrp="1"/>
          </p:cNvSpPr>
          <p:nvPr>
            <p:ph type="body" idx="1"/>
          </p:nvPr>
        </p:nvSpPr>
        <p:spPr>
          <a:xfrm>
            <a:off x="927313" y="4388644"/>
            <a:ext cx="5100214" cy="4157663"/>
          </a:xfrm>
          <a:prstGeom prst="rect">
            <a:avLst/>
          </a:prstGeom>
          <a:noFill/>
          <a:ln>
            <a:noFill/>
          </a:ln>
        </p:spPr>
        <p:txBody>
          <a:bodyPr spcFirstLastPara="1" wrap="square" lIns="91975" tIns="91975" rIns="91975" bIns="91975" anchor="t" anchorCtr="0">
            <a:noAutofit/>
          </a:bodyPr>
          <a:lstStyle/>
          <a:p>
            <a:pPr marL="0" marR="0" lvl="0" indent="0" algn="l" rtl="0">
              <a:lnSpc>
                <a:spcPct val="100000"/>
              </a:lnSpc>
              <a:spcBef>
                <a:spcPts val="0"/>
              </a:spcBef>
              <a:spcAft>
                <a:spcPts val="0"/>
              </a:spcAft>
              <a:buClr>
                <a:schemeClr val="dk1"/>
              </a:buClr>
              <a:buSzPts val="1800"/>
              <a:buFont typeface="Arial"/>
              <a:buNone/>
            </a:pPr>
            <a:r>
              <a:rPr lang="en-US"/>
              <a:t>RM</a:t>
            </a:r>
            <a:endParaRPr sz="1800" b="0" i="0" u="none" strike="noStrike" cap="none">
              <a:solidFill>
                <a:schemeClr val="dk1"/>
              </a:solidFill>
              <a:latin typeface="Arial"/>
              <a:ea typeface="Arial"/>
              <a:cs typeface="Arial"/>
              <a:sym typeface="Arial"/>
            </a:endParaRPr>
          </a:p>
        </p:txBody>
      </p:sp>
      <p:sp>
        <p:nvSpPr>
          <p:cNvPr id="155" name="Google Shape;155;p13:notes"/>
          <p:cNvSpPr>
            <a:spLocks noGrp="1" noRot="1" noChangeAspect="1"/>
          </p:cNvSpPr>
          <p:nvPr>
            <p:ph type="sldImg" idx="2"/>
          </p:nvPr>
        </p:nvSpPr>
        <p:spPr>
          <a:xfrm>
            <a:off x="398463" y="692150"/>
            <a:ext cx="6157912" cy="3465513"/>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Slide Image Placeholder 1">
            <a:extLst>
              <a:ext uri="{FF2B5EF4-FFF2-40B4-BE49-F238E27FC236}">
                <a16:creationId xmlns:a16="http://schemas.microsoft.com/office/drawing/2014/main" id="{1EC1D1D9-045B-4ADC-8345-1ADC0DC062EF}"/>
              </a:ext>
            </a:extLst>
          </p:cNvPr>
          <p:cNvSpPr>
            <a:spLocks noGrp="1" noRot="1" noChangeAspect="1" noChangeArrowheads="1" noTextEdit="1"/>
          </p:cNvSpPr>
          <p:nvPr>
            <p:ph type="sldImg"/>
          </p:nvPr>
        </p:nvSpPr>
        <p:spPr>
          <a:ln/>
        </p:spPr>
      </p:sp>
      <p:sp>
        <p:nvSpPr>
          <p:cNvPr id="5123" name="Notes Placeholder 2">
            <a:extLst>
              <a:ext uri="{FF2B5EF4-FFF2-40B4-BE49-F238E27FC236}">
                <a16:creationId xmlns:a16="http://schemas.microsoft.com/office/drawing/2014/main" id="{EB834C2F-EEE7-4F8B-A6D7-991E4486D175}"/>
              </a:ext>
            </a:extLst>
          </p:cNvPr>
          <p:cNvSpPr>
            <a:spLocks noGrp="1" noChangeArrowheads="1"/>
          </p:cNvSpPr>
          <p:nvPr>
            <p:ph type="body" idx="1"/>
          </p:nvPr>
        </p:nvSpPr>
        <p:spPr>
          <a:noFill/>
        </p:spPr>
        <p:txBody>
          <a:bodyPr/>
          <a:lstStyle/>
          <a:p>
            <a:endParaRPr lang="en-US" altLang="en-US" dirty="0"/>
          </a:p>
        </p:txBody>
      </p:sp>
      <p:sp>
        <p:nvSpPr>
          <p:cNvPr id="5124" name="Slide Number Placeholder 3">
            <a:extLst>
              <a:ext uri="{FF2B5EF4-FFF2-40B4-BE49-F238E27FC236}">
                <a16:creationId xmlns:a16="http://schemas.microsoft.com/office/drawing/2014/main" id="{7B25522C-8CCB-4CE8-AD39-7139EE43498D}"/>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ヒラギノ角ゴ Pro W3" pitchFamily="1" charset="-128"/>
              </a:defRPr>
            </a:lvl1pPr>
            <a:lvl2pPr marL="742950" indent="-285750">
              <a:defRPr sz="2400">
                <a:solidFill>
                  <a:schemeClr val="tx1"/>
                </a:solidFill>
                <a:latin typeface="Arial" panose="020B0604020202020204" pitchFamily="34" charset="0"/>
                <a:ea typeface="ヒラギノ角ゴ Pro W3" pitchFamily="1" charset="-128"/>
              </a:defRPr>
            </a:lvl2pPr>
            <a:lvl3pPr marL="1143000" indent="-228600">
              <a:defRPr sz="2400">
                <a:solidFill>
                  <a:schemeClr val="tx1"/>
                </a:solidFill>
                <a:latin typeface="Arial" panose="020B0604020202020204" pitchFamily="34" charset="0"/>
                <a:ea typeface="ヒラギノ角ゴ Pro W3" pitchFamily="1" charset="-128"/>
              </a:defRPr>
            </a:lvl3pPr>
            <a:lvl4pPr marL="1600200" indent="-228600">
              <a:defRPr sz="2400">
                <a:solidFill>
                  <a:schemeClr val="tx1"/>
                </a:solidFill>
                <a:latin typeface="Arial" panose="020B0604020202020204" pitchFamily="34" charset="0"/>
                <a:ea typeface="ヒラギノ角ゴ Pro W3" pitchFamily="1" charset="-128"/>
              </a:defRPr>
            </a:lvl4pPr>
            <a:lvl5pPr marL="2057400" indent="-228600">
              <a:defRPr sz="2400">
                <a:solidFill>
                  <a:schemeClr val="tx1"/>
                </a:solidFill>
                <a:latin typeface="Arial" panose="020B0604020202020204" pitchFamily="34"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3647010-D728-4E3D-93A1-F8FCD40B71C5}"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pitchFamily="1"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pitchFamily="1" charset="-128"/>
              <a:cs typeface="+mn-cs"/>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8194" name="Google Shape;262;p25:notes">
            <a:extLst>
              <a:ext uri="{FF2B5EF4-FFF2-40B4-BE49-F238E27FC236}">
                <a16:creationId xmlns:a16="http://schemas.microsoft.com/office/drawing/2014/main" id="{6A3AD5B7-2BC5-41F4-9553-BF239AE56443}"/>
              </a:ext>
            </a:extLst>
          </p:cNvPr>
          <p:cNvSpPr txBox="1">
            <a:spLocks noGrp="1" noChangeArrowheads="1"/>
          </p:cNvSpPr>
          <p:nvPr>
            <p:ph type="body" idx="1"/>
          </p:nvPr>
        </p:nvSpPr>
        <p:spPr>
          <a:xfrm>
            <a:off x="935038" y="4416425"/>
            <a:ext cx="5140325" cy="4183063"/>
          </a:xfrm>
          <a:noFill/>
        </p:spPr>
        <p:txBody>
          <a:bodyPr lIns="91425" tIns="91425" rIns="91425" bIns="91425"/>
          <a:lstStyle/>
          <a:p>
            <a:pPr>
              <a:spcBef>
                <a:spcPct val="0"/>
              </a:spcBef>
            </a:pPr>
            <a:endParaRPr lang="en-US" altLang="en-US" dirty="0"/>
          </a:p>
        </p:txBody>
      </p:sp>
      <p:sp>
        <p:nvSpPr>
          <p:cNvPr id="8195" name="Google Shape;263;p25:notes">
            <a:extLst>
              <a:ext uri="{FF2B5EF4-FFF2-40B4-BE49-F238E27FC236}">
                <a16:creationId xmlns:a16="http://schemas.microsoft.com/office/drawing/2014/main" id="{4C47D99C-B504-448B-AD3D-0CB17905EFFE}"/>
              </a:ext>
            </a:extLst>
          </p:cNvPr>
          <p:cNvSpPr>
            <a:spLocks noGrp="1" noRot="1" noChangeAspect="1" noTextEdit="1"/>
          </p:cNvSpPr>
          <p:nvPr>
            <p:ph type="sldImg" idx="2"/>
          </p:nvPr>
        </p:nvSpPr>
        <p:spPr>
          <a:xfrm>
            <a:off x="406400" y="696913"/>
            <a:ext cx="6197600" cy="3486150"/>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186916181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a:extLst>
              <a:ext uri="{FF2B5EF4-FFF2-40B4-BE49-F238E27FC236}">
                <a16:creationId xmlns:a16="http://schemas.microsoft.com/office/drawing/2014/main" id="{77563491-D40F-4251-BBC6-96C3551A7CB8}"/>
              </a:ext>
            </a:extLst>
          </p:cNvPr>
          <p:cNvSpPr>
            <a:spLocks noGrp="1" noRot="1" noChangeAspect="1" noChangeArrowheads="1" noTextEdit="1"/>
          </p:cNvSpPr>
          <p:nvPr>
            <p:ph type="sldImg"/>
          </p:nvPr>
        </p:nvSpPr>
        <p:spPr>
          <a:ln/>
        </p:spPr>
      </p:sp>
      <p:sp>
        <p:nvSpPr>
          <p:cNvPr id="29699" name="Notes Placeholder 2">
            <a:extLst>
              <a:ext uri="{FF2B5EF4-FFF2-40B4-BE49-F238E27FC236}">
                <a16:creationId xmlns:a16="http://schemas.microsoft.com/office/drawing/2014/main" id="{FC6BFB54-BEFE-4D76-84B9-BA2EFD58BB4D}"/>
              </a:ext>
            </a:extLst>
          </p:cNvPr>
          <p:cNvSpPr>
            <a:spLocks noGrp="1" noChangeArrowheads="1"/>
          </p:cNvSpPr>
          <p:nvPr>
            <p:ph type="body" idx="1"/>
          </p:nvPr>
        </p:nvSpPr>
        <p:spPr>
          <a:noFill/>
        </p:spPr>
        <p:txBody>
          <a:bodyPr/>
          <a:lstStyle/>
          <a:p>
            <a:endParaRPr lang="en-US" altLang="en-US" b="1" dirty="0"/>
          </a:p>
        </p:txBody>
      </p:sp>
      <p:sp>
        <p:nvSpPr>
          <p:cNvPr id="29700" name="Slide Number Placeholder 3">
            <a:extLst>
              <a:ext uri="{FF2B5EF4-FFF2-40B4-BE49-F238E27FC236}">
                <a16:creationId xmlns:a16="http://schemas.microsoft.com/office/drawing/2014/main" id="{E54F5AEB-BA28-4C38-AEE0-352BA60559C6}"/>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ヒラギノ角ゴ Pro W3" pitchFamily="1" charset="-128"/>
              </a:defRPr>
            </a:lvl1pPr>
            <a:lvl2pPr marL="763588" indent="-292100">
              <a:defRPr sz="2400">
                <a:solidFill>
                  <a:schemeClr val="tx1"/>
                </a:solidFill>
                <a:latin typeface="Arial" panose="020B0604020202020204" pitchFamily="34" charset="0"/>
                <a:ea typeface="ヒラギノ角ゴ Pro W3" pitchFamily="1" charset="-128"/>
              </a:defRPr>
            </a:lvl2pPr>
            <a:lvl3pPr marL="1173163" indent="-233363">
              <a:defRPr sz="2400">
                <a:solidFill>
                  <a:schemeClr val="tx1"/>
                </a:solidFill>
                <a:latin typeface="Arial" panose="020B0604020202020204" pitchFamily="34" charset="0"/>
                <a:ea typeface="ヒラギノ角ゴ Pro W3" pitchFamily="1" charset="-128"/>
              </a:defRPr>
            </a:lvl3pPr>
            <a:lvl4pPr marL="1644650" indent="-233363">
              <a:defRPr sz="2400">
                <a:solidFill>
                  <a:schemeClr val="tx1"/>
                </a:solidFill>
                <a:latin typeface="Arial" panose="020B0604020202020204" pitchFamily="34" charset="0"/>
                <a:ea typeface="ヒラギノ角ゴ Pro W3" pitchFamily="1" charset="-128"/>
              </a:defRPr>
            </a:lvl4pPr>
            <a:lvl5pPr marL="2114550" indent="-233363">
              <a:defRPr sz="2400">
                <a:solidFill>
                  <a:schemeClr val="tx1"/>
                </a:solidFill>
                <a:latin typeface="Arial" panose="020B0604020202020204" pitchFamily="34" charset="0"/>
                <a:ea typeface="ヒラギノ角ゴ Pro W3" pitchFamily="1" charset="-128"/>
              </a:defRPr>
            </a:lvl5pPr>
            <a:lvl6pPr marL="2571750" indent="-233363"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6pPr>
            <a:lvl7pPr marL="3028950" indent="-233363"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7pPr>
            <a:lvl8pPr marL="3486150" indent="-233363"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8pPr>
            <a:lvl9pPr marL="3943350" indent="-233363"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8F644006-D471-4AC7-93C2-8E0173F276AD}"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pitchFamily="1"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pitchFamily="1" charset="-128"/>
              <a:cs typeface="+mn-cs"/>
            </a:endParaRPr>
          </a:p>
        </p:txBody>
      </p:sp>
    </p:spTree>
    <p:extLst>
      <p:ext uri="{BB962C8B-B14F-4D97-AF65-F5344CB8AC3E}">
        <p14:creationId xmlns:p14="http://schemas.microsoft.com/office/powerpoint/2010/main" val="3720640479"/>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A556A273-95B1-4E5D-A9AE-CA386AD54934}"/>
              </a:ext>
            </a:extLst>
          </p:cNvPr>
          <p:cNvSpPr>
            <a:spLocks noGrp="1" noRot="1" noChangeAspect="1" noChangeArrowheads="1" noTextEdit="1"/>
          </p:cNvSpPr>
          <p:nvPr>
            <p:ph type="sldImg"/>
          </p:nvPr>
        </p:nvSpPr>
        <p:spPr>
          <a:ln/>
        </p:spPr>
      </p:sp>
      <p:sp>
        <p:nvSpPr>
          <p:cNvPr id="27651" name="Notes Placeholder 2">
            <a:extLst>
              <a:ext uri="{FF2B5EF4-FFF2-40B4-BE49-F238E27FC236}">
                <a16:creationId xmlns:a16="http://schemas.microsoft.com/office/drawing/2014/main" id="{4F5345A4-E6E0-427A-8CA0-E0F7ADE65BA8}"/>
              </a:ext>
            </a:extLst>
          </p:cNvPr>
          <p:cNvSpPr>
            <a:spLocks noGrp="1" noChangeArrowheads="1"/>
          </p:cNvSpPr>
          <p:nvPr>
            <p:ph type="body" idx="1"/>
          </p:nvPr>
        </p:nvSpPr>
        <p:spPr>
          <a:noFill/>
        </p:spPr>
        <p:txBody>
          <a:bodyPr/>
          <a:lstStyle/>
          <a:p>
            <a:endParaRPr lang="en-US" altLang="en-US" dirty="0"/>
          </a:p>
        </p:txBody>
      </p:sp>
      <p:sp>
        <p:nvSpPr>
          <p:cNvPr id="27652" name="Slide Number Placeholder 3">
            <a:extLst>
              <a:ext uri="{FF2B5EF4-FFF2-40B4-BE49-F238E27FC236}">
                <a16:creationId xmlns:a16="http://schemas.microsoft.com/office/drawing/2014/main" id="{F147FFC8-1483-4F3A-AB75-9510B3F6CD8B}"/>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ヒラギノ角ゴ Pro W3" pitchFamily="1" charset="-128"/>
              </a:defRPr>
            </a:lvl1pPr>
            <a:lvl2pPr marL="763588" indent="-292100">
              <a:defRPr sz="2400">
                <a:solidFill>
                  <a:schemeClr val="tx1"/>
                </a:solidFill>
                <a:latin typeface="Arial" panose="020B0604020202020204" pitchFamily="34" charset="0"/>
                <a:ea typeface="ヒラギノ角ゴ Pro W3" pitchFamily="1" charset="-128"/>
              </a:defRPr>
            </a:lvl2pPr>
            <a:lvl3pPr marL="1173163" indent="-233363">
              <a:defRPr sz="2400">
                <a:solidFill>
                  <a:schemeClr val="tx1"/>
                </a:solidFill>
                <a:latin typeface="Arial" panose="020B0604020202020204" pitchFamily="34" charset="0"/>
                <a:ea typeface="ヒラギノ角ゴ Pro W3" pitchFamily="1" charset="-128"/>
              </a:defRPr>
            </a:lvl3pPr>
            <a:lvl4pPr marL="1644650" indent="-233363">
              <a:defRPr sz="2400">
                <a:solidFill>
                  <a:schemeClr val="tx1"/>
                </a:solidFill>
                <a:latin typeface="Arial" panose="020B0604020202020204" pitchFamily="34" charset="0"/>
                <a:ea typeface="ヒラギノ角ゴ Pro W3" pitchFamily="1" charset="-128"/>
              </a:defRPr>
            </a:lvl4pPr>
            <a:lvl5pPr marL="2114550" indent="-233363">
              <a:defRPr sz="2400">
                <a:solidFill>
                  <a:schemeClr val="tx1"/>
                </a:solidFill>
                <a:latin typeface="Arial" panose="020B0604020202020204" pitchFamily="34" charset="0"/>
                <a:ea typeface="ヒラギノ角ゴ Pro W3" pitchFamily="1" charset="-128"/>
              </a:defRPr>
            </a:lvl5pPr>
            <a:lvl6pPr marL="2571750" indent="-233363"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6pPr>
            <a:lvl7pPr marL="3028950" indent="-233363"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7pPr>
            <a:lvl8pPr marL="3486150" indent="-233363"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8pPr>
            <a:lvl9pPr marL="3943350" indent="-233363"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74470C5-CF32-490E-B708-935E0CB472F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pitchFamily="1"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pitchFamily="1" charset="-128"/>
              <a:cs typeface="+mn-cs"/>
            </a:endParaRPr>
          </a:p>
        </p:txBody>
      </p:sp>
    </p:spTree>
    <p:extLst>
      <p:ext uri="{BB962C8B-B14F-4D97-AF65-F5344CB8AC3E}">
        <p14:creationId xmlns:p14="http://schemas.microsoft.com/office/powerpoint/2010/main" val="1992032112"/>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A556A273-95B1-4E5D-A9AE-CA386AD54934}"/>
              </a:ext>
            </a:extLst>
          </p:cNvPr>
          <p:cNvSpPr>
            <a:spLocks noGrp="1" noRot="1" noChangeAspect="1" noChangeArrowheads="1" noTextEdit="1"/>
          </p:cNvSpPr>
          <p:nvPr>
            <p:ph type="sldImg"/>
          </p:nvPr>
        </p:nvSpPr>
        <p:spPr>
          <a:ln/>
        </p:spPr>
      </p:sp>
      <p:sp>
        <p:nvSpPr>
          <p:cNvPr id="27651" name="Notes Placeholder 2">
            <a:extLst>
              <a:ext uri="{FF2B5EF4-FFF2-40B4-BE49-F238E27FC236}">
                <a16:creationId xmlns:a16="http://schemas.microsoft.com/office/drawing/2014/main" id="{4F5345A4-E6E0-427A-8CA0-E0F7ADE65BA8}"/>
              </a:ext>
            </a:extLst>
          </p:cNvPr>
          <p:cNvSpPr>
            <a:spLocks noGrp="1" noChangeArrowheads="1"/>
          </p:cNvSpPr>
          <p:nvPr>
            <p:ph type="body" idx="1"/>
          </p:nvPr>
        </p:nvSpPr>
        <p:spPr>
          <a:noFill/>
        </p:spPr>
        <p:txBody>
          <a:bodyPr/>
          <a:lstStyle/>
          <a:p>
            <a:endParaRPr lang="en-US" altLang="en-US" dirty="0"/>
          </a:p>
        </p:txBody>
      </p:sp>
      <p:sp>
        <p:nvSpPr>
          <p:cNvPr id="27652" name="Slide Number Placeholder 3">
            <a:extLst>
              <a:ext uri="{FF2B5EF4-FFF2-40B4-BE49-F238E27FC236}">
                <a16:creationId xmlns:a16="http://schemas.microsoft.com/office/drawing/2014/main" id="{F147FFC8-1483-4F3A-AB75-9510B3F6CD8B}"/>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ヒラギノ角ゴ Pro W3" pitchFamily="1" charset="-128"/>
              </a:defRPr>
            </a:lvl1pPr>
            <a:lvl2pPr marL="763588" indent="-292100">
              <a:defRPr sz="2400">
                <a:solidFill>
                  <a:schemeClr val="tx1"/>
                </a:solidFill>
                <a:latin typeface="Arial" panose="020B0604020202020204" pitchFamily="34" charset="0"/>
                <a:ea typeface="ヒラギノ角ゴ Pro W3" pitchFamily="1" charset="-128"/>
              </a:defRPr>
            </a:lvl2pPr>
            <a:lvl3pPr marL="1173163" indent="-233363">
              <a:defRPr sz="2400">
                <a:solidFill>
                  <a:schemeClr val="tx1"/>
                </a:solidFill>
                <a:latin typeface="Arial" panose="020B0604020202020204" pitchFamily="34" charset="0"/>
                <a:ea typeface="ヒラギノ角ゴ Pro W3" pitchFamily="1" charset="-128"/>
              </a:defRPr>
            </a:lvl3pPr>
            <a:lvl4pPr marL="1644650" indent="-233363">
              <a:defRPr sz="2400">
                <a:solidFill>
                  <a:schemeClr val="tx1"/>
                </a:solidFill>
                <a:latin typeface="Arial" panose="020B0604020202020204" pitchFamily="34" charset="0"/>
                <a:ea typeface="ヒラギノ角ゴ Pro W3" pitchFamily="1" charset="-128"/>
              </a:defRPr>
            </a:lvl4pPr>
            <a:lvl5pPr marL="2114550" indent="-233363">
              <a:defRPr sz="2400">
                <a:solidFill>
                  <a:schemeClr val="tx1"/>
                </a:solidFill>
                <a:latin typeface="Arial" panose="020B0604020202020204" pitchFamily="34" charset="0"/>
                <a:ea typeface="ヒラギノ角ゴ Pro W3" pitchFamily="1" charset="-128"/>
              </a:defRPr>
            </a:lvl5pPr>
            <a:lvl6pPr marL="2571750" indent="-233363"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6pPr>
            <a:lvl7pPr marL="3028950" indent="-233363"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7pPr>
            <a:lvl8pPr marL="3486150" indent="-233363"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8pPr>
            <a:lvl9pPr marL="3943350" indent="-233363"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74470C5-CF32-490E-B708-935E0CB472F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pitchFamily="1"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79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pitchFamily="1" charset="-128"/>
              <a:cs typeface="+mn-cs"/>
            </a:endParaRPr>
          </a:p>
        </p:txBody>
      </p:sp>
    </p:spTree>
    <p:extLst>
      <p:ext uri="{BB962C8B-B14F-4D97-AF65-F5344CB8AC3E}">
        <p14:creationId xmlns:p14="http://schemas.microsoft.com/office/powerpoint/2010/main" val="343002565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A556A273-95B1-4E5D-A9AE-CA386AD54934}"/>
              </a:ext>
            </a:extLst>
          </p:cNvPr>
          <p:cNvSpPr>
            <a:spLocks noGrp="1" noRot="1" noChangeAspect="1" noChangeArrowheads="1" noTextEdit="1"/>
          </p:cNvSpPr>
          <p:nvPr>
            <p:ph type="sldImg"/>
          </p:nvPr>
        </p:nvSpPr>
        <p:spPr>
          <a:ln/>
        </p:spPr>
      </p:sp>
      <p:sp>
        <p:nvSpPr>
          <p:cNvPr id="27651" name="Notes Placeholder 2">
            <a:extLst>
              <a:ext uri="{FF2B5EF4-FFF2-40B4-BE49-F238E27FC236}">
                <a16:creationId xmlns:a16="http://schemas.microsoft.com/office/drawing/2014/main" id="{4F5345A4-E6E0-427A-8CA0-E0F7ADE65BA8}"/>
              </a:ext>
            </a:extLst>
          </p:cNvPr>
          <p:cNvSpPr>
            <a:spLocks noGrp="1" noChangeArrowheads="1"/>
          </p:cNvSpPr>
          <p:nvPr>
            <p:ph type="body" idx="1"/>
          </p:nvPr>
        </p:nvSpPr>
        <p:spPr>
          <a:noFill/>
        </p:spPr>
        <p:txBody>
          <a:bodyPr/>
          <a:lstStyle/>
          <a:p>
            <a:endParaRPr lang="en-US" altLang="en-US" dirty="0"/>
          </a:p>
        </p:txBody>
      </p:sp>
      <p:sp>
        <p:nvSpPr>
          <p:cNvPr id="27652" name="Slide Number Placeholder 3">
            <a:extLst>
              <a:ext uri="{FF2B5EF4-FFF2-40B4-BE49-F238E27FC236}">
                <a16:creationId xmlns:a16="http://schemas.microsoft.com/office/drawing/2014/main" id="{F147FFC8-1483-4F3A-AB75-9510B3F6CD8B}"/>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ヒラギノ角ゴ Pro W3" pitchFamily="1" charset="-128"/>
              </a:defRPr>
            </a:lvl1pPr>
            <a:lvl2pPr marL="763588" indent="-292100">
              <a:defRPr sz="2400">
                <a:solidFill>
                  <a:schemeClr val="tx1"/>
                </a:solidFill>
                <a:latin typeface="Arial" panose="020B0604020202020204" pitchFamily="34" charset="0"/>
                <a:ea typeface="ヒラギノ角ゴ Pro W3" pitchFamily="1" charset="-128"/>
              </a:defRPr>
            </a:lvl2pPr>
            <a:lvl3pPr marL="1173163" indent="-233363">
              <a:defRPr sz="2400">
                <a:solidFill>
                  <a:schemeClr val="tx1"/>
                </a:solidFill>
                <a:latin typeface="Arial" panose="020B0604020202020204" pitchFamily="34" charset="0"/>
                <a:ea typeface="ヒラギノ角ゴ Pro W3" pitchFamily="1" charset="-128"/>
              </a:defRPr>
            </a:lvl3pPr>
            <a:lvl4pPr marL="1644650" indent="-233363">
              <a:defRPr sz="2400">
                <a:solidFill>
                  <a:schemeClr val="tx1"/>
                </a:solidFill>
                <a:latin typeface="Arial" panose="020B0604020202020204" pitchFamily="34" charset="0"/>
                <a:ea typeface="ヒラギノ角ゴ Pro W3" pitchFamily="1" charset="-128"/>
              </a:defRPr>
            </a:lvl4pPr>
            <a:lvl5pPr marL="2114550" indent="-233363">
              <a:defRPr sz="2400">
                <a:solidFill>
                  <a:schemeClr val="tx1"/>
                </a:solidFill>
                <a:latin typeface="Arial" panose="020B0604020202020204" pitchFamily="34" charset="0"/>
                <a:ea typeface="ヒラギノ角ゴ Pro W3" pitchFamily="1" charset="-128"/>
              </a:defRPr>
            </a:lvl5pPr>
            <a:lvl6pPr marL="2571750" indent="-233363"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6pPr>
            <a:lvl7pPr marL="3028950" indent="-233363"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7pPr>
            <a:lvl8pPr marL="3486150" indent="-233363"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8pPr>
            <a:lvl9pPr marL="3943350" indent="-233363"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74470C5-CF32-490E-B708-935E0CB472F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pitchFamily="1"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pitchFamily="1" charset="-128"/>
              <a:cs typeface="+mn-cs"/>
            </a:endParaRPr>
          </a:p>
        </p:txBody>
      </p:sp>
    </p:spTree>
    <p:extLst>
      <p:ext uri="{BB962C8B-B14F-4D97-AF65-F5344CB8AC3E}">
        <p14:creationId xmlns:p14="http://schemas.microsoft.com/office/powerpoint/2010/main" val="347186563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Slide Image Placeholder 1">
            <a:extLst>
              <a:ext uri="{FF2B5EF4-FFF2-40B4-BE49-F238E27FC236}">
                <a16:creationId xmlns:a16="http://schemas.microsoft.com/office/drawing/2014/main" id="{A556A273-95B1-4E5D-A9AE-CA386AD54934}"/>
              </a:ext>
            </a:extLst>
          </p:cNvPr>
          <p:cNvSpPr>
            <a:spLocks noGrp="1" noRot="1" noChangeAspect="1" noChangeArrowheads="1" noTextEdit="1"/>
          </p:cNvSpPr>
          <p:nvPr>
            <p:ph type="sldImg"/>
          </p:nvPr>
        </p:nvSpPr>
        <p:spPr>
          <a:ln/>
        </p:spPr>
      </p:sp>
      <p:sp>
        <p:nvSpPr>
          <p:cNvPr id="27651" name="Notes Placeholder 2">
            <a:extLst>
              <a:ext uri="{FF2B5EF4-FFF2-40B4-BE49-F238E27FC236}">
                <a16:creationId xmlns:a16="http://schemas.microsoft.com/office/drawing/2014/main" id="{4F5345A4-E6E0-427A-8CA0-E0F7ADE65BA8}"/>
              </a:ext>
            </a:extLst>
          </p:cNvPr>
          <p:cNvSpPr>
            <a:spLocks noGrp="1" noChangeArrowheads="1"/>
          </p:cNvSpPr>
          <p:nvPr>
            <p:ph type="body" idx="1"/>
          </p:nvPr>
        </p:nvSpPr>
        <p:spPr>
          <a:noFill/>
        </p:spPr>
        <p:txBody>
          <a:bodyPr/>
          <a:lstStyle/>
          <a:p>
            <a:endParaRPr lang="en-US" altLang="en-US" dirty="0"/>
          </a:p>
        </p:txBody>
      </p:sp>
      <p:sp>
        <p:nvSpPr>
          <p:cNvPr id="27652" name="Slide Number Placeholder 3">
            <a:extLst>
              <a:ext uri="{FF2B5EF4-FFF2-40B4-BE49-F238E27FC236}">
                <a16:creationId xmlns:a16="http://schemas.microsoft.com/office/drawing/2014/main" id="{F147FFC8-1483-4F3A-AB75-9510B3F6CD8B}"/>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ヒラギノ角ゴ Pro W3" pitchFamily="1" charset="-128"/>
              </a:defRPr>
            </a:lvl1pPr>
            <a:lvl2pPr marL="763588" indent="-292100">
              <a:defRPr sz="2400">
                <a:solidFill>
                  <a:schemeClr val="tx1"/>
                </a:solidFill>
                <a:latin typeface="Arial" panose="020B0604020202020204" pitchFamily="34" charset="0"/>
                <a:ea typeface="ヒラギノ角ゴ Pro W3" pitchFamily="1" charset="-128"/>
              </a:defRPr>
            </a:lvl2pPr>
            <a:lvl3pPr marL="1173163" indent="-233363">
              <a:defRPr sz="2400">
                <a:solidFill>
                  <a:schemeClr val="tx1"/>
                </a:solidFill>
                <a:latin typeface="Arial" panose="020B0604020202020204" pitchFamily="34" charset="0"/>
                <a:ea typeface="ヒラギノ角ゴ Pro W3" pitchFamily="1" charset="-128"/>
              </a:defRPr>
            </a:lvl3pPr>
            <a:lvl4pPr marL="1644650" indent="-233363">
              <a:defRPr sz="2400">
                <a:solidFill>
                  <a:schemeClr val="tx1"/>
                </a:solidFill>
                <a:latin typeface="Arial" panose="020B0604020202020204" pitchFamily="34" charset="0"/>
                <a:ea typeface="ヒラギノ角ゴ Pro W3" pitchFamily="1" charset="-128"/>
              </a:defRPr>
            </a:lvl4pPr>
            <a:lvl5pPr marL="2114550" indent="-233363">
              <a:defRPr sz="2400">
                <a:solidFill>
                  <a:schemeClr val="tx1"/>
                </a:solidFill>
                <a:latin typeface="Arial" panose="020B0604020202020204" pitchFamily="34" charset="0"/>
                <a:ea typeface="ヒラギノ角ゴ Pro W3" pitchFamily="1" charset="-128"/>
              </a:defRPr>
            </a:lvl5pPr>
            <a:lvl6pPr marL="2571750" indent="-233363"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6pPr>
            <a:lvl7pPr marL="3028950" indent="-233363"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7pPr>
            <a:lvl8pPr marL="3486150" indent="-233363"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8pPr>
            <a:lvl9pPr marL="3943350" indent="-233363"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74470C5-CF32-490E-B708-935E0CB472F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pitchFamily="1"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pitchFamily="1" charset="-128"/>
              <a:cs typeface="+mn-cs"/>
            </a:endParaRPr>
          </a:p>
        </p:txBody>
      </p:sp>
    </p:spTree>
    <p:extLst>
      <p:ext uri="{BB962C8B-B14F-4D97-AF65-F5344CB8AC3E}">
        <p14:creationId xmlns:p14="http://schemas.microsoft.com/office/powerpoint/2010/main" val="219597811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0384157-6621-481A-8173-F0DE1F97A23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10</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284761366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
        <p:cNvGrpSpPr/>
        <p:nvPr/>
      </p:nvGrpSpPr>
      <p:grpSpPr>
        <a:xfrm>
          <a:off x="0" y="0"/>
          <a:ext cx="0" cy="0"/>
          <a:chOff x="0" y="0"/>
          <a:chExt cx="0" cy="0"/>
        </a:xfrm>
      </p:grpSpPr>
      <p:sp>
        <p:nvSpPr>
          <p:cNvPr id="20482" name="Google Shape;315;p33:notes">
            <a:extLst>
              <a:ext uri="{FF2B5EF4-FFF2-40B4-BE49-F238E27FC236}">
                <a16:creationId xmlns:a16="http://schemas.microsoft.com/office/drawing/2014/main" id="{0ADF441A-735C-4219-8253-6024672155BD}"/>
              </a:ext>
            </a:extLst>
          </p:cNvPr>
          <p:cNvSpPr txBox="1">
            <a:spLocks noGrp="1" noChangeArrowheads="1"/>
          </p:cNvSpPr>
          <p:nvPr>
            <p:ph type="body" idx="1"/>
          </p:nvPr>
        </p:nvSpPr>
        <p:spPr>
          <a:xfrm>
            <a:off x="935038" y="4416425"/>
            <a:ext cx="5140325" cy="4183063"/>
          </a:xfrm>
          <a:noFill/>
        </p:spPr>
        <p:txBody>
          <a:bodyPr lIns="91425" tIns="91425" rIns="91425" bIns="91425"/>
          <a:lstStyle/>
          <a:p>
            <a:pPr>
              <a:spcBef>
                <a:spcPct val="0"/>
              </a:spcBef>
            </a:pPr>
            <a:endParaRPr lang="en-US" altLang="en-US" dirty="0"/>
          </a:p>
        </p:txBody>
      </p:sp>
      <p:sp>
        <p:nvSpPr>
          <p:cNvPr id="20483" name="Google Shape;316;p33:notes">
            <a:extLst>
              <a:ext uri="{FF2B5EF4-FFF2-40B4-BE49-F238E27FC236}">
                <a16:creationId xmlns:a16="http://schemas.microsoft.com/office/drawing/2014/main" id="{33A31715-1E00-4CF5-B098-A18A489B8CBC}"/>
              </a:ext>
            </a:extLst>
          </p:cNvPr>
          <p:cNvSpPr>
            <a:spLocks noGrp="1" noRot="1" noChangeAspect="1" noTextEdit="1"/>
          </p:cNvSpPr>
          <p:nvPr>
            <p:ph type="sldImg" idx="2"/>
          </p:nvPr>
        </p:nvSpPr>
        <p:spPr>
          <a:xfrm>
            <a:off x="406400" y="696913"/>
            <a:ext cx="6197600" cy="3486150"/>
          </a:xfrm>
          <a:custGeom>
            <a:avLst/>
            <a:gdLst>
              <a:gd name="T0" fmla="*/ 0 w 120000"/>
              <a:gd name="T1" fmla="*/ 0 h 120000"/>
              <a:gd name="T2" fmla="*/ 120000 w 120000"/>
              <a:gd name="T3" fmla="*/ 0 h 120000"/>
              <a:gd name="T4" fmla="*/ 120000 w 120000"/>
              <a:gd name="T5" fmla="*/ 120000 h 120000"/>
              <a:gd name="T6" fmla="*/ 0 w 120000"/>
              <a:gd name="T7" fmla="*/ 120000 h 120000"/>
              <a:gd name="T8" fmla="*/ 0 w 120000"/>
              <a:gd name="T9" fmla="*/ 0 h 120000"/>
            </a:gdLst>
            <a:ahLst/>
            <a:cxnLst>
              <a:cxn ang="0">
                <a:pos x="T0" y="T1"/>
              </a:cxn>
              <a:cxn ang="0">
                <a:pos x="T2" y="T3"/>
              </a:cxn>
              <a:cxn ang="0">
                <a:pos x="T4" y="T5"/>
              </a:cxn>
              <a:cxn ang="0">
                <a:pos x="T6" y="T7"/>
              </a:cxn>
              <a:cxn ang="0">
                <a:pos x="T8" y="T9"/>
              </a:cxn>
            </a:cxnLst>
            <a:rect l="0" t="0" r="r" b="b"/>
            <a:pathLst>
              <a:path w="120000" h="120000" extrusionOk="0">
                <a:moveTo>
                  <a:pt x="0" y="0"/>
                </a:moveTo>
                <a:lnTo>
                  <a:pt x="120000" y="0"/>
                </a:lnTo>
                <a:lnTo>
                  <a:pt x="120000" y="120000"/>
                </a:lnTo>
                <a:lnTo>
                  <a:pt x="0" y="120000"/>
                </a:lnTo>
                <a:lnTo>
                  <a:pt x="0" y="0"/>
                </a:lnTo>
                <a:close/>
              </a:path>
            </a:pathLst>
          </a:custGeom>
          <a:noFill/>
          <a:ln>
            <a:round/>
          </a:ln>
        </p:spPr>
      </p:sp>
    </p:spTree>
    <p:extLst>
      <p:ext uri="{BB962C8B-B14F-4D97-AF65-F5344CB8AC3E}">
        <p14:creationId xmlns:p14="http://schemas.microsoft.com/office/powerpoint/2010/main" val="209769469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2D2DA835-9A09-4CAD-96A3-0E88FC9DF90D}"/>
              </a:ext>
            </a:extLst>
          </p:cNvPr>
          <p:cNvSpPr>
            <a:spLocks noGrp="1" noRot="1" noChangeAspect="1" noChangeArrowheads="1" noTextEdit="1"/>
          </p:cNvSpPr>
          <p:nvPr>
            <p:ph type="sldImg"/>
          </p:nvPr>
        </p:nvSpPr>
        <p:spPr>
          <a:ln/>
        </p:spPr>
      </p:sp>
      <p:sp>
        <p:nvSpPr>
          <p:cNvPr id="31747" name="Notes Placeholder 2">
            <a:extLst>
              <a:ext uri="{FF2B5EF4-FFF2-40B4-BE49-F238E27FC236}">
                <a16:creationId xmlns:a16="http://schemas.microsoft.com/office/drawing/2014/main" id="{9A8255E0-E186-4A1A-A093-2D910F2F95E1}"/>
              </a:ext>
            </a:extLst>
          </p:cNvPr>
          <p:cNvSpPr>
            <a:spLocks noGrp="1" noChangeArrowheads="1"/>
          </p:cNvSpPr>
          <p:nvPr>
            <p:ph type="body" idx="1"/>
          </p:nvPr>
        </p:nvSpPr>
        <p:spPr>
          <a:noFill/>
        </p:spPr>
        <p:txBody>
          <a:bodyPr/>
          <a:lstStyle/>
          <a:p>
            <a:endParaRPr lang="en-US" altLang="en-US" dirty="0"/>
          </a:p>
        </p:txBody>
      </p:sp>
      <p:sp>
        <p:nvSpPr>
          <p:cNvPr id="31748" name="Slide Number Placeholder 3">
            <a:extLst>
              <a:ext uri="{FF2B5EF4-FFF2-40B4-BE49-F238E27FC236}">
                <a16:creationId xmlns:a16="http://schemas.microsoft.com/office/drawing/2014/main" id="{EE557BBE-5878-4271-9EBD-5994D7882A28}"/>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ヒラギノ角ゴ Pro W3" pitchFamily="1" charset="-128"/>
              </a:defRPr>
            </a:lvl1pPr>
            <a:lvl2pPr marL="763588" indent="-292100">
              <a:defRPr sz="2400">
                <a:solidFill>
                  <a:schemeClr val="tx1"/>
                </a:solidFill>
                <a:latin typeface="Arial" panose="020B0604020202020204" pitchFamily="34" charset="0"/>
                <a:ea typeface="ヒラギノ角ゴ Pro W3" pitchFamily="1" charset="-128"/>
              </a:defRPr>
            </a:lvl2pPr>
            <a:lvl3pPr marL="1173163" indent="-233363">
              <a:defRPr sz="2400">
                <a:solidFill>
                  <a:schemeClr val="tx1"/>
                </a:solidFill>
                <a:latin typeface="Arial" panose="020B0604020202020204" pitchFamily="34" charset="0"/>
                <a:ea typeface="ヒラギノ角ゴ Pro W3" pitchFamily="1" charset="-128"/>
              </a:defRPr>
            </a:lvl3pPr>
            <a:lvl4pPr marL="1644650" indent="-233363">
              <a:defRPr sz="2400">
                <a:solidFill>
                  <a:schemeClr val="tx1"/>
                </a:solidFill>
                <a:latin typeface="Arial" panose="020B0604020202020204" pitchFamily="34" charset="0"/>
                <a:ea typeface="ヒラギノ角ゴ Pro W3" pitchFamily="1" charset="-128"/>
              </a:defRPr>
            </a:lvl4pPr>
            <a:lvl5pPr marL="2114550" indent="-233363">
              <a:defRPr sz="2400">
                <a:solidFill>
                  <a:schemeClr val="tx1"/>
                </a:solidFill>
                <a:latin typeface="Arial" panose="020B0604020202020204" pitchFamily="34" charset="0"/>
                <a:ea typeface="ヒラギノ角ゴ Pro W3" pitchFamily="1" charset="-128"/>
              </a:defRPr>
            </a:lvl5pPr>
            <a:lvl6pPr marL="2571750" indent="-233363"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6pPr>
            <a:lvl7pPr marL="3028950" indent="-233363"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7pPr>
            <a:lvl8pPr marL="3486150" indent="-233363"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8pPr>
            <a:lvl9pPr marL="3943350" indent="-233363"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BBB5AE9-C98A-4B3A-90A0-5F7387155EC8}"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pitchFamily="1"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pitchFamily="1" charset="-128"/>
              <a:cs typeface="+mn-cs"/>
            </a:endParaRPr>
          </a:p>
        </p:txBody>
      </p:sp>
    </p:spTree>
    <p:extLst>
      <p:ext uri="{BB962C8B-B14F-4D97-AF65-F5344CB8AC3E}">
        <p14:creationId xmlns:p14="http://schemas.microsoft.com/office/powerpoint/2010/main" val="264929877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75902507-2E92-4B9C-98A5-FE14C2D0C28F}"/>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41D42F87-2468-48C9-826A-CAAFD3180340}"/>
              </a:ext>
            </a:extLst>
          </p:cNvPr>
          <p:cNvSpPr>
            <a:spLocks noGrp="1"/>
          </p:cNvSpPr>
          <p:nvPr>
            <p:ph type="body" idx="1"/>
          </p:nvPr>
        </p:nvSpPr>
        <p:spPr/>
        <p:txBody>
          <a:bodyPr/>
          <a:lstStyle/>
          <a:p>
            <a:pPr marL="0" indent="0">
              <a:buFont typeface="Arial" panose="020B0604020202020204" pitchFamily="34" charset="0"/>
              <a:buNone/>
              <a:defRPr/>
            </a:pPr>
            <a:endParaRPr lang="en-US" sz="1600" b="1" dirty="0"/>
          </a:p>
        </p:txBody>
      </p:sp>
      <p:sp>
        <p:nvSpPr>
          <p:cNvPr id="31748" name="Slide Number Placeholder 3">
            <a:extLst>
              <a:ext uri="{FF2B5EF4-FFF2-40B4-BE49-F238E27FC236}">
                <a16:creationId xmlns:a16="http://schemas.microsoft.com/office/drawing/2014/main" id="{4133147E-5D6D-460C-8252-41AAB7B90320}"/>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ヒラギノ角ゴ Pro W3" pitchFamily="1" charset="-128"/>
              </a:defRPr>
            </a:lvl1pPr>
            <a:lvl2pPr marL="742950" indent="-285750">
              <a:defRPr sz="2400">
                <a:solidFill>
                  <a:schemeClr val="tx1"/>
                </a:solidFill>
                <a:latin typeface="Arial" panose="020B0604020202020204" pitchFamily="34" charset="0"/>
                <a:ea typeface="ヒラギノ角ゴ Pro W3" pitchFamily="1" charset="-128"/>
              </a:defRPr>
            </a:lvl2pPr>
            <a:lvl3pPr marL="1143000" indent="-228600">
              <a:defRPr sz="2400">
                <a:solidFill>
                  <a:schemeClr val="tx1"/>
                </a:solidFill>
                <a:latin typeface="Arial" panose="020B0604020202020204" pitchFamily="34" charset="0"/>
                <a:ea typeface="ヒラギノ角ゴ Pro W3" pitchFamily="1" charset="-128"/>
              </a:defRPr>
            </a:lvl3pPr>
            <a:lvl4pPr marL="1600200" indent="-228600">
              <a:defRPr sz="2400">
                <a:solidFill>
                  <a:schemeClr val="tx1"/>
                </a:solidFill>
                <a:latin typeface="Arial" panose="020B0604020202020204" pitchFamily="34" charset="0"/>
                <a:ea typeface="ヒラギノ角ゴ Pro W3" pitchFamily="1" charset="-128"/>
              </a:defRPr>
            </a:lvl4pPr>
            <a:lvl5pPr marL="2057400" indent="-228600">
              <a:defRPr sz="2400">
                <a:solidFill>
                  <a:schemeClr val="tx1"/>
                </a:solidFill>
                <a:latin typeface="Arial" panose="020B0604020202020204" pitchFamily="34"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6CB983F-4240-416D-B71E-A7655277371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pitchFamily="1"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84</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pitchFamily="1" charset="-128"/>
              <a:cs typeface="+mn-cs"/>
            </a:endParaRPr>
          </a:p>
        </p:txBody>
      </p:sp>
    </p:spTree>
    <p:extLst>
      <p:ext uri="{BB962C8B-B14F-4D97-AF65-F5344CB8AC3E}">
        <p14:creationId xmlns:p14="http://schemas.microsoft.com/office/powerpoint/2010/main" val="188118902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a:extLst>
              <a:ext uri="{FF2B5EF4-FFF2-40B4-BE49-F238E27FC236}">
                <a16:creationId xmlns:a16="http://schemas.microsoft.com/office/drawing/2014/main" id="{75902507-2E92-4B9C-98A5-FE14C2D0C28F}"/>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41D42F87-2468-48C9-826A-CAAFD3180340}"/>
              </a:ext>
            </a:extLst>
          </p:cNvPr>
          <p:cNvSpPr>
            <a:spLocks noGrp="1"/>
          </p:cNvSpPr>
          <p:nvPr>
            <p:ph type="body" idx="1"/>
          </p:nvPr>
        </p:nvSpPr>
        <p:spPr/>
        <p:txBody>
          <a:bodyPr/>
          <a:lstStyle/>
          <a:p>
            <a:pPr marL="0" indent="0">
              <a:buFont typeface="Arial" panose="020B0604020202020204" pitchFamily="34" charset="0"/>
              <a:buNone/>
              <a:defRPr/>
            </a:pPr>
            <a:endParaRPr lang="en-US" sz="1600" b="1" dirty="0"/>
          </a:p>
        </p:txBody>
      </p:sp>
      <p:sp>
        <p:nvSpPr>
          <p:cNvPr id="31748" name="Slide Number Placeholder 3">
            <a:extLst>
              <a:ext uri="{FF2B5EF4-FFF2-40B4-BE49-F238E27FC236}">
                <a16:creationId xmlns:a16="http://schemas.microsoft.com/office/drawing/2014/main" id="{4133147E-5D6D-460C-8252-41AAB7B90320}"/>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ヒラギノ角ゴ Pro W3" pitchFamily="1" charset="-128"/>
              </a:defRPr>
            </a:lvl1pPr>
            <a:lvl2pPr marL="742950" indent="-285750">
              <a:defRPr sz="2400">
                <a:solidFill>
                  <a:schemeClr val="tx1"/>
                </a:solidFill>
                <a:latin typeface="Arial" panose="020B0604020202020204" pitchFamily="34" charset="0"/>
                <a:ea typeface="ヒラギノ角ゴ Pro W3" pitchFamily="1" charset="-128"/>
              </a:defRPr>
            </a:lvl2pPr>
            <a:lvl3pPr marL="1143000" indent="-228600">
              <a:defRPr sz="2400">
                <a:solidFill>
                  <a:schemeClr val="tx1"/>
                </a:solidFill>
                <a:latin typeface="Arial" panose="020B0604020202020204" pitchFamily="34" charset="0"/>
                <a:ea typeface="ヒラギノ角ゴ Pro W3" pitchFamily="1" charset="-128"/>
              </a:defRPr>
            </a:lvl3pPr>
            <a:lvl4pPr marL="1600200" indent="-228600">
              <a:defRPr sz="2400">
                <a:solidFill>
                  <a:schemeClr val="tx1"/>
                </a:solidFill>
                <a:latin typeface="Arial" panose="020B0604020202020204" pitchFamily="34" charset="0"/>
                <a:ea typeface="ヒラギノ角ゴ Pro W3" pitchFamily="1" charset="-128"/>
              </a:defRPr>
            </a:lvl4pPr>
            <a:lvl5pPr marL="2057400" indent="-228600">
              <a:defRPr sz="2400">
                <a:solidFill>
                  <a:schemeClr val="tx1"/>
                </a:solidFill>
                <a:latin typeface="Arial" panose="020B0604020202020204" pitchFamily="34"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6CB983F-4240-416D-B71E-A7655277371E}"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pitchFamily="1"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pitchFamily="1" charset="-128"/>
              <a:cs typeface="+mn-cs"/>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7BFE6947-EAE8-4460-AFD6-93200F2A60AF}"/>
              </a:ext>
            </a:extLst>
          </p:cNvPr>
          <p:cNvSpPr>
            <a:spLocks noGrp="1" noRot="1" noChangeAspect="1" noChangeArrowheads="1" noTextEdit="1"/>
          </p:cNvSpPr>
          <p:nvPr>
            <p:ph type="sldImg"/>
          </p:nvPr>
        </p:nvSpPr>
        <p:spPr>
          <a:ln/>
        </p:spPr>
      </p:sp>
      <p:sp>
        <p:nvSpPr>
          <p:cNvPr id="33795" name="Notes Placeholder 2">
            <a:extLst>
              <a:ext uri="{FF2B5EF4-FFF2-40B4-BE49-F238E27FC236}">
                <a16:creationId xmlns:a16="http://schemas.microsoft.com/office/drawing/2014/main" id="{33AF49AA-43EC-4EAB-8A29-ED4323792C57}"/>
              </a:ext>
            </a:extLst>
          </p:cNvPr>
          <p:cNvSpPr>
            <a:spLocks noGrp="1" noChangeArrowheads="1"/>
          </p:cNvSpPr>
          <p:nvPr>
            <p:ph type="body" idx="1"/>
          </p:nvPr>
        </p:nvSpPr>
        <p:spPr>
          <a:noFill/>
        </p:spPr>
        <p:txBody>
          <a:bodyPr/>
          <a:lstStyle/>
          <a:p>
            <a:endParaRPr lang="en-US" altLang="en-US" dirty="0"/>
          </a:p>
        </p:txBody>
      </p:sp>
      <p:sp>
        <p:nvSpPr>
          <p:cNvPr id="33796" name="Slide Number Placeholder 3">
            <a:extLst>
              <a:ext uri="{FF2B5EF4-FFF2-40B4-BE49-F238E27FC236}">
                <a16:creationId xmlns:a16="http://schemas.microsoft.com/office/drawing/2014/main" id="{079CAB75-2A38-4076-AA66-163059FBFD5C}"/>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ヒラギノ角ゴ Pro W3" pitchFamily="1" charset="-128"/>
              </a:defRPr>
            </a:lvl1pPr>
            <a:lvl2pPr marL="763588" indent="-292100">
              <a:defRPr sz="2400">
                <a:solidFill>
                  <a:schemeClr val="tx1"/>
                </a:solidFill>
                <a:latin typeface="Arial" panose="020B0604020202020204" pitchFamily="34" charset="0"/>
                <a:ea typeface="ヒラギノ角ゴ Pro W3" pitchFamily="1" charset="-128"/>
              </a:defRPr>
            </a:lvl2pPr>
            <a:lvl3pPr marL="1173163" indent="-233363">
              <a:defRPr sz="2400">
                <a:solidFill>
                  <a:schemeClr val="tx1"/>
                </a:solidFill>
                <a:latin typeface="Arial" panose="020B0604020202020204" pitchFamily="34" charset="0"/>
                <a:ea typeface="ヒラギノ角ゴ Pro W3" pitchFamily="1" charset="-128"/>
              </a:defRPr>
            </a:lvl3pPr>
            <a:lvl4pPr marL="1644650" indent="-233363">
              <a:defRPr sz="2400">
                <a:solidFill>
                  <a:schemeClr val="tx1"/>
                </a:solidFill>
                <a:latin typeface="Arial" panose="020B0604020202020204" pitchFamily="34" charset="0"/>
                <a:ea typeface="ヒラギノ角ゴ Pro W3" pitchFamily="1" charset="-128"/>
              </a:defRPr>
            </a:lvl4pPr>
            <a:lvl5pPr marL="2114550" indent="-233363">
              <a:defRPr sz="2400">
                <a:solidFill>
                  <a:schemeClr val="tx1"/>
                </a:solidFill>
                <a:latin typeface="Arial" panose="020B0604020202020204" pitchFamily="34" charset="0"/>
                <a:ea typeface="ヒラギノ角ゴ Pro W3" pitchFamily="1" charset="-128"/>
              </a:defRPr>
            </a:lvl5pPr>
            <a:lvl6pPr marL="2571750" indent="-233363"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6pPr>
            <a:lvl7pPr marL="3028950" indent="-233363"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7pPr>
            <a:lvl8pPr marL="3486150" indent="-233363"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8pPr>
            <a:lvl9pPr marL="3943350" indent="-233363"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5885F97-95F0-4F41-B7A5-C40DDFE73D5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pitchFamily="1"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pitchFamily="1" charset="-128"/>
              <a:cs typeface="+mn-cs"/>
            </a:endParaRPr>
          </a:p>
        </p:txBody>
      </p:sp>
    </p:spTree>
    <p:extLst>
      <p:ext uri="{BB962C8B-B14F-4D97-AF65-F5344CB8AC3E}">
        <p14:creationId xmlns:p14="http://schemas.microsoft.com/office/powerpoint/2010/main" val="858797369"/>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a:extLst>
              <a:ext uri="{FF2B5EF4-FFF2-40B4-BE49-F238E27FC236}">
                <a16:creationId xmlns:a16="http://schemas.microsoft.com/office/drawing/2014/main" id="{7BFE6947-EAE8-4460-AFD6-93200F2A60AF}"/>
              </a:ext>
            </a:extLst>
          </p:cNvPr>
          <p:cNvSpPr>
            <a:spLocks noGrp="1" noRot="1" noChangeAspect="1" noChangeArrowheads="1" noTextEdit="1"/>
          </p:cNvSpPr>
          <p:nvPr>
            <p:ph type="sldImg"/>
          </p:nvPr>
        </p:nvSpPr>
        <p:spPr>
          <a:ln/>
        </p:spPr>
      </p:sp>
      <p:sp>
        <p:nvSpPr>
          <p:cNvPr id="33795" name="Notes Placeholder 2">
            <a:extLst>
              <a:ext uri="{FF2B5EF4-FFF2-40B4-BE49-F238E27FC236}">
                <a16:creationId xmlns:a16="http://schemas.microsoft.com/office/drawing/2014/main" id="{33AF49AA-43EC-4EAB-8A29-ED4323792C57}"/>
              </a:ext>
            </a:extLst>
          </p:cNvPr>
          <p:cNvSpPr>
            <a:spLocks noGrp="1" noChangeArrowheads="1"/>
          </p:cNvSpPr>
          <p:nvPr>
            <p:ph type="body" idx="1"/>
          </p:nvPr>
        </p:nvSpPr>
        <p:spPr>
          <a:noFill/>
        </p:spPr>
        <p:txBody>
          <a:bodyPr/>
          <a:lstStyle/>
          <a:p>
            <a:endParaRPr lang="en-US" altLang="en-US" dirty="0"/>
          </a:p>
        </p:txBody>
      </p:sp>
      <p:sp>
        <p:nvSpPr>
          <p:cNvPr id="33796" name="Slide Number Placeholder 3">
            <a:extLst>
              <a:ext uri="{FF2B5EF4-FFF2-40B4-BE49-F238E27FC236}">
                <a16:creationId xmlns:a16="http://schemas.microsoft.com/office/drawing/2014/main" id="{079CAB75-2A38-4076-AA66-163059FBFD5C}"/>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ヒラギノ角ゴ Pro W3" pitchFamily="1" charset="-128"/>
              </a:defRPr>
            </a:lvl1pPr>
            <a:lvl2pPr marL="763588" indent="-292100">
              <a:defRPr sz="2400">
                <a:solidFill>
                  <a:schemeClr val="tx1"/>
                </a:solidFill>
                <a:latin typeface="Arial" panose="020B0604020202020204" pitchFamily="34" charset="0"/>
                <a:ea typeface="ヒラギノ角ゴ Pro W3" pitchFamily="1" charset="-128"/>
              </a:defRPr>
            </a:lvl2pPr>
            <a:lvl3pPr marL="1173163" indent="-233363">
              <a:defRPr sz="2400">
                <a:solidFill>
                  <a:schemeClr val="tx1"/>
                </a:solidFill>
                <a:latin typeface="Arial" panose="020B0604020202020204" pitchFamily="34" charset="0"/>
                <a:ea typeface="ヒラギノ角ゴ Pro W3" pitchFamily="1" charset="-128"/>
              </a:defRPr>
            </a:lvl3pPr>
            <a:lvl4pPr marL="1644650" indent="-233363">
              <a:defRPr sz="2400">
                <a:solidFill>
                  <a:schemeClr val="tx1"/>
                </a:solidFill>
                <a:latin typeface="Arial" panose="020B0604020202020204" pitchFamily="34" charset="0"/>
                <a:ea typeface="ヒラギノ角ゴ Pro W3" pitchFamily="1" charset="-128"/>
              </a:defRPr>
            </a:lvl4pPr>
            <a:lvl5pPr marL="2114550" indent="-233363">
              <a:defRPr sz="2400">
                <a:solidFill>
                  <a:schemeClr val="tx1"/>
                </a:solidFill>
                <a:latin typeface="Arial" panose="020B0604020202020204" pitchFamily="34" charset="0"/>
                <a:ea typeface="ヒラギノ角ゴ Pro W3" pitchFamily="1" charset="-128"/>
              </a:defRPr>
            </a:lvl5pPr>
            <a:lvl6pPr marL="2571750" indent="-233363"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6pPr>
            <a:lvl7pPr marL="3028950" indent="-233363"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7pPr>
            <a:lvl8pPr marL="3486150" indent="-233363"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8pPr>
            <a:lvl9pPr marL="3943350" indent="-233363"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5885F97-95F0-4F41-B7A5-C40DDFE73D5B}"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pitchFamily="1"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87</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pitchFamily="1" charset="-128"/>
              <a:cs typeface="+mn-cs"/>
            </a:endParaRPr>
          </a:p>
        </p:txBody>
      </p:sp>
    </p:spTree>
    <p:extLst>
      <p:ext uri="{BB962C8B-B14F-4D97-AF65-F5344CB8AC3E}">
        <p14:creationId xmlns:p14="http://schemas.microsoft.com/office/powerpoint/2010/main" val="3979294321"/>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33B98169-3BC5-49D7-8A93-2502355F2655}"/>
              </a:ext>
            </a:extLst>
          </p:cNvPr>
          <p:cNvSpPr>
            <a:spLocks noGrp="1" noRot="1" noChangeAspect="1" noChangeArrowheads="1" noTextEdit="1"/>
          </p:cNvSpPr>
          <p:nvPr>
            <p:ph type="sldImg"/>
          </p:nvPr>
        </p:nvSpPr>
        <p:spPr>
          <a:ln/>
        </p:spPr>
      </p:sp>
      <p:sp>
        <p:nvSpPr>
          <p:cNvPr id="35843" name="Notes Placeholder 2">
            <a:extLst>
              <a:ext uri="{FF2B5EF4-FFF2-40B4-BE49-F238E27FC236}">
                <a16:creationId xmlns:a16="http://schemas.microsoft.com/office/drawing/2014/main" id="{61D25095-DEA5-427D-9C06-4806EE2D9AB3}"/>
              </a:ext>
            </a:extLst>
          </p:cNvPr>
          <p:cNvSpPr>
            <a:spLocks noGrp="1" noChangeArrowheads="1"/>
          </p:cNvSpPr>
          <p:nvPr>
            <p:ph type="body" idx="1"/>
          </p:nvPr>
        </p:nvSpPr>
        <p:spPr>
          <a:noFill/>
        </p:spPr>
        <p:txBody>
          <a:bodyPr/>
          <a:lstStyle/>
          <a:p>
            <a:endParaRPr lang="en-US" altLang="en-US" dirty="0"/>
          </a:p>
        </p:txBody>
      </p:sp>
      <p:sp>
        <p:nvSpPr>
          <p:cNvPr id="35844" name="Slide Number Placeholder 3">
            <a:extLst>
              <a:ext uri="{FF2B5EF4-FFF2-40B4-BE49-F238E27FC236}">
                <a16:creationId xmlns:a16="http://schemas.microsoft.com/office/drawing/2014/main" id="{C6330721-F2AF-47F1-8A2A-D273D7FE66CA}"/>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ヒラギノ角ゴ Pro W3" pitchFamily="1" charset="-128"/>
              </a:defRPr>
            </a:lvl1pPr>
            <a:lvl2pPr marL="763588" indent="-292100">
              <a:defRPr sz="2400">
                <a:solidFill>
                  <a:schemeClr val="tx1"/>
                </a:solidFill>
                <a:latin typeface="Arial" panose="020B0604020202020204" pitchFamily="34" charset="0"/>
                <a:ea typeface="ヒラギノ角ゴ Pro W3" pitchFamily="1" charset="-128"/>
              </a:defRPr>
            </a:lvl2pPr>
            <a:lvl3pPr marL="1173163" indent="-233363">
              <a:defRPr sz="2400">
                <a:solidFill>
                  <a:schemeClr val="tx1"/>
                </a:solidFill>
                <a:latin typeface="Arial" panose="020B0604020202020204" pitchFamily="34" charset="0"/>
                <a:ea typeface="ヒラギノ角ゴ Pro W3" pitchFamily="1" charset="-128"/>
              </a:defRPr>
            </a:lvl3pPr>
            <a:lvl4pPr marL="1644650" indent="-233363">
              <a:defRPr sz="2400">
                <a:solidFill>
                  <a:schemeClr val="tx1"/>
                </a:solidFill>
                <a:latin typeface="Arial" panose="020B0604020202020204" pitchFamily="34" charset="0"/>
                <a:ea typeface="ヒラギノ角ゴ Pro W3" pitchFamily="1" charset="-128"/>
              </a:defRPr>
            </a:lvl4pPr>
            <a:lvl5pPr marL="2114550" indent="-233363">
              <a:defRPr sz="2400">
                <a:solidFill>
                  <a:schemeClr val="tx1"/>
                </a:solidFill>
                <a:latin typeface="Arial" panose="020B0604020202020204" pitchFamily="34" charset="0"/>
                <a:ea typeface="ヒラギノ角ゴ Pro W3" pitchFamily="1" charset="-128"/>
              </a:defRPr>
            </a:lvl5pPr>
            <a:lvl6pPr marL="2571750" indent="-233363"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6pPr>
            <a:lvl7pPr marL="3028950" indent="-233363"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7pPr>
            <a:lvl8pPr marL="3486150" indent="-233363"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8pPr>
            <a:lvl9pPr marL="3943350" indent="-233363"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A466393-3483-489A-B62A-D30A08B6667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pitchFamily="1"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88</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pitchFamily="1" charset="-128"/>
              <a:cs typeface="+mn-cs"/>
            </a:endParaRPr>
          </a:p>
        </p:txBody>
      </p:sp>
    </p:spTree>
    <p:extLst>
      <p:ext uri="{BB962C8B-B14F-4D97-AF65-F5344CB8AC3E}">
        <p14:creationId xmlns:p14="http://schemas.microsoft.com/office/powerpoint/2010/main" val="418873280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a:extLst>
              <a:ext uri="{FF2B5EF4-FFF2-40B4-BE49-F238E27FC236}">
                <a16:creationId xmlns:a16="http://schemas.microsoft.com/office/drawing/2014/main" id="{33B98169-3BC5-49D7-8A93-2502355F2655}"/>
              </a:ext>
            </a:extLst>
          </p:cNvPr>
          <p:cNvSpPr>
            <a:spLocks noGrp="1" noRot="1" noChangeAspect="1" noChangeArrowheads="1" noTextEdit="1"/>
          </p:cNvSpPr>
          <p:nvPr>
            <p:ph type="sldImg"/>
          </p:nvPr>
        </p:nvSpPr>
        <p:spPr>
          <a:ln/>
        </p:spPr>
      </p:sp>
      <p:sp>
        <p:nvSpPr>
          <p:cNvPr id="35843" name="Notes Placeholder 2">
            <a:extLst>
              <a:ext uri="{FF2B5EF4-FFF2-40B4-BE49-F238E27FC236}">
                <a16:creationId xmlns:a16="http://schemas.microsoft.com/office/drawing/2014/main" id="{61D25095-DEA5-427D-9C06-4806EE2D9AB3}"/>
              </a:ext>
            </a:extLst>
          </p:cNvPr>
          <p:cNvSpPr>
            <a:spLocks noGrp="1" noChangeArrowheads="1"/>
          </p:cNvSpPr>
          <p:nvPr>
            <p:ph type="body" idx="1"/>
          </p:nvPr>
        </p:nvSpPr>
        <p:spPr>
          <a:noFill/>
        </p:spPr>
        <p:txBody>
          <a:bodyPr/>
          <a:lstStyle/>
          <a:p>
            <a:endParaRPr lang="en-US" altLang="en-US" dirty="0"/>
          </a:p>
        </p:txBody>
      </p:sp>
      <p:sp>
        <p:nvSpPr>
          <p:cNvPr id="35844" name="Slide Number Placeholder 3">
            <a:extLst>
              <a:ext uri="{FF2B5EF4-FFF2-40B4-BE49-F238E27FC236}">
                <a16:creationId xmlns:a16="http://schemas.microsoft.com/office/drawing/2014/main" id="{C6330721-F2AF-47F1-8A2A-D273D7FE66CA}"/>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ヒラギノ角ゴ Pro W3" pitchFamily="1" charset="-128"/>
              </a:defRPr>
            </a:lvl1pPr>
            <a:lvl2pPr marL="763588" indent="-292100">
              <a:defRPr sz="2400">
                <a:solidFill>
                  <a:schemeClr val="tx1"/>
                </a:solidFill>
                <a:latin typeface="Arial" panose="020B0604020202020204" pitchFamily="34" charset="0"/>
                <a:ea typeface="ヒラギノ角ゴ Pro W3" pitchFamily="1" charset="-128"/>
              </a:defRPr>
            </a:lvl2pPr>
            <a:lvl3pPr marL="1173163" indent="-233363">
              <a:defRPr sz="2400">
                <a:solidFill>
                  <a:schemeClr val="tx1"/>
                </a:solidFill>
                <a:latin typeface="Arial" panose="020B0604020202020204" pitchFamily="34" charset="0"/>
                <a:ea typeface="ヒラギノ角ゴ Pro W3" pitchFamily="1" charset="-128"/>
              </a:defRPr>
            </a:lvl3pPr>
            <a:lvl4pPr marL="1644650" indent="-233363">
              <a:defRPr sz="2400">
                <a:solidFill>
                  <a:schemeClr val="tx1"/>
                </a:solidFill>
                <a:latin typeface="Arial" panose="020B0604020202020204" pitchFamily="34" charset="0"/>
                <a:ea typeface="ヒラギノ角ゴ Pro W3" pitchFamily="1" charset="-128"/>
              </a:defRPr>
            </a:lvl4pPr>
            <a:lvl5pPr marL="2114550" indent="-233363">
              <a:defRPr sz="2400">
                <a:solidFill>
                  <a:schemeClr val="tx1"/>
                </a:solidFill>
                <a:latin typeface="Arial" panose="020B0604020202020204" pitchFamily="34" charset="0"/>
                <a:ea typeface="ヒラギノ角ゴ Pro W3" pitchFamily="1" charset="-128"/>
              </a:defRPr>
            </a:lvl5pPr>
            <a:lvl6pPr marL="2571750" indent="-233363"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6pPr>
            <a:lvl7pPr marL="3028950" indent="-233363"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7pPr>
            <a:lvl8pPr marL="3486150" indent="-233363"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8pPr>
            <a:lvl9pPr marL="3943350" indent="-233363"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A466393-3483-489A-B62A-D30A08B66672}"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pitchFamily="1"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89</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pitchFamily="1" charset="-128"/>
              <a:cs typeface="+mn-cs"/>
            </a:endParaRPr>
          </a:p>
        </p:txBody>
      </p:sp>
    </p:spTree>
    <p:extLst>
      <p:ext uri="{BB962C8B-B14F-4D97-AF65-F5344CB8AC3E}">
        <p14:creationId xmlns:p14="http://schemas.microsoft.com/office/powerpoint/2010/main" val="276239804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a:extLst>
              <a:ext uri="{FF2B5EF4-FFF2-40B4-BE49-F238E27FC236}">
                <a16:creationId xmlns:a16="http://schemas.microsoft.com/office/drawing/2014/main" id="{D1FA650D-3881-4202-955A-C5FBBC6FBFEF}"/>
              </a:ext>
            </a:extLst>
          </p:cNvPr>
          <p:cNvSpPr>
            <a:spLocks noGrp="1" noRot="1" noChangeAspect="1" noChangeArrowheads="1" noTextEdit="1"/>
          </p:cNvSpPr>
          <p:nvPr>
            <p:ph type="sldImg"/>
          </p:nvPr>
        </p:nvSpPr>
        <p:spPr>
          <a:ln/>
        </p:spPr>
      </p:sp>
      <p:sp>
        <p:nvSpPr>
          <p:cNvPr id="25603" name="Notes Placeholder 2">
            <a:extLst>
              <a:ext uri="{FF2B5EF4-FFF2-40B4-BE49-F238E27FC236}">
                <a16:creationId xmlns:a16="http://schemas.microsoft.com/office/drawing/2014/main" id="{2E7D18CF-C488-43C7-8361-FA7B87428041}"/>
              </a:ext>
            </a:extLst>
          </p:cNvPr>
          <p:cNvSpPr>
            <a:spLocks noGrp="1" noChangeArrowheads="1"/>
          </p:cNvSpPr>
          <p:nvPr>
            <p:ph type="body" idx="1"/>
          </p:nvPr>
        </p:nvSpPr>
        <p:spPr>
          <a:noFill/>
        </p:spPr>
        <p:txBody>
          <a:bodyPr/>
          <a:lstStyle/>
          <a:p>
            <a:endParaRPr lang="en-US" altLang="en-US" dirty="0"/>
          </a:p>
        </p:txBody>
      </p:sp>
      <p:sp>
        <p:nvSpPr>
          <p:cNvPr id="25604" name="Slide Number Placeholder 3">
            <a:extLst>
              <a:ext uri="{FF2B5EF4-FFF2-40B4-BE49-F238E27FC236}">
                <a16:creationId xmlns:a16="http://schemas.microsoft.com/office/drawing/2014/main" id="{A43B2D39-C57A-4763-945A-EC5F1D46A35E}"/>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ヒラギノ角ゴ Pro W3" pitchFamily="1" charset="-128"/>
              </a:defRPr>
            </a:lvl1pPr>
            <a:lvl2pPr marL="763588" indent="-292100">
              <a:defRPr sz="2400">
                <a:solidFill>
                  <a:schemeClr val="tx1"/>
                </a:solidFill>
                <a:latin typeface="Arial" panose="020B0604020202020204" pitchFamily="34" charset="0"/>
                <a:ea typeface="ヒラギノ角ゴ Pro W3" pitchFamily="1" charset="-128"/>
              </a:defRPr>
            </a:lvl2pPr>
            <a:lvl3pPr marL="1173163" indent="-233363">
              <a:defRPr sz="2400">
                <a:solidFill>
                  <a:schemeClr val="tx1"/>
                </a:solidFill>
                <a:latin typeface="Arial" panose="020B0604020202020204" pitchFamily="34" charset="0"/>
                <a:ea typeface="ヒラギノ角ゴ Pro W3" pitchFamily="1" charset="-128"/>
              </a:defRPr>
            </a:lvl3pPr>
            <a:lvl4pPr marL="1644650" indent="-233363">
              <a:defRPr sz="2400">
                <a:solidFill>
                  <a:schemeClr val="tx1"/>
                </a:solidFill>
                <a:latin typeface="Arial" panose="020B0604020202020204" pitchFamily="34" charset="0"/>
                <a:ea typeface="ヒラギノ角ゴ Pro W3" pitchFamily="1" charset="-128"/>
              </a:defRPr>
            </a:lvl4pPr>
            <a:lvl5pPr marL="2114550" indent="-233363">
              <a:defRPr sz="2400">
                <a:solidFill>
                  <a:schemeClr val="tx1"/>
                </a:solidFill>
                <a:latin typeface="Arial" panose="020B0604020202020204" pitchFamily="34" charset="0"/>
                <a:ea typeface="ヒラギノ角ゴ Pro W3" pitchFamily="1" charset="-128"/>
              </a:defRPr>
            </a:lvl5pPr>
            <a:lvl6pPr marL="2571750" indent="-233363"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6pPr>
            <a:lvl7pPr marL="3028950" indent="-233363"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7pPr>
            <a:lvl8pPr marL="3486150" indent="-233363"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8pPr>
            <a:lvl9pPr marL="3943350" indent="-233363"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A84EE02-8745-4077-B08B-FCDC2CCC6AD0}"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pitchFamily="1"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pitchFamily="1" charset="-128"/>
              <a:cs typeface="+mn-cs"/>
            </a:endParaRPr>
          </a:p>
        </p:txBody>
      </p:sp>
    </p:spTree>
    <p:extLst>
      <p:ext uri="{BB962C8B-B14F-4D97-AF65-F5344CB8AC3E}">
        <p14:creationId xmlns:p14="http://schemas.microsoft.com/office/powerpoint/2010/main" val="34121185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numCol="2" spcCol="187068">
            <a:noAutofit/>
          </a:bodyPr>
          <a:lstStyle/>
          <a:p>
            <a:pPr marL="233835" indent="-233835" eaLnBrk="1" fontAlgn="auto" hangingPunct="1">
              <a:spcBef>
                <a:spcPts val="0"/>
              </a:spcBef>
              <a:spcAft>
                <a:spcPts val="0"/>
              </a:spcAft>
              <a:defRPr/>
            </a:pPr>
            <a:endParaRPr lang="en-US" dirty="0"/>
          </a:p>
        </p:txBody>
      </p:sp>
      <p:sp>
        <p:nvSpPr>
          <p:cNvPr id="23555" name="Slide Image Placeholder 4"/>
          <p:cNvSpPr>
            <a:spLocks noGrp="1" noRot="1" noChangeAspect="1" noTextEdit="1"/>
          </p:cNvSpPr>
          <p:nvPr>
            <p:ph type="sldImg"/>
          </p:nvPr>
        </p:nvSpPr>
        <p:spPr>
          <a:xfrm>
            <a:off x="682625" y="677863"/>
            <a:ext cx="5653088" cy="3181350"/>
          </a:xfrm>
          <a:ln/>
        </p:spPr>
      </p:sp>
    </p:spTree>
    <p:extLst>
      <p:ext uri="{BB962C8B-B14F-4D97-AF65-F5344CB8AC3E}">
        <p14:creationId xmlns:p14="http://schemas.microsoft.com/office/powerpoint/2010/main" val="8781106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0384157-6621-481A-8173-F0DE1F97A23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402095847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a:extLst>
              <a:ext uri="{FF2B5EF4-FFF2-40B4-BE49-F238E27FC236}">
                <a16:creationId xmlns:a16="http://schemas.microsoft.com/office/drawing/2014/main" id="{7F8E7594-C5BF-447A-AA4F-621FC058B0D5}"/>
              </a:ext>
            </a:extLst>
          </p:cNvPr>
          <p:cNvSpPr>
            <a:spLocks noGrp="1"/>
          </p:cNvSpPr>
          <p:nvPr>
            <p:ph type="body" idx="1"/>
          </p:nvPr>
        </p:nvSpPr>
        <p:spPr/>
        <p:txBody>
          <a:bodyPr numCol="2" spcCol="187068">
            <a:noAutofit/>
          </a:bodyPr>
          <a:lstStyle/>
          <a:p>
            <a:pPr marL="233835" indent="-233835" eaLnBrk="1" fontAlgn="auto" hangingPunct="1">
              <a:spcBef>
                <a:spcPts val="0"/>
              </a:spcBef>
              <a:spcAft>
                <a:spcPts val="0"/>
              </a:spcAft>
              <a:defRPr/>
            </a:pPr>
            <a:endParaRPr lang="en-US" dirty="0"/>
          </a:p>
        </p:txBody>
      </p:sp>
      <p:sp>
        <p:nvSpPr>
          <p:cNvPr id="30723" name="Slide Image Placeholder 4">
            <a:extLst>
              <a:ext uri="{FF2B5EF4-FFF2-40B4-BE49-F238E27FC236}">
                <a16:creationId xmlns:a16="http://schemas.microsoft.com/office/drawing/2014/main" id="{3F063B03-DE3F-49C5-942D-2EC8F2BB48C8}"/>
              </a:ext>
            </a:extLst>
          </p:cNvPr>
          <p:cNvSpPr>
            <a:spLocks noGrp="1" noRot="1" noChangeAspect="1" noChangeArrowheads="1" noTextEdit="1"/>
          </p:cNvSpPr>
          <p:nvPr>
            <p:ph type="sldImg"/>
          </p:nvPr>
        </p:nvSpPr>
        <p:spPr>
          <a:xfrm>
            <a:off x="682625" y="677863"/>
            <a:ext cx="5653088" cy="3181350"/>
          </a:xfrm>
          <a:ln/>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a:extLst>
              <a:ext uri="{FF2B5EF4-FFF2-40B4-BE49-F238E27FC236}">
                <a16:creationId xmlns:a16="http://schemas.microsoft.com/office/drawing/2014/main" id="{ADBC1FBC-DFC2-4AA8-824D-9D4F51B111FD}"/>
              </a:ext>
            </a:extLst>
          </p:cNvPr>
          <p:cNvSpPr>
            <a:spLocks noGrp="1"/>
          </p:cNvSpPr>
          <p:nvPr>
            <p:ph type="body" idx="1"/>
          </p:nvPr>
        </p:nvSpPr>
        <p:spPr/>
        <p:txBody>
          <a:bodyPr>
            <a:noAutofit/>
          </a:bodyPr>
          <a:lstStyle/>
          <a:p>
            <a:pPr marL="0" indent="0" eaLnBrk="1" hangingPunct="1">
              <a:spcBef>
                <a:spcPct val="20000"/>
              </a:spcBef>
              <a:buFontTx/>
              <a:buNone/>
            </a:pPr>
            <a:endParaRPr lang="en-US" altLang="en-US" sz="1100" dirty="0">
              <a:solidFill>
                <a:srgbClr val="0D4376"/>
              </a:solidFill>
              <a:latin typeface="Arial" panose="020B0604020202020204" pitchFamily="34" charset="0"/>
              <a:cs typeface="Arial" panose="020B0604020202020204" pitchFamily="34" charset="0"/>
            </a:endParaRPr>
          </a:p>
        </p:txBody>
      </p:sp>
      <p:sp>
        <p:nvSpPr>
          <p:cNvPr id="38915" name="Slide Image Placeholder 4">
            <a:extLst>
              <a:ext uri="{FF2B5EF4-FFF2-40B4-BE49-F238E27FC236}">
                <a16:creationId xmlns:a16="http://schemas.microsoft.com/office/drawing/2014/main" id="{3C57CBAE-CCCD-4756-AEBC-03E42487B7F3}"/>
              </a:ext>
            </a:extLst>
          </p:cNvPr>
          <p:cNvSpPr>
            <a:spLocks noGrp="1" noRot="1" noChangeAspect="1" noChangeArrowheads="1" noTextEdit="1"/>
          </p:cNvSpPr>
          <p:nvPr>
            <p:ph type="sldImg"/>
          </p:nvPr>
        </p:nvSpPr>
        <p:spPr>
          <a:xfrm>
            <a:off x="682625" y="677863"/>
            <a:ext cx="5653088" cy="3181350"/>
          </a:xfrm>
          <a:ln/>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a:extLst>
              <a:ext uri="{FF2B5EF4-FFF2-40B4-BE49-F238E27FC236}">
                <a16:creationId xmlns:a16="http://schemas.microsoft.com/office/drawing/2014/main" id="{5C2B3613-CAFA-4411-83F9-8880C892ABE1}"/>
              </a:ext>
            </a:extLst>
          </p:cNvPr>
          <p:cNvSpPr>
            <a:spLocks noGrp="1"/>
          </p:cNvSpPr>
          <p:nvPr>
            <p:ph type="body" idx="1"/>
          </p:nvPr>
        </p:nvSpPr>
        <p:spPr/>
        <p:txBody>
          <a:bodyPr>
            <a:noAutofit/>
          </a:bodyPr>
          <a:lstStyle/>
          <a:p>
            <a:pPr eaLnBrk="1" hangingPunct="1">
              <a:spcBef>
                <a:spcPct val="0"/>
              </a:spcBef>
            </a:pPr>
            <a:endParaRPr lang="en-US" altLang="en-US" dirty="0">
              <a:latin typeface="Arial" panose="020B0604020202020204" pitchFamily="34" charset="0"/>
            </a:endParaRPr>
          </a:p>
        </p:txBody>
      </p:sp>
      <p:sp>
        <p:nvSpPr>
          <p:cNvPr id="141315" name="Slide Image Placeholder 4">
            <a:extLst>
              <a:ext uri="{FF2B5EF4-FFF2-40B4-BE49-F238E27FC236}">
                <a16:creationId xmlns:a16="http://schemas.microsoft.com/office/drawing/2014/main" id="{605950C8-ECC2-4CA0-AE1C-AACAC0BB3589}"/>
              </a:ext>
            </a:extLst>
          </p:cNvPr>
          <p:cNvSpPr>
            <a:spLocks noGrp="1" noRot="1" noChangeAspect="1" noChangeArrowheads="1" noTextEdit="1"/>
          </p:cNvSpPr>
          <p:nvPr>
            <p:ph type="sldImg"/>
          </p:nvPr>
        </p:nvSpPr>
        <p:spPr>
          <a:xfrm>
            <a:off x="682625" y="677863"/>
            <a:ext cx="5653088" cy="3181350"/>
          </a:xfrm>
          <a:ln/>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Slide Image Placeholder 1">
            <a:extLst>
              <a:ext uri="{FF2B5EF4-FFF2-40B4-BE49-F238E27FC236}">
                <a16:creationId xmlns:a16="http://schemas.microsoft.com/office/drawing/2014/main" id="{3F5FBD57-4A6E-4E2A-917B-FBFBFCE87BFF}"/>
              </a:ext>
            </a:extLst>
          </p:cNvPr>
          <p:cNvSpPr>
            <a:spLocks noGrp="1" noRot="1" noChangeAspect="1" noChangeArrowheads="1" noTextEdit="1"/>
          </p:cNvSpPr>
          <p:nvPr>
            <p:ph type="sldImg"/>
          </p:nvPr>
        </p:nvSpPr>
        <p:spPr>
          <a:ln/>
        </p:spPr>
      </p:sp>
      <p:sp>
        <p:nvSpPr>
          <p:cNvPr id="3" name="Notes Placeholder 2">
            <a:extLst>
              <a:ext uri="{FF2B5EF4-FFF2-40B4-BE49-F238E27FC236}">
                <a16:creationId xmlns:a16="http://schemas.microsoft.com/office/drawing/2014/main" id="{59EA6966-80E3-4CE2-A700-58FA5E53AB28}"/>
              </a:ext>
            </a:extLst>
          </p:cNvPr>
          <p:cNvSpPr>
            <a:spLocks noGrp="1"/>
          </p:cNvSpPr>
          <p:nvPr>
            <p:ph type="body" idx="1"/>
          </p:nvPr>
        </p:nvSpPr>
        <p:spPr/>
        <p:txBody>
          <a:bodyPr/>
          <a:lstStyle/>
          <a:p>
            <a:pPr>
              <a:defRPr/>
            </a:pPr>
            <a:endParaRPr lang="en-US" dirty="0"/>
          </a:p>
        </p:txBody>
      </p:sp>
      <p:sp>
        <p:nvSpPr>
          <p:cNvPr id="145412" name="Slide Number Placeholder 3">
            <a:extLst>
              <a:ext uri="{FF2B5EF4-FFF2-40B4-BE49-F238E27FC236}">
                <a16:creationId xmlns:a16="http://schemas.microsoft.com/office/drawing/2014/main" id="{D652E6CB-78A4-4955-8C4D-F78E27472D9F}"/>
              </a:ext>
            </a:extLst>
          </p:cNvPr>
          <p:cNvSpPr>
            <a:spLocks noGrp="1"/>
          </p:cNvSpPr>
          <p:nvPr>
            <p:ph type="sldNum" sz="quarter" idx="5"/>
          </p:nvPr>
        </p:nvSpPr>
        <p:spPr>
          <a:noFill/>
        </p:spPr>
        <p:txBody>
          <a:bodyPr/>
          <a:lstStyle>
            <a:lvl1pPr>
              <a:defRPr sz="2400">
                <a:solidFill>
                  <a:schemeClr val="tx1"/>
                </a:solidFill>
                <a:latin typeface="Arial" panose="020B0604020202020204" pitchFamily="34" charset="0"/>
                <a:ea typeface="ヒラギノ角ゴ Pro W3" pitchFamily="1" charset="-128"/>
              </a:defRPr>
            </a:lvl1pPr>
            <a:lvl2pPr marL="742950" indent="-285750">
              <a:defRPr sz="2400">
                <a:solidFill>
                  <a:schemeClr val="tx1"/>
                </a:solidFill>
                <a:latin typeface="Arial" panose="020B0604020202020204" pitchFamily="34" charset="0"/>
                <a:ea typeface="ヒラギノ角ゴ Pro W3" pitchFamily="1" charset="-128"/>
              </a:defRPr>
            </a:lvl2pPr>
            <a:lvl3pPr marL="1143000" indent="-228600">
              <a:defRPr sz="2400">
                <a:solidFill>
                  <a:schemeClr val="tx1"/>
                </a:solidFill>
                <a:latin typeface="Arial" panose="020B0604020202020204" pitchFamily="34" charset="0"/>
                <a:ea typeface="ヒラギノ角ゴ Pro W3" pitchFamily="1" charset="-128"/>
              </a:defRPr>
            </a:lvl3pPr>
            <a:lvl4pPr marL="1600200" indent="-228600">
              <a:defRPr sz="2400">
                <a:solidFill>
                  <a:schemeClr val="tx1"/>
                </a:solidFill>
                <a:latin typeface="Arial" panose="020B0604020202020204" pitchFamily="34" charset="0"/>
                <a:ea typeface="ヒラギノ角ゴ Pro W3" pitchFamily="1" charset="-128"/>
              </a:defRPr>
            </a:lvl4pPr>
            <a:lvl5pPr marL="2057400" indent="-228600">
              <a:defRPr sz="2400">
                <a:solidFill>
                  <a:schemeClr val="tx1"/>
                </a:solidFill>
                <a:latin typeface="Arial" panose="020B0604020202020204" pitchFamily="34"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CE99D75-A829-4926-8D0E-B3CE6AF79D4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pitchFamily="1"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95</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ヒラギノ角ゴ Pro W3" pitchFamily="1" charset="-128"/>
              <a:cs typeface="+mn-cs"/>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Slide Image Placeholder 1"/>
          <p:cNvSpPr>
            <a:spLocks noGrp="1" noRot="1" noChangeAspect="1" noTextEdit="1"/>
          </p:cNvSpPr>
          <p:nvPr>
            <p:ph type="sldImg"/>
          </p:nvPr>
        </p:nvSpPr>
        <p:spPr>
          <a:ln/>
        </p:spPr>
      </p:sp>
      <p:sp>
        <p:nvSpPr>
          <p:cNvPr id="70659" name="Notes Placeholder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dirty="0">
              <a:latin typeface="Arial" panose="020B0604020202020204" pitchFamily="34" charset="0"/>
              <a:ea typeface="ヒラギノ角ゴ Pro W3" charset="-128"/>
            </a:endParaRPr>
          </a:p>
        </p:txBody>
      </p:sp>
      <p:sp>
        <p:nvSpPr>
          <p:cNvPr id="70660" name="Slide Number Placeholder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ヒラギノ角ゴ Pro W3" charset="-128"/>
              </a:defRPr>
            </a:lvl1pPr>
            <a:lvl2pPr marL="755650" indent="-290513">
              <a:spcBef>
                <a:spcPct val="30000"/>
              </a:spcBef>
              <a:defRPr sz="1200">
                <a:solidFill>
                  <a:schemeClr val="tx1"/>
                </a:solidFill>
                <a:latin typeface="Arial" panose="020B0604020202020204" pitchFamily="34" charset="0"/>
                <a:ea typeface="ヒラギノ角ゴ Pro W3" charset="-128"/>
              </a:defRPr>
            </a:lvl2pPr>
            <a:lvl3pPr marL="1163638" indent="-231775">
              <a:spcBef>
                <a:spcPct val="30000"/>
              </a:spcBef>
              <a:defRPr sz="1200">
                <a:solidFill>
                  <a:schemeClr val="tx1"/>
                </a:solidFill>
                <a:latin typeface="Arial" panose="020B0604020202020204" pitchFamily="34" charset="0"/>
                <a:ea typeface="ヒラギノ角ゴ Pro W3" charset="-128"/>
              </a:defRPr>
            </a:lvl3pPr>
            <a:lvl4pPr marL="1630363" indent="-231775">
              <a:spcBef>
                <a:spcPct val="30000"/>
              </a:spcBef>
              <a:defRPr sz="1200">
                <a:solidFill>
                  <a:schemeClr val="tx1"/>
                </a:solidFill>
                <a:latin typeface="Arial" panose="020B0604020202020204" pitchFamily="34" charset="0"/>
                <a:ea typeface="ヒラギノ角ゴ Pro W3" charset="-128"/>
              </a:defRPr>
            </a:lvl4pPr>
            <a:lvl5pPr marL="2095500" indent="-231775">
              <a:spcBef>
                <a:spcPct val="30000"/>
              </a:spcBef>
              <a:defRPr sz="1200">
                <a:solidFill>
                  <a:schemeClr val="tx1"/>
                </a:solidFill>
                <a:latin typeface="Arial" panose="020B0604020202020204" pitchFamily="34" charset="0"/>
                <a:ea typeface="ヒラギノ角ゴ Pro W3" charset="-128"/>
              </a:defRPr>
            </a:lvl5pPr>
            <a:lvl6pPr marL="2552700" indent="-231775" eaLnBrk="0" fontAlgn="base" hangingPunct="0">
              <a:spcBef>
                <a:spcPct val="30000"/>
              </a:spcBef>
              <a:spcAft>
                <a:spcPct val="0"/>
              </a:spcAft>
              <a:defRPr sz="1200">
                <a:solidFill>
                  <a:schemeClr val="tx1"/>
                </a:solidFill>
                <a:latin typeface="Arial" panose="020B0604020202020204" pitchFamily="34" charset="0"/>
                <a:ea typeface="ヒラギノ角ゴ Pro W3" charset="-128"/>
              </a:defRPr>
            </a:lvl6pPr>
            <a:lvl7pPr marL="3009900" indent="-231775" eaLnBrk="0" fontAlgn="base" hangingPunct="0">
              <a:spcBef>
                <a:spcPct val="30000"/>
              </a:spcBef>
              <a:spcAft>
                <a:spcPct val="0"/>
              </a:spcAft>
              <a:defRPr sz="1200">
                <a:solidFill>
                  <a:schemeClr val="tx1"/>
                </a:solidFill>
                <a:latin typeface="Arial" panose="020B0604020202020204" pitchFamily="34" charset="0"/>
                <a:ea typeface="ヒラギノ角ゴ Pro W3" charset="-128"/>
              </a:defRPr>
            </a:lvl7pPr>
            <a:lvl8pPr marL="3467100" indent="-231775" eaLnBrk="0" fontAlgn="base" hangingPunct="0">
              <a:spcBef>
                <a:spcPct val="30000"/>
              </a:spcBef>
              <a:spcAft>
                <a:spcPct val="0"/>
              </a:spcAft>
              <a:defRPr sz="1200">
                <a:solidFill>
                  <a:schemeClr val="tx1"/>
                </a:solidFill>
                <a:latin typeface="Arial" panose="020B0604020202020204" pitchFamily="34" charset="0"/>
                <a:ea typeface="ヒラギノ角ゴ Pro W3" charset="-128"/>
              </a:defRPr>
            </a:lvl8pPr>
            <a:lvl9pPr marL="3924300" indent="-231775" eaLnBrk="0" fontAlgn="base" hangingPunct="0">
              <a:spcBef>
                <a:spcPct val="30000"/>
              </a:spcBef>
              <a:spcAft>
                <a:spcPct val="0"/>
              </a:spcAft>
              <a:defRPr sz="1200">
                <a:solidFill>
                  <a:schemeClr val="tx1"/>
                </a:solidFill>
                <a:latin typeface="Arial" panose="020B0604020202020204" pitchFamily="34" charset="0"/>
                <a:ea typeface="ヒラギノ角ゴ Pro W3"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B144450-AC33-4E78-A109-51A011B3DCBC}"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ヒラギノ角ゴ Pro W3"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96</a:t>
            </a:fld>
            <a:endParaRPr kumimoji="0" lang="en-US" altLang="en-US" sz="1200" b="0" i="0" u="none" strike="noStrike" kern="1200" cap="none" spc="0" normalizeH="0" baseline="0" noProof="0" dirty="0">
              <a:ln>
                <a:noFill/>
              </a:ln>
              <a:solidFill>
                <a:srgbClr val="000000"/>
              </a:solidFill>
              <a:effectLst/>
              <a:uLnTx/>
              <a:uFillTx/>
              <a:latin typeface="Times New Roman" panose="02020603050405020304" pitchFamily="18" charset="0"/>
              <a:ea typeface="ヒラギノ角ゴ Pro W3" charset="-128"/>
              <a:cs typeface="+mn-cs"/>
            </a:endParaRPr>
          </a:p>
        </p:txBody>
      </p:sp>
    </p:spTree>
    <p:extLst>
      <p:ext uri="{BB962C8B-B14F-4D97-AF65-F5344CB8AC3E}">
        <p14:creationId xmlns:p14="http://schemas.microsoft.com/office/powerpoint/2010/main" val="81134490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Slide Image Placeholder 1"/>
          <p:cNvSpPr>
            <a:spLocks noGrp="1" noRot="1" noChangeAspect="1" noTextEdit="1"/>
          </p:cNvSpPr>
          <p:nvPr>
            <p:ph type="sldImg"/>
          </p:nvPr>
        </p:nvSpPr>
        <p:spPr>
          <a:ln/>
        </p:spPr>
      </p:sp>
      <p:sp>
        <p:nvSpPr>
          <p:cNvPr id="72707" name="Notes Placeholder 2"/>
          <p:cNvSpPr>
            <a:spLocks noGrp="1"/>
          </p:cNvSpPr>
          <p:nvPr>
            <p:ph type="body" idx="1"/>
          </p:nvPr>
        </p:nvSpPr>
        <p:spPr>
          <a:noFill/>
        </p:spPr>
        <p:txBody>
          <a:bodyPr/>
          <a:lstStyle/>
          <a:p>
            <a:endParaRPr lang="en-US" altLang="en-US" dirty="0">
              <a:latin typeface="Arial" panose="020B0604020202020204" pitchFamily="34" charset="0"/>
              <a:ea typeface="ヒラギノ角ゴ Pro W3" charset="-128"/>
            </a:endParaRPr>
          </a:p>
        </p:txBody>
      </p:sp>
      <p:sp>
        <p:nvSpPr>
          <p:cNvPr id="72708" name="Slide Number Placeholder 3"/>
          <p:cNvSpPr>
            <a:spLocks noGrp="1"/>
          </p:cNvSpPr>
          <p:nvPr>
            <p:ph type="sldNum" sz="quarter" idx="5"/>
          </p:nvPr>
        </p:nvSpPr>
        <p:spPr>
          <a:noFill/>
        </p:spPr>
        <p:txBody>
          <a:bodyPr/>
          <a:lstStyle>
            <a:lvl1pPr>
              <a:defRPr sz="2400">
                <a:solidFill>
                  <a:schemeClr val="tx1"/>
                </a:solidFill>
                <a:latin typeface="Arial" panose="020B0604020202020204" pitchFamily="34" charset="0"/>
                <a:ea typeface="ヒラギノ角ゴ Pro W3" charset="-128"/>
              </a:defRPr>
            </a:lvl1pPr>
            <a:lvl2pPr marL="742950" indent="-285750">
              <a:defRPr sz="2400">
                <a:solidFill>
                  <a:schemeClr val="tx1"/>
                </a:solidFill>
                <a:latin typeface="Arial" panose="020B0604020202020204" pitchFamily="34" charset="0"/>
                <a:ea typeface="ヒラギノ角ゴ Pro W3" charset="-128"/>
              </a:defRPr>
            </a:lvl2pPr>
            <a:lvl3pPr marL="1143000" indent="-228600">
              <a:defRPr sz="2400">
                <a:solidFill>
                  <a:schemeClr val="tx1"/>
                </a:solidFill>
                <a:latin typeface="Arial" panose="020B0604020202020204" pitchFamily="34" charset="0"/>
                <a:ea typeface="ヒラギノ角ゴ Pro W3" charset="-128"/>
              </a:defRPr>
            </a:lvl3pPr>
            <a:lvl4pPr marL="1600200" indent="-228600">
              <a:defRPr sz="2400">
                <a:solidFill>
                  <a:schemeClr val="tx1"/>
                </a:solidFill>
                <a:latin typeface="Arial" panose="020B0604020202020204" pitchFamily="34" charset="0"/>
                <a:ea typeface="ヒラギノ角ゴ Pro W3" charset="-128"/>
              </a:defRPr>
            </a:lvl4pPr>
            <a:lvl5pPr marL="2057400" indent="-228600">
              <a:defRPr sz="2400">
                <a:solidFill>
                  <a:schemeClr val="tx1"/>
                </a:solidFill>
                <a:latin typeface="Arial" panose="020B0604020202020204" pitchFamily="34" charset="0"/>
                <a:ea typeface="ヒラギノ角ゴ Pro W3"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05D7E13-EBC2-4D3E-B7CE-61C6B1C064D3}"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ヒラギノ角ゴ Pro W3" charset="-128"/>
                <a:cs typeface="+mn-cs"/>
              </a:rPr>
              <a:pPr marL="0" marR="0" lvl="0" indent="0" algn="r" defTabSz="914400" rtl="0" eaLnBrk="0" fontAlgn="base" latinLnBrk="0" hangingPunct="0">
                <a:lnSpc>
                  <a:spcPct val="100000"/>
                </a:lnSpc>
                <a:spcBef>
                  <a:spcPct val="0"/>
                </a:spcBef>
                <a:spcAft>
                  <a:spcPct val="0"/>
                </a:spcAft>
                <a:buClrTx/>
                <a:buSzTx/>
                <a:buFontTx/>
                <a:buNone/>
                <a:tabLst/>
                <a:defRPr/>
              </a:pPr>
              <a:t>97</a:t>
            </a:fld>
            <a:endParaRPr kumimoji="0" lang="en-US" altLang="en-US" sz="1200" b="0" i="0" u="none" strike="noStrike" kern="1200" cap="none" spc="0" normalizeH="0" baseline="0" noProof="0" dirty="0">
              <a:ln>
                <a:noFill/>
              </a:ln>
              <a:solidFill>
                <a:srgbClr val="000000"/>
              </a:solidFill>
              <a:effectLst/>
              <a:uLnTx/>
              <a:uFillTx/>
              <a:latin typeface="Arial" panose="020B0604020202020204" pitchFamily="34" charset="0"/>
              <a:ea typeface="ヒラギノ角ゴ Pro W3" charset="-128"/>
              <a:cs typeface="+mn-cs"/>
            </a:endParaRPr>
          </a:p>
        </p:txBody>
      </p:sp>
    </p:spTree>
    <p:extLst>
      <p:ext uri="{BB962C8B-B14F-4D97-AF65-F5344CB8AC3E}">
        <p14:creationId xmlns:p14="http://schemas.microsoft.com/office/powerpoint/2010/main" val="218431451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1: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a:solidFill>
                  <a:schemeClr val="dk1"/>
                </a:solidFill>
              </a:rPr>
              <a:t>The primary purpose of the K-12 Standards, Curriculum, and Instruction Division is to serve as the authoritative source for the review, revision, and support for implementation of state content standards in the </a:t>
            </a:r>
            <a:r>
              <a:rPr lang="en-US" sz="1100" b="1" i="1">
                <a:solidFill>
                  <a:schemeClr val="dk1"/>
                </a:solidFill>
              </a:rPr>
              <a:t>North Carolina Standard Course of Study</a:t>
            </a:r>
            <a:r>
              <a:rPr lang="en-US" sz="1100">
                <a:solidFill>
                  <a:schemeClr val="dk1"/>
                </a:solidFill>
              </a:rPr>
              <a:t> in the areas of </a:t>
            </a:r>
            <a:r>
              <a:rPr lang="en-US" sz="1100" b="1">
                <a:solidFill>
                  <a:schemeClr val="dk1"/>
                </a:solidFill>
              </a:rPr>
              <a:t>Arts Education (Dance, Music, Theatre Arts, and Visual Arts), English Language Arts, English Language Development, Guidance, Healthful Living (Health and Physical Education), Mathematics, Science, Social Studies, </a:t>
            </a:r>
            <a:r>
              <a:rPr lang="en-US" sz="1100">
                <a:solidFill>
                  <a:schemeClr val="dk1"/>
                </a:solidFill>
              </a:rPr>
              <a:t>and </a:t>
            </a:r>
            <a:r>
              <a:rPr lang="en-US" sz="1100" b="1">
                <a:solidFill>
                  <a:schemeClr val="dk1"/>
                </a:solidFill>
              </a:rPr>
              <a:t>World Languages</a:t>
            </a:r>
            <a:r>
              <a:rPr lang="en-US" sz="1100">
                <a:solidFill>
                  <a:schemeClr val="dk1"/>
                </a:solidFill>
              </a:rPr>
              <a:t>.</a:t>
            </a:r>
            <a:endParaRPr sz="11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1100">
                <a:solidFill>
                  <a:schemeClr val="dk1"/>
                </a:solidFill>
              </a:rPr>
              <a:t>The Division additionally supports multiple legislative and grant-related programs, initiatives, and reporting requirements, related to the federal Every Student Succeeds Act (ESSA); Title III, Part A (English Language Acquisition); Title V (Sexual Risk Avoidance); CDC Physical Activity, Physical Education, Nutrition, and Chronic Disease Management; Specialized Instructional Support Personnel; and state legislative and policy requirements related to areas such as Character Education, English Learners, Global Education, Healthy Active Children, Middle School Athletics, and STEM.</a:t>
            </a:r>
            <a:endParaRPr sz="11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1100">
                <a:solidFill>
                  <a:schemeClr val="dk1"/>
                </a:solidFill>
              </a:rPr>
              <a:t>The Division provides leadership for equity and access to support and tools for standards and program implementation, collaboration and engagement with internal and external stakeholders, (including cross-area work groups around materials adoption/alignment, assessments, district and regional support), and professional learning and support for grades K-12 in order to realize the State Board of Education vision that every public school student will graduate ready for post-secondary education and work, prepared to be a globally engaged and productive citizen through access to needed resources and rigor. The Division is organized in four primary sections, as illustrated on the left.</a:t>
            </a:r>
            <a:endParaRPr sz="1100">
              <a:solidFill>
                <a:schemeClr val="dk1"/>
              </a:solidFill>
            </a:endParaRPr>
          </a:p>
          <a:p>
            <a:pPr marL="0" lvl="0" indent="0" algn="l" rtl="0">
              <a:lnSpc>
                <a:spcPct val="100000"/>
              </a:lnSpc>
              <a:spcBef>
                <a:spcPts val="0"/>
              </a:spcBef>
              <a:spcAft>
                <a:spcPts val="0"/>
              </a:spcAft>
              <a:buSzPts val="1400"/>
              <a:buNone/>
            </a:pPr>
            <a:endParaRPr/>
          </a:p>
        </p:txBody>
      </p:sp>
      <p:sp>
        <p:nvSpPr>
          <p:cNvPr id="157" name="Google Shape;157;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
            <a:headEnd type="none" w="sm" len="sm"/>
            <a:tailEnd type="none" w="sm" len="sm"/>
          </a:ln>
        </p:spPr>
      </p:sp>
      <p:sp>
        <p:nvSpPr>
          <p:cNvPr id="163" name="Google Shape;163;p2:notes"/>
          <p:cNvSpPr txBox="1">
            <a:spLocks noGrp="1"/>
          </p:cNvSpPr>
          <p:nvPr>
            <p:ph type="body" idx="1"/>
          </p:nvPr>
        </p:nvSpPr>
        <p:spPr>
          <a:xfrm>
            <a:off x="914400" y="4343400"/>
            <a:ext cx="5029200" cy="41148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Clr>
                <a:schemeClr val="dk1"/>
              </a:buClr>
              <a:buSzPts val="1200"/>
              <a:buFont typeface="Arial"/>
              <a:buNone/>
            </a:pPr>
            <a:endParaRPr/>
          </a:p>
        </p:txBody>
      </p:sp>
      <p:sp>
        <p:nvSpPr>
          <p:cNvPr id="164" name="Google Shape;164;p2: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35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Pts val="350"/>
                <a:buFont typeface="Arial"/>
                <a:buNone/>
                <a:tabLst/>
                <a:defRPr/>
              </a:pPr>
              <a:t>100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p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2" name="Google Shape;172;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p5:notes"/>
          <p:cNvSpPr>
            <a:spLocks noGrp="1" noRot="1" noChangeAspect="1"/>
          </p:cNvSpPr>
          <p:nvPr>
            <p:ph type="sldImg" idx="2"/>
          </p:nvPr>
        </p:nvSpPr>
        <p:spPr>
          <a:xfrm>
            <a:off x="11433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178" name="Google Shape;178;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SzPts val="1400"/>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0384157-6621-481A-8173-F0DE1F97A232}" type="slidenum">
              <a:rPr kumimoji="0" lang="en-US" sz="1200" b="0" i="0" u="none" strike="noStrike" kern="1200" cap="none" spc="0" normalizeH="0" baseline="0" noProof="0" smtClean="0">
                <a:ln>
                  <a:noFill/>
                </a:ln>
                <a:solidFill>
                  <a:srgbClr val="000000"/>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sz="1200" b="0" i="0" u="none" strike="noStrike" kern="1200" cap="none" spc="0" normalizeH="0" baseline="0" noProof="0" dirty="0">
              <a:ln>
                <a:noFill/>
              </a:ln>
              <a:solidFill>
                <a:srgbClr val="000000"/>
              </a:solidFill>
              <a:effectLst/>
              <a:uLnTx/>
              <a:uFillTx/>
              <a:latin typeface="Arial" charset="0"/>
              <a:ea typeface="+mn-ea"/>
              <a:cs typeface="+mn-cs"/>
            </a:endParaRPr>
          </a:p>
        </p:txBody>
      </p:sp>
    </p:spTree>
    <p:extLst>
      <p:ext uri="{BB962C8B-B14F-4D97-AF65-F5344CB8AC3E}">
        <p14:creationId xmlns:p14="http://schemas.microsoft.com/office/powerpoint/2010/main" val="1105319354"/>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Google Shape;182;p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In November 2018, SC&amp;I reorganized into these 4 sections.</a:t>
            </a:r>
            <a:endParaRPr/>
          </a:p>
        </p:txBody>
      </p:sp>
      <p:sp>
        <p:nvSpPr>
          <p:cNvPr id="183" name="Google Shape;183;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7: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a:solidFill>
                  <a:schemeClr val="dk1"/>
                </a:solidFill>
              </a:rPr>
              <a:t>North Carolina's </a:t>
            </a:r>
            <a:r>
              <a:rPr lang="en-US" sz="1100" i="1">
                <a:solidFill>
                  <a:schemeClr val="dk1"/>
                </a:solidFill>
              </a:rPr>
              <a:t>Standard Course of Study</a:t>
            </a:r>
            <a:r>
              <a:rPr lang="en-US" sz="1100">
                <a:solidFill>
                  <a:schemeClr val="dk1"/>
                </a:solidFill>
              </a:rPr>
              <a:t> defines the appropriate content standards for each grade level and each high school course to provide a uniform set of learning standards for every public school in North Carolina. These standards define what students know and should be able to do.</a:t>
            </a:r>
            <a:endParaRPr sz="1100">
              <a:solidFill>
                <a:schemeClr val="dk1"/>
              </a:solidFill>
            </a:endParaRPr>
          </a:p>
          <a:p>
            <a:pPr marL="0" lvl="0" indent="0" algn="l" rtl="0">
              <a:lnSpc>
                <a:spcPct val="115000"/>
              </a:lnSpc>
              <a:spcBef>
                <a:spcPts val="0"/>
              </a:spcBef>
              <a:spcAft>
                <a:spcPts val="0"/>
              </a:spcAft>
              <a:buSzPts val="1100"/>
              <a:buNone/>
            </a:pPr>
            <a:r>
              <a:rPr lang="en-US" sz="1100">
                <a:solidFill>
                  <a:schemeClr val="dk1"/>
                </a:solidFill>
              </a:rPr>
              <a:t>Based on a philosophy of teaching and learning that is consistent with current research, exemplary practices, and national standards, the </a:t>
            </a:r>
            <a:r>
              <a:rPr lang="en-US" sz="1100" i="1">
                <a:solidFill>
                  <a:schemeClr val="dk1"/>
                </a:solidFill>
              </a:rPr>
              <a:t>Standard Course of Study</a:t>
            </a:r>
            <a:r>
              <a:rPr lang="en-US" sz="1100">
                <a:solidFill>
                  <a:schemeClr val="dk1"/>
                </a:solidFill>
              </a:rPr>
              <a:t> is designed to support North Carolina educators in providing the most challenging education possible for the state’s students. The goal of these standards is to prepare all students to become career and college ready.</a:t>
            </a:r>
            <a:endParaRPr sz="1100">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1100">
                <a:solidFill>
                  <a:schemeClr val="dk1"/>
                </a:solidFill>
              </a:rPr>
              <a:t>With these standards as the foundation, local school leaders make decisions about the comprehensive curriculum that they choose to deliver to students so that they can reach the content standards for every grade and subject. In addition, local schools and districts may offer electives and coursework that is above and beyond the NC Standard Course of Study's content standards. Classroom instruction is a partnership between the state, which sets content standards in the Standard Course of Study, and local educators who determine which curriculum materials they will use to deliver instruction to reach the standards.</a:t>
            </a:r>
            <a:endParaRPr sz="110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1100" b="1">
                <a:solidFill>
                  <a:schemeClr val="dk1"/>
                </a:solidFill>
              </a:rPr>
              <a:t>*Note:</a:t>
            </a:r>
            <a:r>
              <a:rPr lang="en-US" sz="1100">
                <a:solidFill>
                  <a:schemeClr val="dk1"/>
                </a:solidFill>
              </a:rPr>
              <a:t> To access the standards, visit the</a:t>
            </a:r>
            <a:r>
              <a:rPr lang="en-US" sz="1100">
                <a:solidFill>
                  <a:schemeClr val="dk1"/>
                </a:solidFill>
                <a:uFill>
                  <a:noFill/>
                </a:uFill>
                <a:hlinkClick r:id="rId3"/>
              </a:rPr>
              <a:t> </a:t>
            </a:r>
            <a:r>
              <a:rPr lang="en-US" sz="1100" u="sng">
                <a:solidFill>
                  <a:schemeClr val="hlink"/>
                </a:solidFill>
                <a:hlinkClick r:id="rId3"/>
              </a:rPr>
              <a:t>Public Schools of North Carolina</a:t>
            </a:r>
            <a:r>
              <a:rPr lang="en-US" sz="1100">
                <a:solidFill>
                  <a:schemeClr val="dk1"/>
                </a:solidFill>
              </a:rPr>
              <a:t> website, which is the authoritative source for all standards approved by the NC State Board of Education.</a:t>
            </a:r>
            <a:endParaRPr sz="1100">
              <a:solidFill>
                <a:schemeClr val="dk1"/>
              </a:solidFill>
            </a:endParaRPr>
          </a:p>
          <a:p>
            <a:pPr marL="0" lvl="0" indent="0" algn="l" rtl="0">
              <a:lnSpc>
                <a:spcPct val="100000"/>
              </a:lnSpc>
              <a:spcBef>
                <a:spcPts val="0"/>
              </a:spcBef>
              <a:spcAft>
                <a:spcPts val="0"/>
              </a:spcAft>
              <a:buSzPts val="1400"/>
              <a:buNone/>
            </a:pPr>
            <a:endParaRPr/>
          </a:p>
        </p:txBody>
      </p:sp>
      <p:sp>
        <p:nvSpPr>
          <p:cNvPr id="199" name="Google Shape;199;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05" name="Google Shape;205;p8: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US" sz="1100">
                <a:solidFill>
                  <a:schemeClr val="dk1"/>
                </a:solidFill>
              </a:rPr>
              <a:t>The</a:t>
            </a:r>
            <a:r>
              <a:rPr lang="en-US" sz="1100">
                <a:solidFill>
                  <a:schemeClr val="dk1"/>
                </a:solidFill>
                <a:uFill>
                  <a:noFill/>
                </a:uFill>
                <a:hlinkClick r:id="rId3"/>
              </a:rPr>
              <a:t> </a:t>
            </a:r>
            <a:r>
              <a:rPr lang="en-US" sz="1100" u="sng">
                <a:solidFill>
                  <a:schemeClr val="hlink"/>
                </a:solidFill>
                <a:hlinkClick r:id="rId3"/>
              </a:rPr>
              <a:t>State Board of Education policy SCOS-012</a:t>
            </a:r>
            <a:r>
              <a:rPr lang="en-US" sz="1100">
                <a:solidFill>
                  <a:schemeClr val="dk1"/>
                </a:solidFill>
              </a:rPr>
              <a:t> defines the Process for the Review, Revision, and Implementation of the NC Standard Course of Study (SCOS) </a:t>
            </a:r>
            <a:r>
              <a:rPr lang="en-US" sz="1100" i="1">
                <a:solidFill>
                  <a:schemeClr val="dk1"/>
                </a:solidFill>
              </a:rPr>
              <a:t>(Approved March 2018).</a:t>
            </a:r>
            <a:endParaRPr sz="1100" i="1">
              <a:solidFill>
                <a:schemeClr val="dk1"/>
              </a:solidFill>
            </a:endParaRPr>
          </a:p>
          <a:p>
            <a:pPr marL="0" lvl="0" indent="0" algn="l" rtl="0">
              <a:lnSpc>
                <a:spcPct val="115000"/>
              </a:lnSpc>
              <a:spcBef>
                <a:spcPts val="0"/>
              </a:spcBef>
              <a:spcAft>
                <a:spcPts val="0"/>
              </a:spcAft>
              <a:buClr>
                <a:schemeClr val="dk1"/>
              </a:buClr>
              <a:buSzPts val="1100"/>
              <a:buFont typeface="Arial"/>
              <a:buNone/>
            </a:pPr>
            <a:endParaRPr sz="1100" i="1">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US" sz="1100">
                <a:solidFill>
                  <a:schemeClr val="dk1"/>
                </a:solidFill>
              </a:rPr>
              <a:t>The policy ensures a system for standards review, revision, and implementation that promotes transparency and stakeholder engagement and unifies and formalizes the standards development process, which is:</a:t>
            </a:r>
            <a:endParaRPr sz="1100">
              <a:solidFill>
                <a:schemeClr val="dk1"/>
              </a:solidFill>
            </a:endParaRPr>
          </a:p>
          <a:p>
            <a:pPr marL="457200" lvl="0" indent="-298450" algn="l" rtl="0">
              <a:lnSpc>
                <a:spcPct val="115000"/>
              </a:lnSpc>
              <a:spcBef>
                <a:spcPts val="1200"/>
              </a:spcBef>
              <a:spcAft>
                <a:spcPts val="0"/>
              </a:spcAft>
              <a:buClr>
                <a:schemeClr val="dk1"/>
              </a:buClr>
              <a:buSzPts val="1100"/>
              <a:buChar char="●"/>
            </a:pPr>
            <a:r>
              <a:rPr lang="en-US" sz="1100">
                <a:solidFill>
                  <a:schemeClr val="dk1"/>
                </a:solidFill>
              </a:rPr>
              <a:t>Feedback-Based</a:t>
            </a:r>
            <a:endParaRPr sz="1100">
              <a:solidFill>
                <a:schemeClr val="dk1"/>
              </a:solidFill>
            </a:endParaRPr>
          </a:p>
          <a:p>
            <a:pPr marL="457200" lvl="0" indent="-298450" algn="l" rtl="0">
              <a:lnSpc>
                <a:spcPct val="115000"/>
              </a:lnSpc>
              <a:spcBef>
                <a:spcPts val="0"/>
              </a:spcBef>
              <a:spcAft>
                <a:spcPts val="0"/>
              </a:spcAft>
              <a:buClr>
                <a:schemeClr val="dk1"/>
              </a:buClr>
              <a:buSzPts val="1100"/>
              <a:buChar char="●"/>
            </a:pPr>
            <a:r>
              <a:rPr lang="en-US" sz="1100">
                <a:solidFill>
                  <a:schemeClr val="dk1"/>
                </a:solidFill>
              </a:rPr>
              <a:t>Research-Informed</a:t>
            </a:r>
            <a:endParaRPr sz="1100">
              <a:solidFill>
                <a:schemeClr val="dk1"/>
              </a:solidFill>
            </a:endParaRPr>
          </a:p>
          <a:p>
            <a:pPr marL="457200" lvl="0" indent="-298450" algn="l" rtl="0">
              <a:lnSpc>
                <a:spcPct val="115000"/>
              </a:lnSpc>
              <a:spcBef>
                <a:spcPts val="0"/>
              </a:spcBef>
              <a:spcAft>
                <a:spcPts val="0"/>
              </a:spcAft>
              <a:buClr>
                <a:schemeClr val="dk1"/>
              </a:buClr>
              <a:buSzPts val="1100"/>
              <a:buChar char="●"/>
            </a:pPr>
            <a:r>
              <a:rPr lang="en-US" sz="1100">
                <a:solidFill>
                  <a:schemeClr val="dk1"/>
                </a:solidFill>
              </a:rPr>
              <a:t>Improvement-Oriented, and</a:t>
            </a:r>
            <a:endParaRPr sz="1100">
              <a:solidFill>
                <a:schemeClr val="dk1"/>
              </a:solidFill>
            </a:endParaRPr>
          </a:p>
          <a:p>
            <a:pPr marL="457200" lvl="0" indent="-298450" algn="l" rtl="0">
              <a:lnSpc>
                <a:spcPct val="115000"/>
              </a:lnSpc>
              <a:spcBef>
                <a:spcPts val="0"/>
              </a:spcBef>
              <a:spcAft>
                <a:spcPts val="0"/>
              </a:spcAft>
              <a:buClr>
                <a:schemeClr val="dk1"/>
              </a:buClr>
              <a:buSzPts val="1100"/>
              <a:buChar char="●"/>
            </a:pPr>
            <a:r>
              <a:rPr lang="en-US" sz="1100">
                <a:solidFill>
                  <a:schemeClr val="dk1"/>
                </a:solidFill>
              </a:rPr>
              <a:t>Process-Driven.</a:t>
            </a:r>
            <a:endParaRPr sz="1100">
              <a:solidFill>
                <a:schemeClr val="dk1"/>
              </a:solidFill>
            </a:endParaRPr>
          </a:p>
          <a:p>
            <a:pPr marL="0" lvl="0" indent="0" algn="l" rtl="0">
              <a:lnSpc>
                <a:spcPct val="100000"/>
              </a:lnSpc>
              <a:spcBef>
                <a:spcPts val="1200"/>
              </a:spcBef>
              <a:spcAft>
                <a:spcPts val="0"/>
              </a:spcAft>
              <a:buClr>
                <a:schemeClr val="dk1"/>
              </a:buClr>
              <a:buSzPts val="1100"/>
              <a:buFont typeface="Arial"/>
              <a:buNone/>
            </a:pPr>
            <a:endParaRPr/>
          </a:p>
          <a:p>
            <a:pPr marL="0" lvl="0" indent="0" algn="l" rtl="0">
              <a:lnSpc>
                <a:spcPct val="100000"/>
              </a:lnSpc>
              <a:spcBef>
                <a:spcPts val="0"/>
              </a:spcBef>
              <a:spcAft>
                <a:spcPts val="0"/>
              </a:spcAft>
              <a:buSzPts val="1400"/>
              <a:buNone/>
            </a:pPr>
            <a:endParaRPr/>
          </a:p>
        </p:txBody>
      </p:sp>
      <p:sp>
        <p:nvSpPr>
          <p:cNvPr id="206" name="Google Shape;206;p8: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105</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p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a:p>
          <a:p>
            <a:pPr marL="0" marR="0" lvl="0" indent="0" algn="l" rtl="0">
              <a:lnSpc>
                <a:spcPct val="100000"/>
              </a:lnSpc>
              <a:spcBef>
                <a:spcPts val="0"/>
              </a:spcBef>
              <a:spcAft>
                <a:spcPts val="0"/>
              </a:spcAft>
              <a:buClr>
                <a:srgbClr val="000000"/>
              </a:buClr>
              <a:buSzPts val="1400"/>
              <a:buFont typeface="Arial"/>
              <a:buNone/>
            </a:pPr>
            <a:endParaRPr/>
          </a:p>
          <a:p>
            <a:pPr marL="0" marR="0" lvl="0" indent="0" algn="l" rtl="0">
              <a:lnSpc>
                <a:spcPct val="100000"/>
              </a:lnSpc>
              <a:spcBef>
                <a:spcPts val="0"/>
              </a:spcBef>
              <a:spcAft>
                <a:spcPts val="0"/>
              </a:spcAft>
              <a:buClr>
                <a:srgbClr val="000000"/>
              </a:buClr>
              <a:buSzPts val="1400"/>
              <a:buFont typeface="Arial"/>
              <a:buNone/>
            </a:pPr>
            <a:endParaRPr/>
          </a:p>
          <a:p>
            <a:pPr marL="0" marR="0" lvl="0" indent="0" algn="l" rtl="0">
              <a:lnSpc>
                <a:spcPct val="100000"/>
              </a:lnSpc>
              <a:spcBef>
                <a:spcPts val="0"/>
              </a:spcBef>
              <a:spcAft>
                <a:spcPts val="0"/>
              </a:spcAft>
              <a:buClr>
                <a:srgbClr val="000000"/>
              </a:buClr>
              <a:buSzPts val="1400"/>
              <a:buFont typeface="Arial"/>
              <a:buNone/>
            </a:pPr>
            <a:r>
              <a:rPr lang="en-US"/>
              <a:t>AFM course is only available for students who previously failed the course and must retake to fulfill graduation requirements.</a:t>
            </a:r>
            <a:endParaRPr/>
          </a:p>
          <a:p>
            <a:pPr marL="0" marR="0" lvl="0" indent="0" algn="l" rtl="0">
              <a:lnSpc>
                <a:spcPct val="100000"/>
              </a:lnSpc>
              <a:spcBef>
                <a:spcPts val="0"/>
              </a:spcBef>
              <a:spcAft>
                <a:spcPts val="0"/>
              </a:spcAft>
              <a:buClr>
                <a:srgbClr val="000000"/>
              </a:buClr>
              <a:buSzPts val="1400"/>
              <a:buFont typeface="Arial"/>
              <a:buNone/>
            </a:pPr>
            <a:endParaRPr/>
          </a:p>
          <a:p>
            <a:pPr marL="0" marR="0" lvl="0" indent="0" algn="l" rtl="0">
              <a:lnSpc>
                <a:spcPct val="100000"/>
              </a:lnSpc>
              <a:spcBef>
                <a:spcPts val="0"/>
              </a:spcBef>
              <a:spcAft>
                <a:spcPts val="0"/>
              </a:spcAft>
              <a:buClr>
                <a:srgbClr val="000000"/>
              </a:buClr>
              <a:buSzPts val="1400"/>
              <a:buFont typeface="Arial"/>
              <a:buNone/>
            </a:pPr>
            <a:r>
              <a:rPr lang="en-US"/>
              <a:t>(SCOS-012) and Graduation Requirements Policy (GRAD-004) - </a:t>
            </a:r>
            <a:r>
              <a:rPr lang="en-US" sz="1800"/>
              <a:t>(GRAD-004) NC Math 1, 2, and 3 and a fourth mathematics course to be aligned with the student’s post high school plans</a:t>
            </a: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Clr>
                <a:schemeClr val="dk1"/>
              </a:buClr>
              <a:buSzPts val="1100"/>
              <a:buFont typeface="Arial"/>
              <a:buNone/>
            </a:pPr>
            <a:r>
              <a:rPr lang="en-US" sz="1100">
                <a:solidFill>
                  <a:schemeClr val="dk1"/>
                </a:solidFill>
                <a:latin typeface="Arial"/>
                <a:ea typeface="Arial"/>
                <a:cs typeface="Arial"/>
                <a:sym typeface="Arial"/>
              </a:rPr>
              <a:t>The department continues to work diligently to ensure that there are a variety of options for students that align to their plans after high school graduation, whether that be career, community college or technical school, or college.</a:t>
            </a:r>
            <a:endParaRPr sz="1100">
              <a:solidFill>
                <a:schemeClr val="dk1"/>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endParaRPr sz="1100">
              <a:solidFill>
                <a:schemeClr val="dk1"/>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100">
                <a:solidFill>
                  <a:schemeClr val="dk1"/>
                </a:solidFill>
                <a:latin typeface="Arial"/>
                <a:ea typeface="Arial"/>
                <a:cs typeface="Arial"/>
                <a:sym typeface="Arial"/>
              </a:rPr>
              <a:t>For mathematics, the </a:t>
            </a:r>
            <a:r>
              <a:rPr lang="en-US" sz="1100" u="sng">
                <a:solidFill>
                  <a:schemeClr val="hlink"/>
                </a:solidFill>
                <a:latin typeface="Arial"/>
                <a:ea typeface="Arial"/>
                <a:cs typeface="Arial"/>
                <a:sym typeface="Arial"/>
                <a:hlinkClick r:id="rId3"/>
              </a:rPr>
              <a:t>State Board high school graduation requirements</a:t>
            </a:r>
            <a:r>
              <a:rPr lang="en-US" sz="1100">
                <a:solidFill>
                  <a:schemeClr val="dk1"/>
                </a:solidFill>
                <a:latin typeface="Arial"/>
                <a:ea typeface="Arial"/>
                <a:cs typeface="Arial"/>
                <a:sym typeface="Arial"/>
              </a:rPr>
              <a:t>, take into account options aligned to students’ post high school plans.  These options have been in effect since the 2012-13 school year.  The NC Mathematics Graduation Requirements Options </a:t>
            </a:r>
            <a:r>
              <a:rPr lang="en-US" sz="1100" u="sng">
                <a:solidFill>
                  <a:schemeClr val="hlink"/>
                </a:solidFill>
                <a:latin typeface="Arial"/>
                <a:ea typeface="Arial"/>
                <a:cs typeface="Arial"/>
                <a:sym typeface="Arial"/>
                <a:hlinkClick r:id="rId4"/>
              </a:rPr>
              <a:t>Charts</a:t>
            </a:r>
            <a:r>
              <a:rPr lang="en-US" sz="1100">
                <a:solidFill>
                  <a:schemeClr val="dk1"/>
                </a:solidFill>
                <a:latin typeface="Arial"/>
                <a:ea typeface="Arial"/>
                <a:cs typeface="Arial"/>
                <a:sym typeface="Arial"/>
              </a:rPr>
              <a:t> were developed according to the State Graduation Requirements to ensure that students receive mathematics coursework that aligns to their post high school plans, which includes options for students entering directly into a career following high school. Students who elect to enter directly into a career following high school, follow Option 3 on the charts, which includes a variety of courses that can be used to satisfy a 4th math credit following Math 1, 2, and 3.  Courses that may be used include AP or IB options (such as AP computer science); single CTE courses (in areas such as Accounting, Carpentry, Computer Science, Drafting, Interior Design); paired CTE courses (for example, Masonry I and II or Electronics I and II); and additional mathematics courses.</a:t>
            </a:r>
            <a:endParaRPr sz="1100">
              <a:solidFill>
                <a:schemeClr val="dk1"/>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endParaRPr sz="1100">
              <a:solidFill>
                <a:schemeClr val="dk1"/>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100">
                <a:solidFill>
                  <a:schemeClr val="dk1"/>
                </a:solidFill>
                <a:latin typeface="Arial"/>
                <a:ea typeface="Arial"/>
                <a:cs typeface="Arial"/>
                <a:sym typeface="Arial"/>
              </a:rPr>
              <a:t>The Essentials of College Math (ECM) course referenced in the educator’s email will no longer be available beginning with the 2019-2020 school year because unfortunately, the ECM course does not meet the course content required by the US Office of Civil Rights to be considered an advanced course; thus, it can no longer be offered as a 4th math option for fulfilling graduation requirements. </a:t>
            </a:r>
            <a:endParaRPr sz="1100">
              <a:solidFill>
                <a:schemeClr val="dk1"/>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endParaRPr sz="1100">
              <a:solidFill>
                <a:schemeClr val="dk1"/>
              </a:solidFill>
              <a:latin typeface="Arial"/>
              <a:ea typeface="Arial"/>
              <a:cs typeface="Arial"/>
              <a:sym typeface="Arial"/>
            </a:endParaRPr>
          </a:p>
          <a:p>
            <a:pPr marL="0" lvl="0" indent="0" algn="l" rtl="0">
              <a:lnSpc>
                <a:spcPct val="100000"/>
              </a:lnSpc>
              <a:spcBef>
                <a:spcPts val="0"/>
              </a:spcBef>
              <a:spcAft>
                <a:spcPts val="0"/>
              </a:spcAft>
              <a:buClr>
                <a:schemeClr val="dk1"/>
              </a:buClr>
              <a:buSzPts val="1100"/>
              <a:buFont typeface="Arial"/>
              <a:buNone/>
            </a:pPr>
            <a:r>
              <a:rPr lang="en-US" sz="1100">
                <a:solidFill>
                  <a:schemeClr val="dk1"/>
                </a:solidFill>
                <a:latin typeface="Arial"/>
                <a:ea typeface="Arial"/>
                <a:cs typeface="Arial"/>
                <a:sym typeface="Arial"/>
              </a:rPr>
              <a:t>In an effort to ensure the usefulness of the NC Mathematics Standard Course of Study for meeting the needs of all students, NCDPI relies on feedback from various stakeholders, which includes the business community. To ensure that we are current with the requirements to meet the demands of the workforce, NCDPI’s mathematics team in Standards, Curriculum, and Instruction and the Career and Technical Education staff continuously collaborate to determine the appropriate course content for students entering different fields of work. </a:t>
            </a:r>
            <a:endParaRPr sz="1100">
              <a:solidFill>
                <a:schemeClr val="dk1"/>
              </a:solidFill>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212" name="Google Shape;212;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
        <p:cNvGrpSpPr/>
        <p:nvPr/>
      </p:nvGrpSpPr>
      <p:grpSpPr>
        <a:xfrm>
          <a:off x="0" y="0"/>
          <a:ext cx="0" cy="0"/>
          <a:chOff x="0" y="0"/>
          <a:chExt cx="0" cy="0"/>
        </a:xfrm>
      </p:grpSpPr>
      <p:sp>
        <p:nvSpPr>
          <p:cNvPr id="217" name="Google Shape;217;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218" name="Google Shape;218;p1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endParaRPr/>
          </a:p>
          <a:p>
            <a:pPr marL="457200" marR="0" lvl="0" indent="-228600" algn="l" rtl="0">
              <a:lnSpc>
                <a:spcPct val="100000"/>
              </a:lnSpc>
              <a:spcBef>
                <a:spcPts val="0"/>
              </a:spcBef>
              <a:spcAft>
                <a:spcPts val="0"/>
              </a:spcAft>
              <a:buSzPts val="1400"/>
              <a:buNone/>
            </a:pPr>
            <a:r>
              <a:rPr lang="en-US"/>
              <a:t>Data review team considered 4</a:t>
            </a:r>
            <a:r>
              <a:rPr lang="en-US" baseline="30000"/>
              <a:t>th</a:t>
            </a:r>
            <a:r>
              <a:rPr lang="en-US"/>
              <a:t> level math (what needs to be included) during review of 1-3</a:t>
            </a:r>
            <a:endParaRPr/>
          </a:p>
        </p:txBody>
      </p:sp>
      <p:sp>
        <p:nvSpPr>
          <p:cNvPr id="219" name="Google Shape;219;p10:notes"/>
          <p:cNvSpPr txBox="1">
            <a:spLocks noGrp="1"/>
          </p:cNvSpPr>
          <p:nvPr>
            <p:ph type="sldNum" idx="12"/>
          </p:nvPr>
        </p:nvSpPr>
        <p:spPr>
          <a:xfrm>
            <a:off x="3886200" y="8686800"/>
            <a:ext cx="2971800" cy="457200"/>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000000"/>
                </a:solidFill>
                <a:effectLst/>
                <a:uLnTx/>
                <a:uFillTx/>
                <a:latin typeface="Arial"/>
                <a:ea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107</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
        <p:cNvGrpSpPr/>
        <p:nvPr/>
      </p:nvGrpSpPr>
      <p:grpSpPr>
        <a:xfrm>
          <a:off x="0" y="0"/>
          <a:ext cx="0" cy="0"/>
          <a:chOff x="0" y="0"/>
          <a:chExt cx="0" cy="0"/>
        </a:xfrm>
      </p:grpSpPr>
      <p:sp>
        <p:nvSpPr>
          <p:cNvPr id="224" name="Google Shape;224;p12: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sz="1100">
              <a:solidFill>
                <a:schemeClr val="dk1"/>
              </a:solidFill>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225" name="Google Shape;225;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3: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sz="1100">
              <a:solidFill>
                <a:schemeClr val="dk1"/>
              </a:solidFill>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231" name="Google Shape;231;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p14: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sz="1100">
              <a:solidFill>
                <a:schemeClr val="dk1"/>
              </a:solidFill>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237" name="Google Shape;237;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5: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sz="1100">
              <a:solidFill>
                <a:schemeClr val="dk1"/>
              </a:solidFill>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243" name="Google Shape;243;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
        <p:cNvGrpSpPr/>
        <p:nvPr/>
      </p:nvGrpSpPr>
      <p:grpSpPr>
        <a:xfrm>
          <a:off x="0" y="0"/>
          <a:ext cx="0" cy="0"/>
          <a:chOff x="0" y="0"/>
          <a:chExt cx="0" cy="0"/>
        </a:xfrm>
      </p:grpSpPr>
      <p:sp>
        <p:nvSpPr>
          <p:cNvPr id="248" name="Google Shape;248;p16: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49" name="Google Shape;249;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emf"/><Relationship Id="rId1" Type="http://schemas.openxmlformats.org/officeDocument/2006/relationships/slideMaster" Target="../slideMasters/slideMaster1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7.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8.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9.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0.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0.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1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CEC7EB-61FC-4848-BAA1-A8812F79B1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5A72F8B-601E-46BA-994E-271F69A401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FE9240CC-945E-43FE-B247-D76FB6D1FFF6}"/>
              </a:ext>
            </a:extLst>
          </p:cNvPr>
          <p:cNvSpPr>
            <a:spLocks noGrp="1"/>
          </p:cNvSpPr>
          <p:nvPr>
            <p:ph type="dt" sz="half" idx="10"/>
          </p:nvPr>
        </p:nvSpPr>
        <p:spPr/>
        <p:txBody>
          <a:bodyPr/>
          <a:lstStyle/>
          <a:p>
            <a:fld id="{FD81D579-9CBB-423F-B4B0-BA6770486735}" type="datetimeFigureOut">
              <a:rPr lang="en-US" smtClean="0"/>
              <a:t>6/9/2020</a:t>
            </a:fld>
            <a:endParaRPr lang="en-US"/>
          </a:p>
        </p:txBody>
      </p:sp>
      <p:sp>
        <p:nvSpPr>
          <p:cNvPr id="5" name="Footer Placeholder 4">
            <a:extLst>
              <a:ext uri="{FF2B5EF4-FFF2-40B4-BE49-F238E27FC236}">
                <a16:creationId xmlns:a16="http://schemas.microsoft.com/office/drawing/2014/main" id="{67DB2111-C074-4D45-97CC-47EC6D5C53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3B2CBB-E363-4D12-BD7E-413A23C0C62F}"/>
              </a:ext>
            </a:extLst>
          </p:cNvPr>
          <p:cNvSpPr>
            <a:spLocks noGrp="1"/>
          </p:cNvSpPr>
          <p:nvPr>
            <p:ph type="sldNum" sz="quarter" idx="12"/>
          </p:nvPr>
        </p:nvSpPr>
        <p:spPr/>
        <p:txBody>
          <a:bodyPr/>
          <a:lstStyle/>
          <a:p>
            <a:fld id="{7376430E-99A3-4548-9C87-D802268E4A1D}" type="slidenum">
              <a:rPr lang="en-US" smtClean="0"/>
              <a:t>‹#›</a:t>
            </a:fld>
            <a:endParaRPr lang="en-US"/>
          </a:p>
        </p:txBody>
      </p:sp>
    </p:spTree>
    <p:extLst>
      <p:ext uri="{BB962C8B-B14F-4D97-AF65-F5344CB8AC3E}">
        <p14:creationId xmlns:p14="http://schemas.microsoft.com/office/powerpoint/2010/main" val="19495258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31696E-E9E3-4DAE-A131-8BC68A2FF3E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D6A58F7-64AB-44CB-8B08-222D66EE546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30D5F6-DB77-4F45-9574-B59A45E45163}"/>
              </a:ext>
            </a:extLst>
          </p:cNvPr>
          <p:cNvSpPr>
            <a:spLocks noGrp="1"/>
          </p:cNvSpPr>
          <p:nvPr>
            <p:ph type="dt" sz="half" idx="10"/>
          </p:nvPr>
        </p:nvSpPr>
        <p:spPr/>
        <p:txBody>
          <a:bodyPr/>
          <a:lstStyle/>
          <a:p>
            <a:fld id="{FD81D579-9CBB-423F-B4B0-BA6770486735}" type="datetimeFigureOut">
              <a:rPr lang="en-US" smtClean="0"/>
              <a:t>6/9/2020</a:t>
            </a:fld>
            <a:endParaRPr lang="en-US"/>
          </a:p>
        </p:txBody>
      </p:sp>
      <p:sp>
        <p:nvSpPr>
          <p:cNvPr id="5" name="Footer Placeholder 4">
            <a:extLst>
              <a:ext uri="{FF2B5EF4-FFF2-40B4-BE49-F238E27FC236}">
                <a16:creationId xmlns:a16="http://schemas.microsoft.com/office/drawing/2014/main" id="{95DA3329-9AC1-4FA0-8FAF-F46E38C1423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2F354B-417C-4F12-BA2E-64A11F66D785}"/>
              </a:ext>
            </a:extLst>
          </p:cNvPr>
          <p:cNvSpPr>
            <a:spLocks noGrp="1"/>
          </p:cNvSpPr>
          <p:nvPr>
            <p:ph type="sldNum" sz="quarter" idx="12"/>
          </p:nvPr>
        </p:nvSpPr>
        <p:spPr/>
        <p:txBody>
          <a:bodyPr/>
          <a:lstStyle/>
          <a:p>
            <a:fld id="{7376430E-99A3-4548-9C87-D802268E4A1D}" type="slidenum">
              <a:rPr lang="en-US" smtClean="0"/>
              <a:t>‹#›</a:t>
            </a:fld>
            <a:endParaRPr lang="en-US"/>
          </a:p>
        </p:txBody>
      </p:sp>
    </p:spTree>
    <p:extLst>
      <p:ext uri="{BB962C8B-B14F-4D97-AF65-F5344CB8AC3E}">
        <p14:creationId xmlns:p14="http://schemas.microsoft.com/office/powerpoint/2010/main" val="400116866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89C62F59-BBB0-41D0-AA9C-92D4764441D7}"/>
              </a:ext>
            </a:extLst>
          </p:cNvPr>
          <p:cNvSpPr>
            <a:spLocks noGrp="1" noChangeArrowheads="1"/>
          </p:cNvSpPr>
          <p:nvPr>
            <p:ph type="sldNum" sz="quarter" idx="10"/>
          </p:nvPr>
        </p:nvSpPr>
        <p:spPr>
          <a:ln/>
        </p:spPr>
        <p:txBody>
          <a:bodyPr/>
          <a:lstStyle>
            <a:lvl1pPr>
              <a:defRPr/>
            </a:lvl1pPr>
          </a:lstStyle>
          <a:p>
            <a:pPr>
              <a:defRPr/>
            </a:pPr>
            <a:fld id="{E11D906F-0342-4ACA-B250-3161E80D8670}" type="slidenum">
              <a:rPr lang="en-US" altLang="en-US"/>
              <a:pPr>
                <a:defRPr/>
              </a:pPr>
              <a:t>‹#›</a:t>
            </a:fld>
            <a:endParaRPr lang="en-US" altLang="en-US">
              <a:solidFill>
                <a:schemeClr val="tx1"/>
              </a:solidFill>
            </a:endParaRPr>
          </a:p>
        </p:txBody>
      </p:sp>
    </p:spTree>
    <p:extLst>
      <p:ext uri="{BB962C8B-B14F-4D97-AF65-F5344CB8AC3E}">
        <p14:creationId xmlns:p14="http://schemas.microsoft.com/office/powerpoint/2010/main" val="353587193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304800"/>
            <a:ext cx="25908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304800"/>
            <a:ext cx="75692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8B1AB40A-F911-4103-BAB3-8D66B28FFF15}"/>
              </a:ext>
            </a:extLst>
          </p:cNvPr>
          <p:cNvSpPr>
            <a:spLocks noGrp="1" noChangeArrowheads="1"/>
          </p:cNvSpPr>
          <p:nvPr>
            <p:ph type="sldNum" sz="quarter" idx="10"/>
          </p:nvPr>
        </p:nvSpPr>
        <p:spPr>
          <a:ln/>
        </p:spPr>
        <p:txBody>
          <a:bodyPr/>
          <a:lstStyle>
            <a:lvl1pPr>
              <a:defRPr/>
            </a:lvl1pPr>
          </a:lstStyle>
          <a:p>
            <a:pPr>
              <a:defRPr/>
            </a:pPr>
            <a:fld id="{D3117224-6B19-4B75-BA22-99A05A8958A2}" type="slidenum">
              <a:rPr lang="en-US" altLang="en-US"/>
              <a:pPr>
                <a:defRPr/>
              </a:pPr>
              <a:t>‹#›</a:t>
            </a:fld>
            <a:endParaRPr lang="en-US" altLang="en-US">
              <a:solidFill>
                <a:schemeClr val="tx1"/>
              </a:solidFill>
            </a:endParaRPr>
          </a:p>
        </p:txBody>
      </p:sp>
    </p:spTree>
    <p:extLst>
      <p:ext uri="{BB962C8B-B14F-4D97-AF65-F5344CB8AC3E}">
        <p14:creationId xmlns:p14="http://schemas.microsoft.com/office/powerpoint/2010/main" val="62493870"/>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userDrawn="1">
  <p:cSld name="1_Title Slide">
    <p:bg>
      <p:bgPr>
        <a:solidFill>
          <a:srgbClr val="FFFFFF"/>
        </a:solidFill>
        <a:effectLst/>
      </p:bgPr>
    </p:bg>
    <p:spTree>
      <p:nvGrpSpPr>
        <p:cNvPr id="1" name=""/>
        <p:cNvGrpSpPr/>
        <p:nvPr/>
      </p:nvGrpSpPr>
      <p:grpSpPr>
        <a:xfrm>
          <a:off x="0" y="0"/>
          <a:ext cx="0" cy="0"/>
          <a:chOff x="0" y="0"/>
          <a:chExt cx="0" cy="0"/>
        </a:xfrm>
      </p:grpSpPr>
      <p:pic>
        <p:nvPicPr>
          <p:cNvPr id="4" name="Picture 4" descr="READYppt_title_2.jpg"/>
          <p:cNvPicPr>
            <a:picLocks noChangeAspect="1"/>
          </p:cNvPicPr>
          <p:nvPr userDrawn="1"/>
        </p:nvPicPr>
        <p:blipFill>
          <a:blip r:embed="rId2">
            <a:extLst>
              <a:ext uri="{28A0092B-C50C-407E-A947-70E740481C1C}">
                <a14:useLocalDpi xmlns:a14="http://schemas.microsoft.com/office/drawing/2010/main" val="0"/>
              </a:ext>
            </a:extLst>
          </a:blip>
          <a:srcRect t="70494"/>
          <a:stretch>
            <a:fillRect/>
          </a:stretch>
        </p:blipFill>
        <p:spPr bwMode="auto">
          <a:xfrm>
            <a:off x="0" y="4833938"/>
            <a:ext cx="12192000" cy="202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5" descr="READYppt_title_2.jpg"/>
          <p:cNvPicPr>
            <a:picLocks noChangeAspect="1"/>
          </p:cNvPicPr>
          <p:nvPr userDrawn="1"/>
        </p:nvPicPr>
        <p:blipFill>
          <a:blip r:embed="rId2">
            <a:extLst>
              <a:ext uri="{28A0092B-C50C-407E-A947-70E740481C1C}">
                <a14:useLocalDpi xmlns:a14="http://schemas.microsoft.com/office/drawing/2010/main" val="0"/>
              </a:ext>
            </a:extLst>
          </a:blip>
          <a:srcRect r="75462" b="65926"/>
          <a:stretch>
            <a:fillRect/>
          </a:stretch>
        </p:blipFill>
        <p:spPr bwMode="auto">
          <a:xfrm>
            <a:off x="0" y="0"/>
            <a:ext cx="2990851" cy="233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Rectangle 3"/>
          <p:cNvSpPr>
            <a:spLocks noGrp="1" noChangeArrowheads="1"/>
          </p:cNvSpPr>
          <p:nvPr>
            <p:ph type="ctrTitle"/>
          </p:nvPr>
        </p:nvSpPr>
        <p:spPr>
          <a:xfrm>
            <a:off x="3251200" y="2667000"/>
            <a:ext cx="7416800" cy="2667000"/>
          </a:xfrm>
        </p:spPr>
        <p:txBody>
          <a:bodyPr/>
          <a:lstStyle>
            <a:lvl1pPr algn="ctr">
              <a:defRPr sz="2000">
                <a:solidFill>
                  <a:srgbClr val="63554C"/>
                </a:solidFill>
              </a:defRPr>
            </a:lvl1pPr>
          </a:lstStyle>
          <a:p>
            <a:endParaRPr lang="en-US" dirty="0"/>
          </a:p>
        </p:txBody>
      </p:sp>
      <p:sp>
        <p:nvSpPr>
          <p:cNvPr id="6" name="Text Placeholder 5"/>
          <p:cNvSpPr>
            <a:spLocks noGrp="1"/>
          </p:cNvSpPr>
          <p:nvPr>
            <p:ph type="body" sz="quarter" idx="10"/>
          </p:nvPr>
        </p:nvSpPr>
        <p:spPr>
          <a:xfrm>
            <a:off x="3048000" y="838200"/>
            <a:ext cx="8534400" cy="1295400"/>
          </a:xfrm>
        </p:spPr>
        <p:txBody>
          <a:bodyPr/>
          <a:lstStyle>
            <a:lvl1pPr marL="0" indent="0">
              <a:buNone/>
              <a:defRPr sz="4400" b="1"/>
            </a:lvl1pPr>
          </a:lstStyle>
          <a:p>
            <a:pPr lvl="0"/>
            <a:r>
              <a:rPr lang="en-US" dirty="0"/>
              <a:t>Click to edit Master text style</a:t>
            </a:r>
          </a:p>
        </p:txBody>
      </p:sp>
    </p:spTree>
    <p:extLst>
      <p:ext uri="{BB962C8B-B14F-4D97-AF65-F5344CB8AC3E}">
        <p14:creationId xmlns:p14="http://schemas.microsoft.com/office/powerpoint/2010/main" val="10264629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6" name="Rectangle 2"/>
          <p:cNvSpPr>
            <a:spLocks noGrp="1" noChangeArrowheads="1"/>
          </p:cNvSpPr>
          <p:nvPr>
            <p:ph type="title"/>
          </p:nvPr>
        </p:nvSpPr>
        <p:spPr bwMode="auto">
          <a:xfrm>
            <a:off x="711200" y="304800"/>
            <a:ext cx="7518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lvl="0"/>
            <a:r>
              <a:rPr lang="en-US" dirty="0"/>
              <a:t>Click to edit Master title style</a:t>
            </a:r>
          </a:p>
        </p:txBody>
      </p:sp>
      <p:sp>
        <p:nvSpPr>
          <p:cNvPr id="10" name="Rectangle 3"/>
          <p:cNvSpPr>
            <a:spLocks noGrp="1" noChangeArrowheads="1"/>
          </p:cNvSpPr>
          <p:nvPr>
            <p:ph idx="1"/>
          </p:nvPr>
        </p:nvSpPr>
        <p:spPr bwMode="auto">
          <a:xfrm>
            <a:off x="8432800" y="1371600"/>
            <a:ext cx="33528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lvl1pPr>
              <a:defRPr>
                <a:solidFill>
                  <a:srgbClr val="63554C"/>
                </a:solidFill>
              </a:defRPr>
            </a:lvl1pPr>
            <a:lvl2pPr>
              <a:defRPr>
                <a:solidFill>
                  <a:srgbClr val="63554C"/>
                </a:solidFill>
              </a:defRPr>
            </a:lvl2pPr>
            <a:lvl3pPr>
              <a:defRPr>
                <a:solidFill>
                  <a:srgbClr val="63554C"/>
                </a:solidFill>
              </a:defRPr>
            </a:lvl3pPr>
            <a:lvl4pPr>
              <a:defRPr>
                <a:solidFill>
                  <a:srgbClr val="63554C"/>
                </a:solidFill>
              </a:defRPr>
            </a:lvl4pPr>
            <a:lvl5pPr>
              <a:defRPr>
                <a:solidFill>
                  <a:srgbClr val="63554C"/>
                </a:solidFill>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3472773325"/>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cSld name="Imag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092596809"/>
      </p:ext>
    </p:extLst>
  </p:cSld>
  <p:clrMapOvr>
    <a:masterClrMapping/>
  </p:clrMapOvr>
  <p:transition>
    <p:fade/>
  </p:transition>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3124200"/>
            <a:ext cx="10363200" cy="1470025"/>
          </a:xfrm>
        </p:spPr>
        <p:txBody>
          <a:bodyPr/>
          <a:lstStyle>
            <a:lvl1pPr>
              <a:defRPr>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p:cNvSpPr>
            <a:spLocks noGrp="1"/>
          </p:cNvSpPr>
          <p:nvPr>
            <p:ph type="subTitle" idx="1"/>
          </p:nvPr>
        </p:nvSpPr>
        <p:spPr>
          <a:xfrm>
            <a:off x="1828800" y="4953000"/>
            <a:ext cx="8534400" cy="685800"/>
          </a:xfrm>
        </p:spPr>
        <p:txBody>
          <a:bodyPr/>
          <a:lstStyle>
            <a:lvl1pPr marL="0" indent="0" algn="ctr">
              <a:buNone/>
              <a:defRPr>
                <a:solidFill>
                  <a:schemeClr val="tx1">
                    <a:tint val="75000"/>
                  </a:schemeClr>
                </a:solidFill>
                <a:latin typeface="Arial" panose="020B0604020202020204" pitchFamily="34" charset="0"/>
                <a:cs typeface="Arial" panose="020B0604020202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841503" y="1649413"/>
            <a:ext cx="8623300" cy="754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5588000" y="2819400"/>
            <a:ext cx="1016000" cy="15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08996537"/>
      </p:ext>
    </p:extLst>
  </p:cSld>
  <p:clrMapOvr>
    <a:masterClrMapping/>
  </p:clrMapOvr>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defRPr>
            </a:lvl1pPr>
          </a:lstStyle>
          <a:p>
            <a:r>
              <a:rPr lang="en-US"/>
              <a:t>Click to edit Master title style</a:t>
            </a:r>
          </a:p>
        </p:txBody>
      </p:sp>
      <p:sp>
        <p:nvSpPr>
          <p:cNvPr id="3" name="Content Placeholder 2"/>
          <p:cNvSpPr>
            <a:spLocks noGrp="1"/>
          </p:cNvSpPr>
          <p:nvPr>
            <p:ph idx="1"/>
          </p:nvPr>
        </p:nvSpPr>
        <p:spPr/>
        <p:txBody>
          <a:bodyPr/>
          <a:lstStyle>
            <a:lvl1pPr>
              <a:spcBef>
                <a:spcPts val="600"/>
              </a:spcBef>
              <a:spcAft>
                <a:spcPts val="600"/>
              </a:spcAft>
              <a:defRPr>
                <a:latin typeface="Arial" panose="020B0604020202020204" pitchFamily="34" charset="0"/>
                <a:cs typeface="Arial" panose="020B0604020202020204" pitchFamily="34" charset="0"/>
              </a:defRPr>
            </a:lvl1pPr>
            <a:lvl2pPr>
              <a:spcBef>
                <a:spcPts val="600"/>
              </a:spcBef>
              <a:spcAft>
                <a:spcPts val="600"/>
              </a:spcAft>
              <a:defRPr>
                <a:latin typeface="Arial" panose="020B0604020202020204" pitchFamily="34" charset="0"/>
                <a:cs typeface="Arial" panose="020B0604020202020204" pitchFamily="34" charset="0"/>
              </a:defRPr>
            </a:lvl2pPr>
            <a:lvl3pPr marL="1143000" indent="-228600">
              <a:spcBef>
                <a:spcPts val="600"/>
              </a:spcBef>
              <a:spcAft>
                <a:spcPts val="600"/>
              </a:spcAft>
              <a:buFont typeface="Wingdings" panose="05000000000000000000" pitchFamily="2" charset="2"/>
              <a:buChar char="§"/>
              <a:defRPr>
                <a:latin typeface="Arial" panose="020B0604020202020204" pitchFamily="34" charset="0"/>
                <a:cs typeface="Arial" panose="020B0604020202020204" pitchFamily="34" charset="0"/>
              </a:defRPr>
            </a:lvl3pPr>
            <a:lvl4pPr>
              <a:spcBef>
                <a:spcPts val="600"/>
              </a:spcBef>
              <a:spcAft>
                <a:spcPts val="600"/>
              </a:spcAft>
              <a:defRPr>
                <a:latin typeface="Arial" panose="020B0604020202020204" pitchFamily="34" charset="0"/>
                <a:cs typeface="Arial" panose="020B0604020202020204" pitchFamily="34" charset="0"/>
              </a:defRPr>
            </a:lvl4pPr>
            <a:lvl5pPr>
              <a:spcBef>
                <a:spcPts val="600"/>
              </a:spcBef>
              <a:spcAft>
                <a:spcPts val="600"/>
              </a:spcAft>
              <a:defRPr>
                <a:latin typeface="Arial" panose="020B0604020202020204" pitchFamily="34" charset="0"/>
                <a:cs typeface="Arial" panose="020B0604020202020204"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84240962"/>
      </p:ext>
    </p:extLst>
  </p:cSld>
  <p:clrMapOvr>
    <a:masterClrMapping/>
  </p:clrMapOvr>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7"/>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3365904646"/>
      </p:ext>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6"/>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7911782"/>
      </p:ext>
    </p:extLst>
  </p:cSld>
  <p:clrMapOvr>
    <a:masterClrMapping/>
  </p:clrMapOvr>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8476547"/>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C7BAD8E-39AB-4F6D-A5AF-55BCB4136F2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A270B05-AE15-4CF6-AA6B-73EFC4353CE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972530-D652-4E7D-BA33-9D5E7B20B78F}"/>
              </a:ext>
            </a:extLst>
          </p:cNvPr>
          <p:cNvSpPr>
            <a:spLocks noGrp="1"/>
          </p:cNvSpPr>
          <p:nvPr>
            <p:ph type="dt" sz="half" idx="10"/>
          </p:nvPr>
        </p:nvSpPr>
        <p:spPr/>
        <p:txBody>
          <a:bodyPr/>
          <a:lstStyle/>
          <a:p>
            <a:fld id="{FD81D579-9CBB-423F-B4B0-BA6770486735}" type="datetimeFigureOut">
              <a:rPr lang="en-US" smtClean="0"/>
              <a:t>6/9/2020</a:t>
            </a:fld>
            <a:endParaRPr lang="en-US"/>
          </a:p>
        </p:txBody>
      </p:sp>
      <p:sp>
        <p:nvSpPr>
          <p:cNvPr id="5" name="Footer Placeholder 4">
            <a:extLst>
              <a:ext uri="{FF2B5EF4-FFF2-40B4-BE49-F238E27FC236}">
                <a16:creationId xmlns:a16="http://schemas.microsoft.com/office/drawing/2014/main" id="{ACA8C6BA-5DEB-44F5-996F-43CD926113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625302-44F2-4830-8DED-8CD1645AA6AF}"/>
              </a:ext>
            </a:extLst>
          </p:cNvPr>
          <p:cNvSpPr>
            <a:spLocks noGrp="1"/>
          </p:cNvSpPr>
          <p:nvPr>
            <p:ph type="sldNum" sz="quarter" idx="12"/>
          </p:nvPr>
        </p:nvSpPr>
        <p:spPr/>
        <p:txBody>
          <a:bodyPr/>
          <a:lstStyle/>
          <a:p>
            <a:fld id="{7376430E-99A3-4548-9C87-D802268E4A1D}" type="slidenum">
              <a:rPr lang="en-US" smtClean="0"/>
              <a:t>‹#›</a:t>
            </a:fld>
            <a:endParaRPr lang="en-US"/>
          </a:p>
        </p:txBody>
      </p:sp>
    </p:spTree>
    <p:extLst>
      <p:ext uri="{BB962C8B-B14F-4D97-AF65-F5344CB8AC3E}">
        <p14:creationId xmlns:p14="http://schemas.microsoft.com/office/powerpoint/2010/main" val="62664062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81204248"/>
      </p:ext>
    </p:extLst>
  </p:cSld>
  <p:clrMapOvr>
    <a:masterClrMapping/>
  </p:clrMapOvr>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31162612"/>
      </p:ext>
    </p:extLst>
  </p:cSld>
  <p:clrMapOvr>
    <a:masterClrMapping/>
  </p:clrMapOvr>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7"/>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3"/>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1270512329"/>
      </p:ext>
    </p:extLst>
  </p:cSld>
  <p:clrMapOvr>
    <a:masterClrMapping/>
  </p:clrMapOvr>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Tree>
    <p:extLst>
      <p:ext uri="{BB962C8B-B14F-4D97-AF65-F5344CB8AC3E}">
        <p14:creationId xmlns:p14="http://schemas.microsoft.com/office/powerpoint/2010/main" val="3700655714"/>
      </p:ext>
    </p:extLst>
  </p:cSld>
  <p:clrMapOvr>
    <a:masterClrMapping/>
  </p:clrMapOvr>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75563657"/>
      </p:ext>
    </p:extLst>
  </p:cSld>
  <p:clrMapOvr>
    <a:masterClrMapping/>
  </p:clrMapOvr>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5"/>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5"/>
            <a:ext cx="8026400" cy="5851525"/>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05258053"/>
      </p:ext>
    </p:extLst>
  </p:cSld>
  <p:clrMapOvr>
    <a:masterClrMapping/>
  </p:clrMapOvr>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5EF05EF-6168-407F-8025-E41839E12504}" type="datetimeFigureOut">
              <a:rPr lang="en-US" smtClean="0"/>
              <a:pPr/>
              <a:t>6/9/2020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1C692C-4F2D-45F6-A9A8-8A3A8FE27806}" type="slidenum">
              <a:rPr lang="en-US" smtClean="0"/>
              <a:pPr/>
              <a:t>‹#›</a:t>
            </a:fld>
            <a:endParaRPr lang="en-US"/>
          </a:p>
        </p:txBody>
      </p:sp>
    </p:spTree>
    <p:extLst>
      <p:ext uri="{BB962C8B-B14F-4D97-AF65-F5344CB8AC3E}">
        <p14:creationId xmlns:p14="http://schemas.microsoft.com/office/powerpoint/2010/main" val="265044138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EF05EF-6168-407F-8025-E41839E12504}" type="datetimeFigureOut">
              <a:rPr lang="en-US" smtClean="0"/>
              <a:pPr/>
              <a:t>6/9/2020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1C692C-4F2D-45F6-A9A8-8A3A8FE27806}" type="slidenum">
              <a:rPr lang="en-US" smtClean="0"/>
              <a:pPr/>
              <a:t>‹#›</a:t>
            </a:fld>
            <a:endParaRPr lang="en-US"/>
          </a:p>
        </p:txBody>
      </p:sp>
    </p:spTree>
    <p:extLst>
      <p:ext uri="{BB962C8B-B14F-4D97-AF65-F5344CB8AC3E}">
        <p14:creationId xmlns:p14="http://schemas.microsoft.com/office/powerpoint/2010/main" val="3884515065"/>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5EF05EF-6168-407F-8025-E41839E12504}" type="datetimeFigureOut">
              <a:rPr lang="en-US" smtClean="0"/>
              <a:pPr/>
              <a:t>6/9/2020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1C692C-4F2D-45F6-A9A8-8A3A8FE27806}" type="slidenum">
              <a:rPr lang="en-US" smtClean="0"/>
              <a:pPr/>
              <a:t>‹#›</a:t>
            </a:fld>
            <a:endParaRPr lang="en-US"/>
          </a:p>
        </p:txBody>
      </p:sp>
    </p:spTree>
    <p:extLst>
      <p:ext uri="{BB962C8B-B14F-4D97-AF65-F5344CB8AC3E}">
        <p14:creationId xmlns:p14="http://schemas.microsoft.com/office/powerpoint/2010/main" val="414920003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5EF05EF-6168-407F-8025-E41839E12504}" type="datetimeFigureOut">
              <a:rPr lang="en-US" smtClean="0"/>
              <a:pPr/>
              <a:t>6/9/2020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1C692C-4F2D-45F6-A9A8-8A3A8FE27806}" type="slidenum">
              <a:rPr lang="en-US" smtClean="0"/>
              <a:pPr/>
              <a:t>‹#›</a:t>
            </a:fld>
            <a:endParaRPr lang="en-US"/>
          </a:p>
        </p:txBody>
      </p:sp>
    </p:spTree>
    <p:extLst>
      <p:ext uri="{BB962C8B-B14F-4D97-AF65-F5344CB8AC3E}">
        <p14:creationId xmlns:p14="http://schemas.microsoft.com/office/powerpoint/2010/main" val="35345175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Title Slide">
    <p:bg>
      <p:bgPr>
        <a:solidFill>
          <a:schemeClr val="tx1"/>
        </a:solidFill>
        <a:effectLst/>
      </p:bgPr>
    </p:bg>
    <p:spTree>
      <p:nvGrpSpPr>
        <p:cNvPr id="1" name=""/>
        <p:cNvGrpSpPr/>
        <p:nvPr/>
      </p:nvGrpSpPr>
      <p:grpSpPr>
        <a:xfrm>
          <a:off x="0" y="0"/>
          <a:ext cx="0" cy="0"/>
          <a:chOff x="0" y="0"/>
          <a:chExt cx="0" cy="0"/>
        </a:xfrm>
      </p:grpSpPr>
      <p:grpSp>
        <p:nvGrpSpPr>
          <p:cNvPr id="9" name="Group 8"/>
          <p:cNvGrpSpPr/>
          <p:nvPr/>
        </p:nvGrpSpPr>
        <p:grpSpPr>
          <a:xfrm>
            <a:off x="-2099" y="0"/>
            <a:ext cx="12192000" cy="6858000"/>
            <a:chOff x="-1574" y="0"/>
            <a:chExt cx="9144000" cy="6858000"/>
          </a:xfrm>
        </p:grpSpPr>
        <p:pic>
          <p:nvPicPr>
            <p:cNvPr id="7" name="Rectangle 6"/>
            <p:cNvPicPr>
              <a:picLocks noChangeAspect="1"/>
            </p:cNvPicPr>
            <p:nvPr/>
          </p:nvPicPr>
          <p:blipFill>
            <a:blip r:embed="rId2">
              <a:duotone>
                <a:schemeClr val="accent1"/>
                <a:srgbClr val="FFFFFF"/>
              </a:duotone>
              <a:lum bright="-10000"/>
            </a:blip>
            <a:stretch>
              <a:fillRect/>
            </a:stretch>
          </p:blipFill>
          <p:spPr>
            <a:xfrm>
              <a:off x="-1574" y="381000"/>
              <a:ext cx="9144000" cy="6093619"/>
            </a:xfrm>
            <a:prstGeom prst="rect">
              <a:avLst/>
            </a:prstGeom>
            <a:noFill/>
            <a:ln>
              <a:noFill/>
            </a:ln>
          </p:spPr>
        </p:pic>
        <p:sp>
          <p:nvSpPr>
            <p:cNvPr id="11" name="Rectangle 10"/>
            <p:cNvSpPr/>
            <p:nvPr userDrawn="1"/>
          </p:nvSpPr>
          <p:spPr>
            <a:xfrm>
              <a:off x="-1574" y="0"/>
              <a:ext cx="9144000" cy="304800"/>
            </a:xfrm>
            <a:prstGeom prst="rect">
              <a:avLst/>
            </a:prstGeom>
            <a:solidFill>
              <a:schemeClr val="bg2"/>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2" name="Rectangle 11"/>
            <p:cNvSpPr/>
            <p:nvPr userDrawn="1"/>
          </p:nvSpPr>
          <p:spPr>
            <a:xfrm>
              <a:off x="-1574" y="6553200"/>
              <a:ext cx="9144000" cy="304800"/>
            </a:xfrm>
            <a:prstGeom prst="rect">
              <a:avLst/>
            </a:prstGeom>
            <a:solidFill>
              <a:schemeClr val="bg2"/>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15" name="Straight Connector 14"/>
            <p:cNvCxnSpPr/>
            <p:nvPr/>
          </p:nvCxnSpPr>
          <p:spPr>
            <a:xfrm>
              <a:off x="-1574" y="381000"/>
              <a:ext cx="9144000" cy="1588"/>
            </a:xfrm>
            <a:prstGeom prst="line">
              <a:avLst/>
            </a:prstGeom>
            <a:ln w="38100" cap="flat" cmpd="sng" algn="ctr">
              <a:solidFill>
                <a:schemeClr val="accent1">
                  <a:shade val="75000"/>
                </a:schemeClr>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574" y="6477000"/>
              <a:ext cx="9144000" cy="1588"/>
            </a:xfrm>
            <a:prstGeom prst="line">
              <a:avLst/>
            </a:prstGeom>
            <a:ln w="38100" cap="flat" cmpd="sng" algn="ctr">
              <a:solidFill>
                <a:schemeClr val="accent1">
                  <a:shade val="75000"/>
                </a:schemeClr>
              </a:solidFill>
              <a:prstDash val="solid"/>
              <a:miter lim="800000"/>
            </a:ln>
          </p:spPr>
          <p:style>
            <a:lnRef idx="1">
              <a:schemeClr val="accent1"/>
            </a:lnRef>
            <a:fillRef idx="0">
              <a:schemeClr val="accent1"/>
            </a:fillRef>
            <a:effectRef idx="0">
              <a:schemeClr val="accent1"/>
            </a:effectRef>
            <a:fontRef idx="minor">
              <a:schemeClr val="tx1"/>
            </a:fontRef>
          </p:style>
        </p:cxnSp>
      </p:grpSp>
      <p:sp>
        <p:nvSpPr>
          <p:cNvPr id="21" name="Shape 20"/>
          <p:cNvSpPr>
            <a:spLocks noGrp="1"/>
          </p:cNvSpPr>
          <p:nvPr>
            <p:ph type="title"/>
          </p:nvPr>
        </p:nvSpPr>
        <p:spPr>
          <a:xfrm>
            <a:off x="939800" y="4495801"/>
            <a:ext cx="10363200" cy="1362075"/>
          </a:xfrm>
          <a:prstGeom prst="rect">
            <a:avLst/>
          </a:prstGeom>
        </p:spPr>
        <p:txBody>
          <a:bodyPr anchor="t"/>
          <a:lstStyle>
            <a:lvl1pPr algn="ctr">
              <a:defRPr sz="4000" b="0" cap="none" baseline="0">
                <a:solidFill>
                  <a:schemeClr val="tx1"/>
                </a:solidFill>
                <a:effectLst>
                  <a:outerShdw blurRad="50800" dist="50800" dir="2700000" algn="tl" rotWithShape="0">
                    <a:srgbClr val="000000">
                      <a:alpha val="43137"/>
                    </a:srgbClr>
                  </a:outerShdw>
                </a:effectLst>
              </a:defRPr>
            </a:lvl1pPr>
          </a:lstStyle>
          <a:p>
            <a:r>
              <a:rPr lang="en-US"/>
              <a:t>Click to edit Master title style</a:t>
            </a:r>
          </a:p>
        </p:txBody>
      </p:sp>
      <p:sp>
        <p:nvSpPr>
          <p:cNvPr id="3" name="Subtitle 2"/>
          <p:cNvSpPr>
            <a:spLocks noGrp="1"/>
          </p:cNvSpPr>
          <p:nvPr>
            <p:ph type="subTitle" idx="1"/>
          </p:nvPr>
        </p:nvSpPr>
        <p:spPr>
          <a:xfrm>
            <a:off x="1828800" y="2667000"/>
            <a:ext cx="8534400" cy="1752600"/>
          </a:xfrm>
        </p:spPr>
        <p:txBody>
          <a:bodyPr anchor="b" anchorCtr="0"/>
          <a:lstStyle>
            <a:lvl1pPr marL="0" indent="0" algn="ctr">
              <a:buNone/>
              <a:defRPr>
                <a:solidFill>
                  <a:schemeClr val="bg2"/>
                </a:solidFill>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1859851561"/>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5EF05EF-6168-407F-8025-E41839E12504}" type="datetimeFigureOut">
              <a:rPr lang="en-US" smtClean="0"/>
              <a:pPr/>
              <a:t>6/9/2020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A1C692C-4F2D-45F6-A9A8-8A3A8FE27806}" type="slidenum">
              <a:rPr lang="en-US" smtClean="0"/>
              <a:pPr/>
              <a:t>‹#›</a:t>
            </a:fld>
            <a:endParaRPr lang="en-US"/>
          </a:p>
        </p:txBody>
      </p:sp>
    </p:spTree>
    <p:extLst>
      <p:ext uri="{BB962C8B-B14F-4D97-AF65-F5344CB8AC3E}">
        <p14:creationId xmlns:p14="http://schemas.microsoft.com/office/powerpoint/2010/main" val="3348080187"/>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5EF05EF-6168-407F-8025-E41839E12504}" type="datetimeFigureOut">
              <a:rPr lang="en-US" smtClean="0"/>
              <a:pPr/>
              <a:t>6/9/2020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A1C692C-4F2D-45F6-A9A8-8A3A8FE27806}" type="slidenum">
              <a:rPr lang="en-US" smtClean="0"/>
              <a:pPr/>
              <a:t>‹#›</a:t>
            </a:fld>
            <a:endParaRPr lang="en-US"/>
          </a:p>
        </p:txBody>
      </p:sp>
    </p:spTree>
    <p:extLst>
      <p:ext uri="{BB962C8B-B14F-4D97-AF65-F5344CB8AC3E}">
        <p14:creationId xmlns:p14="http://schemas.microsoft.com/office/powerpoint/2010/main" val="404756917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5EF05EF-6168-407F-8025-E41839E12504}" type="datetimeFigureOut">
              <a:rPr lang="en-US" smtClean="0"/>
              <a:pPr/>
              <a:t>6/9/2020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A1C692C-4F2D-45F6-A9A8-8A3A8FE27806}" type="slidenum">
              <a:rPr lang="en-US" smtClean="0"/>
              <a:pPr/>
              <a:t>‹#›</a:t>
            </a:fld>
            <a:endParaRPr lang="en-US"/>
          </a:p>
        </p:txBody>
      </p:sp>
    </p:spTree>
    <p:extLst>
      <p:ext uri="{BB962C8B-B14F-4D97-AF65-F5344CB8AC3E}">
        <p14:creationId xmlns:p14="http://schemas.microsoft.com/office/powerpoint/2010/main" val="295092911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5EF05EF-6168-407F-8025-E41839E12504}" type="datetimeFigureOut">
              <a:rPr lang="en-US" smtClean="0"/>
              <a:pPr/>
              <a:t>6/9/2020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1C692C-4F2D-45F6-A9A8-8A3A8FE27806}" type="slidenum">
              <a:rPr lang="en-US" smtClean="0"/>
              <a:pPr/>
              <a:t>‹#›</a:t>
            </a:fld>
            <a:endParaRPr lang="en-US"/>
          </a:p>
        </p:txBody>
      </p:sp>
    </p:spTree>
    <p:extLst>
      <p:ext uri="{BB962C8B-B14F-4D97-AF65-F5344CB8AC3E}">
        <p14:creationId xmlns:p14="http://schemas.microsoft.com/office/powerpoint/2010/main" val="134706602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5EF05EF-6168-407F-8025-E41839E12504}" type="datetimeFigureOut">
              <a:rPr lang="en-US" smtClean="0"/>
              <a:pPr/>
              <a:t>6/9/2020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A1C692C-4F2D-45F6-A9A8-8A3A8FE27806}" type="slidenum">
              <a:rPr lang="en-US" smtClean="0"/>
              <a:pPr/>
              <a:t>‹#›</a:t>
            </a:fld>
            <a:endParaRPr lang="en-US"/>
          </a:p>
        </p:txBody>
      </p:sp>
    </p:spTree>
    <p:extLst>
      <p:ext uri="{BB962C8B-B14F-4D97-AF65-F5344CB8AC3E}">
        <p14:creationId xmlns:p14="http://schemas.microsoft.com/office/powerpoint/2010/main" val="2052431121"/>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EF05EF-6168-407F-8025-E41839E12504}" type="datetimeFigureOut">
              <a:rPr lang="en-US" smtClean="0"/>
              <a:pPr/>
              <a:t>6/9/2020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1C692C-4F2D-45F6-A9A8-8A3A8FE27806}" type="slidenum">
              <a:rPr lang="en-US" smtClean="0"/>
              <a:pPr/>
              <a:t>‹#›</a:t>
            </a:fld>
            <a:endParaRPr lang="en-US"/>
          </a:p>
        </p:txBody>
      </p:sp>
    </p:spTree>
    <p:extLst>
      <p:ext uri="{BB962C8B-B14F-4D97-AF65-F5344CB8AC3E}">
        <p14:creationId xmlns:p14="http://schemas.microsoft.com/office/powerpoint/2010/main" val="406666255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5EF05EF-6168-407F-8025-E41839E12504}" type="datetimeFigureOut">
              <a:rPr lang="en-US" smtClean="0"/>
              <a:pPr/>
              <a:t>6/9/2020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A1C692C-4F2D-45F6-A9A8-8A3A8FE27806}" type="slidenum">
              <a:rPr lang="en-US" smtClean="0"/>
              <a:pPr/>
              <a:t>‹#›</a:t>
            </a:fld>
            <a:endParaRPr lang="en-US"/>
          </a:p>
        </p:txBody>
      </p:sp>
    </p:spTree>
    <p:extLst>
      <p:ext uri="{BB962C8B-B14F-4D97-AF65-F5344CB8AC3E}">
        <p14:creationId xmlns:p14="http://schemas.microsoft.com/office/powerpoint/2010/main" val="48855774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4"/>
        <p:cNvGrpSpPr/>
        <p:nvPr/>
      </p:nvGrpSpPr>
      <p:grpSpPr>
        <a:xfrm>
          <a:off x="0" y="0"/>
          <a:ext cx="0" cy="0"/>
          <a:chOff x="0" y="0"/>
          <a:chExt cx="0" cy="0"/>
        </a:xfrm>
      </p:grpSpPr>
      <p:sp>
        <p:nvSpPr>
          <p:cNvPr id="15" name="Google Shape;15;p2"/>
          <p:cNvSpPr txBox="1">
            <a:spLocks noGrp="1"/>
          </p:cNvSpPr>
          <p:nvPr>
            <p:ph type="ctrTitle"/>
          </p:nvPr>
        </p:nvSpPr>
        <p:spPr>
          <a:xfrm>
            <a:off x="914400" y="2286000"/>
            <a:ext cx="10363200" cy="1143000"/>
          </a:xfrm>
          <a:prstGeom prst="rect">
            <a:avLst/>
          </a:prstGeom>
          <a:noFill/>
          <a:ln>
            <a:noFill/>
          </a:ln>
        </p:spPr>
        <p:txBody>
          <a:bodyPr spcFirstLastPara="1" wrap="square" lIns="91425" tIns="91425" rIns="91425" bIns="91425" anchor="ctr" anchorCtr="0">
            <a:noAutofit/>
          </a:bodyPr>
          <a:lstStyle>
            <a:lvl1pPr marR="0" lvl="0" algn="ctr" rtl="0">
              <a:lnSpc>
                <a:spcPct val="100000"/>
              </a:lnSpc>
              <a:spcBef>
                <a:spcPts val="0"/>
              </a:spcBef>
              <a:spcAft>
                <a:spcPts val="0"/>
              </a:spcAft>
              <a:buClr>
                <a:schemeClr val="lt1"/>
              </a:buClr>
              <a:buSzPts val="4000"/>
              <a:buFont typeface="Arial"/>
              <a:buNone/>
              <a:defRPr sz="40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lt1"/>
              </a:buClr>
              <a:buSzPts val="3800"/>
              <a:buFont typeface="Arial"/>
              <a:buNone/>
              <a:defRPr sz="3800" b="1"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3800"/>
              <a:buFont typeface="Arial"/>
              <a:buNone/>
              <a:defRPr sz="3800" b="1"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3800"/>
              <a:buFont typeface="Arial"/>
              <a:buNone/>
              <a:defRPr sz="3800" b="1"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3800"/>
              <a:buFont typeface="Arial"/>
              <a:buNone/>
              <a:defRPr sz="3800" b="1"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3800"/>
              <a:buFont typeface="Arial"/>
              <a:buNone/>
              <a:defRPr sz="3800" b="1"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3800"/>
              <a:buFont typeface="Arial"/>
              <a:buNone/>
              <a:defRPr sz="3800" b="1"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3800"/>
              <a:buFont typeface="Arial"/>
              <a:buNone/>
              <a:defRPr sz="3800" b="1"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3800"/>
              <a:buFont typeface="Arial"/>
              <a:buNone/>
              <a:defRPr sz="3800" b="1" i="0" u="none" strike="noStrike" cap="none">
                <a:solidFill>
                  <a:schemeClr val="lt1"/>
                </a:solidFill>
                <a:latin typeface="Arial"/>
                <a:ea typeface="Arial"/>
                <a:cs typeface="Arial"/>
                <a:sym typeface="Arial"/>
              </a:defRPr>
            </a:lvl9pPr>
          </a:lstStyle>
          <a:p>
            <a:endParaRPr/>
          </a:p>
        </p:txBody>
      </p:sp>
      <p:sp>
        <p:nvSpPr>
          <p:cNvPr id="16" name="Google Shape;16;p2"/>
          <p:cNvSpPr txBox="1">
            <a:spLocks noGrp="1"/>
          </p:cNvSpPr>
          <p:nvPr>
            <p:ph type="subTitle" idx="1"/>
          </p:nvPr>
        </p:nvSpPr>
        <p:spPr>
          <a:xfrm>
            <a:off x="1828801" y="3886200"/>
            <a:ext cx="8534399" cy="1752600"/>
          </a:xfrm>
          <a:prstGeom prst="rect">
            <a:avLst/>
          </a:prstGeom>
          <a:noFill/>
          <a:ln>
            <a:noFill/>
          </a:ln>
        </p:spPr>
        <p:txBody>
          <a:bodyPr spcFirstLastPara="1" wrap="square" lIns="91425" tIns="91425" rIns="91425" bIns="91425" anchor="t" anchorCtr="0">
            <a:noAutofit/>
          </a:bodyPr>
          <a:lstStyle>
            <a:lvl1pPr marR="0" lvl="0" algn="ctr" rtl="0">
              <a:lnSpc>
                <a:spcPct val="100000"/>
              </a:lnSpc>
              <a:spcBef>
                <a:spcPts val="56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1pPr>
            <a:lvl2pPr marR="0" lvl="1"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2pPr>
            <a:lvl3pPr marR="0" lvl="2"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R="0" lvl="3"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4pPr>
            <a:lvl5pPr marR="0" lvl="4"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5pPr>
            <a:lvl6pPr marR="0" lvl="5"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7" name="Google Shape;17;p2"/>
          <p:cNvSpPr txBox="1">
            <a:spLocks noGrp="1"/>
          </p:cNvSpPr>
          <p:nvPr>
            <p:ph type="sldNum" idx="12"/>
          </p:nvPr>
        </p:nvSpPr>
        <p:spPr>
          <a:xfrm>
            <a:off x="8737601" y="6248400"/>
            <a:ext cx="2539999"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1pPr>
            <a:lvl2pPr marL="0" marR="0" lvl="1"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2pPr>
            <a:lvl3pPr marL="0" marR="0" lvl="2"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3pPr>
            <a:lvl4pPr marL="0" marR="0" lvl="3"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4pPr>
            <a:lvl5pPr marL="0" marR="0" lvl="4"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5pPr>
            <a:lvl6pPr marL="0" marR="0" lvl="5"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6pPr>
            <a:lvl7pPr marL="0" marR="0" lvl="6"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7pPr>
            <a:lvl8pPr marL="0" marR="0" lvl="7"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8pPr>
            <a:lvl9pPr marL="0" marR="0" lvl="8"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62712735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3"/>
        <p:cNvGrpSpPr/>
        <p:nvPr/>
      </p:nvGrpSpPr>
      <p:grpSpPr>
        <a:xfrm>
          <a:off x="0" y="0"/>
          <a:ext cx="0" cy="0"/>
          <a:chOff x="0" y="0"/>
          <a:chExt cx="0" cy="0"/>
        </a:xfrm>
      </p:grpSpPr>
      <p:sp>
        <p:nvSpPr>
          <p:cNvPr id="24" name="Google Shape;24;p4"/>
          <p:cNvSpPr txBox="1">
            <a:spLocks noGrp="1"/>
          </p:cNvSpPr>
          <p:nvPr>
            <p:ph type="title"/>
          </p:nvPr>
        </p:nvSpPr>
        <p:spPr>
          <a:xfrm>
            <a:off x="914400" y="304801"/>
            <a:ext cx="10363200" cy="990599"/>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lt1"/>
              </a:buClr>
              <a:buSzPts val="3800"/>
              <a:buFont typeface="Arial"/>
              <a:buNone/>
              <a:defRPr sz="38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lt1"/>
              </a:buClr>
              <a:buSzPts val="3800"/>
              <a:buFont typeface="Arial"/>
              <a:buNone/>
              <a:defRPr sz="3800" b="1"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3800"/>
              <a:buFont typeface="Arial"/>
              <a:buNone/>
              <a:defRPr sz="3800" b="1"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3800"/>
              <a:buFont typeface="Arial"/>
              <a:buNone/>
              <a:defRPr sz="3800" b="1"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3800"/>
              <a:buFont typeface="Arial"/>
              <a:buNone/>
              <a:defRPr sz="3800" b="1"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3800"/>
              <a:buFont typeface="Arial"/>
              <a:buNone/>
              <a:defRPr sz="3800" b="1"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3800"/>
              <a:buFont typeface="Arial"/>
              <a:buNone/>
              <a:defRPr sz="3800" b="1"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3800"/>
              <a:buFont typeface="Arial"/>
              <a:buNone/>
              <a:defRPr sz="3800" b="1"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3800"/>
              <a:buFont typeface="Arial"/>
              <a:buNone/>
              <a:defRPr sz="3800" b="1" i="0" u="none" strike="noStrike" cap="none">
                <a:solidFill>
                  <a:schemeClr val="lt1"/>
                </a:solidFill>
                <a:latin typeface="Arial"/>
                <a:ea typeface="Arial"/>
                <a:cs typeface="Arial"/>
                <a:sym typeface="Arial"/>
              </a:defRPr>
            </a:lvl9pPr>
          </a:lstStyle>
          <a:p>
            <a:endParaRPr/>
          </a:p>
        </p:txBody>
      </p:sp>
      <p:sp>
        <p:nvSpPr>
          <p:cNvPr id="25" name="Google Shape;25;p4"/>
          <p:cNvSpPr txBox="1">
            <a:spLocks noGrp="1"/>
          </p:cNvSpPr>
          <p:nvPr>
            <p:ph type="body" idx="1"/>
          </p:nvPr>
        </p:nvSpPr>
        <p:spPr>
          <a:xfrm>
            <a:off x="914400" y="1600200"/>
            <a:ext cx="10363200" cy="4495800"/>
          </a:xfrm>
          <a:prstGeom prst="rect">
            <a:avLst/>
          </a:prstGeom>
          <a:noFill/>
          <a:ln>
            <a:noFill/>
          </a:ln>
        </p:spPr>
        <p:txBody>
          <a:bodyPr spcFirstLastPara="1" wrap="square" lIns="91425" tIns="91425" rIns="91425" bIns="91425" anchor="t" anchorCtr="0">
            <a:noAutofit/>
          </a:bodyPr>
          <a:lstStyle>
            <a:lvl1pPr marL="457200" marR="0" lvl="0" indent="-419100" algn="l" rtl="0">
              <a:lnSpc>
                <a:spcPct val="100000"/>
              </a:lnSpc>
              <a:spcBef>
                <a:spcPts val="600"/>
              </a:spcBef>
              <a:spcAft>
                <a:spcPts val="0"/>
              </a:spcAft>
              <a:buClr>
                <a:schemeClr val="lt1"/>
              </a:buClr>
              <a:buSzPts val="3000"/>
              <a:buFont typeface="Arial"/>
              <a:buChar char="•"/>
              <a:defRPr sz="3000" b="0" i="0" u="none" strike="noStrike" cap="none">
                <a:solidFill>
                  <a:schemeClr val="lt1"/>
                </a:solidFill>
                <a:latin typeface="Arial"/>
                <a:ea typeface="Arial"/>
                <a:cs typeface="Arial"/>
                <a:sym typeface="Arial"/>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6" name="Google Shape;26;p4"/>
          <p:cNvSpPr txBox="1">
            <a:spLocks noGrp="1"/>
          </p:cNvSpPr>
          <p:nvPr>
            <p:ph type="sldNum" idx="12"/>
          </p:nvPr>
        </p:nvSpPr>
        <p:spPr>
          <a:xfrm>
            <a:off x="8737601" y="6248400"/>
            <a:ext cx="2539999"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1pPr>
            <a:lvl2pPr marL="0" marR="0" lvl="1"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2pPr>
            <a:lvl3pPr marL="0" marR="0" lvl="2"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3pPr>
            <a:lvl4pPr marL="0" marR="0" lvl="3"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4pPr>
            <a:lvl5pPr marL="0" marR="0" lvl="4"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5pPr>
            <a:lvl6pPr marL="0" marR="0" lvl="5"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6pPr>
            <a:lvl7pPr marL="0" marR="0" lvl="6"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7pPr>
            <a:lvl8pPr marL="0" marR="0" lvl="7"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8pPr>
            <a:lvl9pPr marL="0" marR="0" lvl="8"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27570365"/>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914400" y="304801"/>
            <a:ext cx="10363200" cy="990599"/>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lt1"/>
              </a:buClr>
              <a:buSzPts val="3800"/>
              <a:buFont typeface="Arial"/>
              <a:buNone/>
              <a:defRPr sz="38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lt1"/>
              </a:buClr>
              <a:buSzPts val="3800"/>
              <a:buFont typeface="Arial"/>
              <a:buNone/>
              <a:defRPr sz="3800" b="1"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3800"/>
              <a:buFont typeface="Arial"/>
              <a:buNone/>
              <a:defRPr sz="3800" b="1"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3800"/>
              <a:buFont typeface="Arial"/>
              <a:buNone/>
              <a:defRPr sz="3800" b="1"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3800"/>
              <a:buFont typeface="Arial"/>
              <a:buNone/>
              <a:defRPr sz="3800" b="1"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3800"/>
              <a:buFont typeface="Arial"/>
              <a:buNone/>
              <a:defRPr sz="3800" b="1"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3800"/>
              <a:buFont typeface="Arial"/>
              <a:buNone/>
              <a:defRPr sz="3800" b="1"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3800"/>
              <a:buFont typeface="Arial"/>
              <a:buNone/>
              <a:defRPr sz="3800" b="1"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3800"/>
              <a:buFont typeface="Arial"/>
              <a:buNone/>
              <a:defRPr sz="3800" b="1" i="0" u="none" strike="noStrike" cap="none">
                <a:solidFill>
                  <a:schemeClr val="lt1"/>
                </a:solidFill>
                <a:latin typeface="Arial"/>
                <a:ea typeface="Arial"/>
                <a:cs typeface="Arial"/>
                <a:sym typeface="Arial"/>
              </a:defRPr>
            </a:lvl9pPr>
          </a:lstStyle>
          <a:p>
            <a:endParaRPr/>
          </a:p>
        </p:txBody>
      </p:sp>
      <p:sp>
        <p:nvSpPr>
          <p:cNvPr id="29" name="Google Shape;29;p5"/>
          <p:cNvSpPr txBox="1">
            <a:spLocks noGrp="1"/>
          </p:cNvSpPr>
          <p:nvPr>
            <p:ph type="body" idx="1"/>
          </p:nvPr>
        </p:nvSpPr>
        <p:spPr>
          <a:xfrm>
            <a:off x="914401" y="1600200"/>
            <a:ext cx="5079999" cy="4495800"/>
          </a:xfrm>
          <a:prstGeom prst="rect">
            <a:avLst/>
          </a:prstGeom>
          <a:noFill/>
          <a:ln>
            <a:noFill/>
          </a:ln>
        </p:spPr>
        <p:txBody>
          <a:bodyPr spcFirstLastPara="1" wrap="square" lIns="91425" tIns="91425" rIns="91425" bIns="91425" anchor="t" anchorCtr="0">
            <a:noAutofit/>
          </a:bodyPr>
          <a:lstStyle>
            <a:lvl1pPr marL="457200" marR="0" lvl="0" indent="-419100" algn="l" rtl="0">
              <a:lnSpc>
                <a:spcPct val="100000"/>
              </a:lnSpc>
              <a:spcBef>
                <a:spcPts val="600"/>
              </a:spcBef>
              <a:spcAft>
                <a:spcPts val="0"/>
              </a:spcAft>
              <a:buClr>
                <a:schemeClr val="lt1"/>
              </a:buClr>
              <a:buSzPts val="3000"/>
              <a:buFont typeface="Arial"/>
              <a:buChar char="•"/>
              <a:defRPr sz="3000" b="0" i="0" u="none" strike="noStrike" cap="none">
                <a:solidFill>
                  <a:schemeClr val="lt1"/>
                </a:solidFill>
                <a:latin typeface="Arial"/>
                <a:ea typeface="Arial"/>
                <a:cs typeface="Arial"/>
                <a:sym typeface="Arial"/>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0" name="Google Shape;30;p5"/>
          <p:cNvSpPr txBox="1">
            <a:spLocks noGrp="1"/>
          </p:cNvSpPr>
          <p:nvPr>
            <p:ph type="body" idx="2"/>
          </p:nvPr>
        </p:nvSpPr>
        <p:spPr>
          <a:xfrm>
            <a:off x="6197601" y="1600200"/>
            <a:ext cx="5079999" cy="4495800"/>
          </a:xfrm>
          <a:prstGeom prst="rect">
            <a:avLst/>
          </a:prstGeom>
          <a:noFill/>
          <a:ln>
            <a:noFill/>
          </a:ln>
        </p:spPr>
        <p:txBody>
          <a:bodyPr spcFirstLastPara="1" wrap="square" lIns="91425" tIns="91425" rIns="91425" bIns="91425" anchor="t" anchorCtr="0">
            <a:noAutofit/>
          </a:bodyPr>
          <a:lstStyle>
            <a:lvl1pPr marL="457200" marR="0" lvl="0" indent="-419100" algn="l" rtl="0">
              <a:lnSpc>
                <a:spcPct val="100000"/>
              </a:lnSpc>
              <a:spcBef>
                <a:spcPts val="600"/>
              </a:spcBef>
              <a:spcAft>
                <a:spcPts val="0"/>
              </a:spcAft>
              <a:buClr>
                <a:schemeClr val="lt1"/>
              </a:buClr>
              <a:buSzPts val="3000"/>
              <a:buFont typeface="Arial"/>
              <a:buChar char="•"/>
              <a:defRPr sz="3000" b="0" i="0" u="none" strike="noStrike" cap="none">
                <a:solidFill>
                  <a:schemeClr val="lt1"/>
                </a:solidFill>
                <a:latin typeface="Arial"/>
                <a:ea typeface="Arial"/>
                <a:cs typeface="Arial"/>
                <a:sym typeface="Arial"/>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1" name="Google Shape;31;p5"/>
          <p:cNvSpPr txBox="1">
            <a:spLocks noGrp="1"/>
          </p:cNvSpPr>
          <p:nvPr>
            <p:ph type="sldNum" idx="12"/>
          </p:nvPr>
        </p:nvSpPr>
        <p:spPr>
          <a:xfrm>
            <a:off x="8737601" y="6248400"/>
            <a:ext cx="2539999"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1pPr>
            <a:lvl2pPr marL="0" marR="0" lvl="1"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2pPr>
            <a:lvl3pPr marL="0" marR="0" lvl="2"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3pPr>
            <a:lvl4pPr marL="0" marR="0" lvl="3"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4pPr>
            <a:lvl5pPr marL="0" marR="0" lvl="4"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5pPr>
            <a:lvl6pPr marL="0" marR="0" lvl="5"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6pPr>
            <a:lvl7pPr marL="0" marR="0" lvl="6"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7pPr>
            <a:lvl8pPr marL="0" marR="0" lvl="7"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8pPr>
            <a:lvl9pPr marL="0" marR="0" lvl="8"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415421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C70D0AA-A564-40E6-BDF9-FE3371FD07B4}" type="datetimeFigureOut">
              <a:rPr lang="en-US" smtClean="0"/>
              <a:pPr/>
              <a:t>6/9/2020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61D2430-FB11-4C87-BF1D-6F488A17F237}" type="slidenum">
              <a:rPr lang="en-US" smtClean="0"/>
              <a:pPr/>
              <a:t>‹#›</a:t>
            </a:fld>
            <a:endParaRPr lang="en-US" dirty="0"/>
          </a:p>
        </p:txBody>
      </p:sp>
      <p:sp>
        <p:nvSpPr>
          <p:cNvPr id="7" name="Rectangle 6"/>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3155902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32"/>
        <p:cNvGrpSpPr/>
        <p:nvPr/>
      </p:nvGrpSpPr>
      <p:grpSpPr>
        <a:xfrm>
          <a:off x="0" y="0"/>
          <a:ext cx="0" cy="0"/>
          <a:chOff x="0" y="0"/>
          <a:chExt cx="0" cy="0"/>
        </a:xfrm>
      </p:grpSpPr>
      <p:sp>
        <p:nvSpPr>
          <p:cNvPr id="33" name="Google Shape;33;p6"/>
          <p:cNvSpPr txBox="1">
            <a:spLocks noGrp="1"/>
          </p:cNvSpPr>
          <p:nvPr>
            <p:ph type="title"/>
          </p:nvPr>
        </p:nvSpPr>
        <p:spPr>
          <a:xfrm rot="5400000">
            <a:off x="7086599" y="1905000"/>
            <a:ext cx="5791200" cy="25908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lt1"/>
              </a:buClr>
              <a:buSzPts val="3800"/>
              <a:buFont typeface="Arial"/>
              <a:buNone/>
              <a:defRPr sz="38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lt1"/>
              </a:buClr>
              <a:buSzPts val="3800"/>
              <a:buFont typeface="Arial"/>
              <a:buNone/>
              <a:defRPr sz="3800" b="1"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3800"/>
              <a:buFont typeface="Arial"/>
              <a:buNone/>
              <a:defRPr sz="3800" b="1"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3800"/>
              <a:buFont typeface="Arial"/>
              <a:buNone/>
              <a:defRPr sz="3800" b="1"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3800"/>
              <a:buFont typeface="Arial"/>
              <a:buNone/>
              <a:defRPr sz="3800" b="1"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3800"/>
              <a:buFont typeface="Arial"/>
              <a:buNone/>
              <a:defRPr sz="3800" b="1"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3800"/>
              <a:buFont typeface="Arial"/>
              <a:buNone/>
              <a:defRPr sz="3800" b="1"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3800"/>
              <a:buFont typeface="Arial"/>
              <a:buNone/>
              <a:defRPr sz="3800" b="1"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3800"/>
              <a:buFont typeface="Arial"/>
              <a:buNone/>
              <a:defRPr sz="3800" b="1" i="0" u="none" strike="noStrike" cap="none">
                <a:solidFill>
                  <a:schemeClr val="lt1"/>
                </a:solidFill>
                <a:latin typeface="Arial"/>
                <a:ea typeface="Arial"/>
                <a:cs typeface="Arial"/>
                <a:sym typeface="Arial"/>
              </a:defRPr>
            </a:lvl9pPr>
          </a:lstStyle>
          <a:p>
            <a:endParaRPr/>
          </a:p>
        </p:txBody>
      </p:sp>
      <p:sp>
        <p:nvSpPr>
          <p:cNvPr id="34" name="Google Shape;34;p6"/>
          <p:cNvSpPr txBox="1">
            <a:spLocks noGrp="1"/>
          </p:cNvSpPr>
          <p:nvPr>
            <p:ph type="body" idx="1"/>
          </p:nvPr>
        </p:nvSpPr>
        <p:spPr>
          <a:xfrm rot="5400000">
            <a:off x="1803399" y="-584200"/>
            <a:ext cx="5791200" cy="7569200"/>
          </a:xfrm>
          <a:prstGeom prst="rect">
            <a:avLst/>
          </a:prstGeom>
          <a:noFill/>
          <a:ln>
            <a:noFill/>
          </a:ln>
        </p:spPr>
        <p:txBody>
          <a:bodyPr spcFirstLastPara="1" wrap="square" lIns="91425" tIns="91425" rIns="91425" bIns="91425" anchor="t" anchorCtr="0">
            <a:noAutofit/>
          </a:bodyPr>
          <a:lstStyle>
            <a:lvl1pPr marL="457200" marR="0" lvl="0" indent="-419100" algn="l" rtl="0">
              <a:lnSpc>
                <a:spcPct val="100000"/>
              </a:lnSpc>
              <a:spcBef>
                <a:spcPts val="600"/>
              </a:spcBef>
              <a:spcAft>
                <a:spcPts val="0"/>
              </a:spcAft>
              <a:buClr>
                <a:schemeClr val="lt1"/>
              </a:buClr>
              <a:buSzPts val="3000"/>
              <a:buFont typeface="Arial"/>
              <a:buChar char="•"/>
              <a:defRPr sz="3000" b="0" i="0" u="none" strike="noStrike" cap="none">
                <a:solidFill>
                  <a:schemeClr val="lt1"/>
                </a:solidFill>
                <a:latin typeface="Arial"/>
                <a:ea typeface="Arial"/>
                <a:cs typeface="Arial"/>
                <a:sym typeface="Arial"/>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5" name="Google Shape;35;p6"/>
          <p:cNvSpPr txBox="1">
            <a:spLocks noGrp="1"/>
          </p:cNvSpPr>
          <p:nvPr>
            <p:ph type="sldNum" idx="12"/>
          </p:nvPr>
        </p:nvSpPr>
        <p:spPr>
          <a:xfrm>
            <a:off x="8737601" y="6248400"/>
            <a:ext cx="2539999"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1pPr>
            <a:lvl2pPr marL="0" marR="0" lvl="1"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2pPr>
            <a:lvl3pPr marL="0" marR="0" lvl="2"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3pPr>
            <a:lvl4pPr marL="0" marR="0" lvl="3"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4pPr>
            <a:lvl5pPr marL="0" marR="0" lvl="4"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5pPr>
            <a:lvl6pPr marL="0" marR="0" lvl="5"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6pPr>
            <a:lvl7pPr marL="0" marR="0" lvl="6"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7pPr>
            <a:lvl8pPr marL="0" marR="0" lvl="7"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8pPr>
            <a:lvl9pPr marL="0" marR="0" lvl="8"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7715580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36"/>
        <p:cNvGrpSpPr/>
        <p:nvPr/>
      </p:nvGrpSpPr>
      <p:grpSpPr>
        <a:xfrm>
          <a:off x="0" y="0"/>
          <a:ext cx="0" cy="0"/>
          <a:chOff x="0" y="0"/>
          <a:chExt cx="0" cy="0"/>
        </a:xfrm>
      </p:grpSpPr>
      <p:sp>
        <p:nvSpPr>
          <p:cNvPr id="37" name="Google Shape;37;p7"/>
          <p:cNvSpPr txBox="1">
            <a:spLocks noGrp="1"/>
          </p:cNvSpPr>
          <p:nvPr>
            <p:ph type="title"/>
          </p:nvPr>
        </p:nvSpPr>
        <p:spPr>
          <a:xfrm>
            <a:off x="914400" y="304801"/>
            <a:ext cx="10363200" cy="990599"/>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lt1"/>
              </a:buClr>
              <a:buSzPts val="3800"/>
              <a:buFont typeface="Arial"/>
              <a:buNone/>
              <a:defRPr sz="38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lt1"/>
              </a:buClr>
              <a:buSzPts val="3800"/>
              <a:buFont typeface="Arial"/>
              <a:buNone/>
              <a:defRPr sz="3800" b="1"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3800"/>
              <a:buFont typeface="Arial"/>
              <a:buNone/>
              <a:defRPr sz="3800" b="1"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3800"/>
              <a:buFont typeface="Arial"/>
              <a:buNone/>
              <a:defRPr sz="3800" b="1"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3800"/>
              <a:buFont typeface="Arial"/>
              <a:buNone/>
              <a:defRPr sz="3800" b="1"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3800"/>
              <a:buFont typeface="Arial"/>
              <a:buNone/>
              <a:defRPr sz="3800" b="1"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3800"/>
              <a:buFont typeface="Arial"/>
              <a:buNone/>
              <a:defRPr sz="3800" b="1"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3800"/>
              <a:buFont typeface="Arial"/>
              <a:buNone/>
              <a:defRPr sz="3800" b="1"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3800"/>
              <a:buFont typeface="Arial"/>
              <a:buNone/>
              <a:defRPr sz="3800" b="1" i="0" u="none" strike="noStrike" cap="none">
                <a:solidFill>
                  <a:schemeClr val="lt1"/>
                </a:solidFill>
                <a:latin typeface="Arial"/>
                <a:ea typeface="Arial"/>
                <a:cs typeface="Arial"/>
                <a:sym typeface="Arial"/>
              </a:defRPr>
            </a:lvl9pPr>
          </a:lstStyle>
          <a:p>
            <a:endParaRPr/>
          </a:p>
        </p:txBody>
      </p:sp>
      <p:sp>
        <p:nvSpPr>
          <p:cNvPr id="38" name="Google Shape;38;p7"/>
          <p:cNvSpPr txBox="1">
            <a:spLocks noGrp="1"/>
          </p:cNvSpPr>
          <p:nvPr>
            <p:ph type="body" idx="1"/>
          </p:nvPr>
        </p:nvSpPr>
        <p:spPr>
          <a:xfrm rot="5400000">
            <a:off x="3848099" y="-1333500"/>
            <a:ext cx="4495800" cy="10363200"/>
          </a:xfrm>
          <a:prstGeom prst="rect">
            <a:avLst/>
          </a:prstGeom>
          <a:noFill/>
          <a:ln>
            <a:noFill/>
          </a:ln>
        </p:spPr>
        <p:txBody>
          <a:bodyPr spcFirstLastPara="1" wrap="square" lIns="91425" tIns="91425" rIns="91425" bIns="91425" anchor="t" anchorCtr="0">
            <a:noAutofit/>
          </a:bodyPr>
          <a:lstStyle>
            <a:lvl1pPr marL="457200" marR="0" lvl="0" indent="-419100" algn="l" rtl="0">
              <a:lnSpc>
                <a:spcPct val="100000"/>
              </a:lnSpc>
              <a:spcBef>
                <a:spcPts val="600"/>
              </a:spcBef>
              <a:spcAft>
                <a:spcPts val="0"/>
              </a:spcAft>
              <a:buClr>
                <a:schemeClr val="lt1"/>
              </a:buClr>
              <a:buSzPts val="3000"/>
              <a:buFont typeface="Arial"/>
              <a:buChar char="•"/>
              <a:defRPr sz="3000" b="0" i="0" u="none" strike="noStrike" cap="none">
                <a:solidFill>
                  <a:schemeClr val="lt1"/>
                </a:solidFill>
                <a:latin typeface="Arial"/>
                <a:ea typeface="Arial"/>
                <a:cs typeface="Arial"/>
                <a:sym typeface="Arial"/>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39" name="Google Shape;39;p7"/>
          <p:cNvSpPr txBox="1">
            <a:spLocks noGrp="1"/>
          </p:cNvSpPr>
          <p:nvPr>
            <p:ph type="sldNum" idx="12"/>
          </p:nvPr>
        </p:nvSpPr>
        <p:spPr>
          <a:xfrm>
            <a:off x="8737601" y="6248400"/>
            <a:ext cx="2539999"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1pPr>
            <a:lvl2pPr marL="0" marR="0" lvl="1"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2pPr>
            <a:lvl3pPr marL="0" marR="0" lvl="2"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3pPr>
            <a:lvl4pPr marL="0" marR="0" lvl="3"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4pPr>
            <a:lvl5pPr marL="0" marR="0" lvl="4"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5pPr>
            <a:lvl6pPr marL="0" marR="0" lvl="5"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6pPr>
            <a:lvl7pPr marL="0" marR="0" lvl="6"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7pPr>
            <a:lvl8pPr marL="0" marR="0" lvl="7"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8pPr>
            <a:lvl9pPr marL="0" marR="0" lvl="8"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5548685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40"/>
        <p:cNvGrpSpPr/>
        <p:nvPr/>
      </p:nvGrpSpPr>
      <p:grpSpPr>
        <a:xfrm>
          <a:off x="0" y="0"/>
          <a:ext cx="0" cy="0"/>
          <a:chOff x="0" y="0"/>
          <a:chExt cx="0" cy="0"/>
        </a:xfrm>
      </p:grpSpPr>
      <p:sp>
        <p:nvSpPr>
          <p:cNvPr id="41" name="Google Shape;41;p8"/>
          <p:cNvSpPr txBox="1">
            <a:spLocks noGrp="1"/>
          </p:cNvSpPr>
          <p:nvPr>
            <p:ph type="title"/>
          </p:nvPr>
        </p:nvSpPr>
        <p:spPr>
          <a:xfrm>
            <a:off x="840317" y="457201"/>
            <a:ext cx="3932767" cy="1600199"/>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lt1"/>
              </a:buClr>
              <a:buSzPts val="3200"/>
              <a:buFont typeface="Arial"/>
              <a:buNone/>
              <a:defRPr sz="32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lt1"/>
              </a:buClr>
              <a:buSzPts val="3800"/>
              <a:buFont typeface="Arial"/>
              <a:buNone/>
              <a:defRPr sz="3800" b="1"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3800"/>
              <a:buFont typeface="Arial"/>
              <a:buNone/>
              <a:defRPr sz="3800" b="1"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3800"/>
              <a:buFont typeface="Arial"/>
              <a:buNone/>
              <a:defRPr sz="3800" b="1"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3800"/>
              <a:buFont typeface="Arial"/>
              <a:buNone/>
              <a:defRPr sz="3800" b="1"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3800"/>
              <a:buFont typeface="Arial"/>
              <a:buNone/>
              <a:defRPr sz="3800" b="1"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3800"/>
              <a:buFont typeface="Arial"/>
              <a:buNone/>
              <a:defRPr sz="3800" b="1"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3800"/>
              <a:buFont typeface="Arial"/>
              <a:buNone/>
              <a:defRPr sz="3800" b="1"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3800"/>
              <a:buFont typeface="Arial"/>
              <a:buNone/>
              <a:defRPr sz="3800" b="1" i="0" u="none" strike="noStrike" cap="none">
                <a:solidFill>
                  <a:schemeClr val="lt1"/>
                </a:solidFill>
                <a:latin typeface="Arial"/>
                <a:ea typeface="Arial"/>
                <a:cs typeface="Arial"/>
                <a:sym typeface="Arial"/>
              </a:defRPr>
            </a:lvl9pPr>
          </a:lstStyle>
          <a:p>
            <a:endParaRPr/>
          </a:p>
        </p:txBody>
      </p:sp>
      <p:sp>
        <p:nvSpPr>
          <p:cNvPr id="42" name="Google Shape;42;p8"/>
          <p:cNvSpPr>
            <a:spLocks noGrp="1"/>
          </p:cNvSpPr>
          <p:nvPr>
            <p:ph type="pic" idx="2"/>
          </p:nvPr>
        </p:nvSpPr>
        <p:spPr>
          <a:xfrm>
            <a:off x="5183716" y="987425"/>
            <a:ext cx="6172200" cy="4873624"/>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640"/>
              </a:spcBef>
              <a:spcAft>
                <a:spcPts val="0"/>
              </a:spcAft>
              <a:buClr>
                <a:schemeClr val="lt1"/>
              </a:buClr>
              <a:buSzPts val="3200"/>
              <a:buFont typeface="Arial"/>
              <a:buNone/>
              <a:defRPr sz="3200" b="0" i="0" u="none" strike="noStrike" cap="none">
                <a:solidFill>
                  <a:schemeClr val="lt1"/>
                </a:solidFill>
                <a:latin typeface="Arial"/>
                <a:ea typeface="Arial"/>
                <a:cs typeface="Arial"/>
                <a:sym typeface="Arial"/>
              </a:defRPr>
            </a:lvl1pPr>
            <a:lvl2pPr marR="0" lvl="1" algn="l" rtl="0">
              <a:lnSpc>
                <a:spcPct val="100000"/>
              </a:lnSpc>
              <a:spcBef>
                <a:spcPts val="560"/>
              </a:spcBef>
              <a:spcAft>
                <a:spcPts val="0"/>
              </a:spcAft>
              <a:buClr>
                <a:schemeClr val="lt1"/>
              </a:buClr>
              <a:buSzPts val="2800"/>
              <a:buFont typeface="Arial"/>
              <a:buNone/>
              <a:defRPr sz="2800" b="0" i="0" u="none" strike="noStrike" cap="none">
                <a:solidFill>
                  <a:schemeClr val="lt1"/>
                </a:solidFill>
                <a:latin typeface="Arial"/>
                <a:ea typeface="Arial"/>
                <a:cs typeface="Arial"/>
                <a:sym typeface="Arial"/>
              </a:defRPr>
            </a:lvl2pPr>
            <a:lvl3pPr marR="0" lvl="2" algn="l" rtl="0">
              <a:lnSpc>
                <a:spcPct val="100000"/>
              </a:lnSpc>
              <a:spcBef>
                <a:spcPts val="48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3pPr>
            <a:lvl4pPr marR="0" lvl="3" algn="l"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4pPr>
            <a:lvl5pPr marR="0" lvl="4" algn="l"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Arial"/>
                <a:ea typeface="Arial"/>
                <a:cs typeface="Arial"/>
                <a:sym typeface="Arial"/>
              </a:defRPr>
            </a:lvl9pPr>
          </a:lstStyle>
          <a:p>
            <a:endParaRPr/>
          </a:p>
        </p:txBody>
      </p:sp>
      <p:sp>
        <p:nvSpPr>
          <p:cNvPr id="43" name="Google Shape;43;p8"/>
          <p:cNvSpPr txBox="1">
            <a:spLocks noGrp="1"/>
          </p:cNvSpPr>
          <p:nvPr>
            <p:ph type="body" idx="1"/>
          </p:nvPr>
        </p:nvSpPr>
        <p:spPr>
          <a:xfrm>
            <a:off x="840317" y="2057400"/>
            <a:ext cx="3932767" cy="3811588"/>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1pPr>
            <a:lvl2pPr marL="914400" marR="0" lvl="1"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2pPr>
            <a:lvl3pPr marL="1371600" marR="0" lvl="2" indent="-228600" algn="l" rtl="0">
              <a:lnSpc>
                <a:spcPct val="100000"/>
              </a:lnSpc>
              <a:spcBef>
                <a:spcPts val="24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3pPr>
            <a:lvl4pPr marL="1828800" marR="0" lvl="3" indent="-228600" algn="l" rtl="0">
              <a:lnSpc>
                <a:spcPct val="100000"/>
              </a:lnSpc>
              <a:spcBef>
                <a:spcPts val="200"/>
              </a:spcBef>
              <a:spcAft>
                <a:spcPts val="0"/>
              </a:spcAft>
              <a:buClr>
                <a:schemeClr val="lt1"/>
              </a:buClr>
              <a:buSzPts val="1000"/>
              <a:buFont typeface="Arial"/>
              <a:buNone/>
              <a:defRPr sz="1000" b="0" i="0" u="none" strike="noStrike" cap="none">
                <a:solidFill>
                  <a:schemeClr val="lt1"/>
                </a:solidFill>
                <a:latin typeface="Arial"/>
                <a:ea typeface="Arial"/>
                <a:cs typeface="Arial"/>
                <a:sym typeface="Arial"/>
              </a:defRPr>
            </a:lvl4pPr>
            <a:lvl5pPr marL="2286000" marR="0" lvl="4" indent="-228600" algn="l" rtl="0">
              <a:lnSpc>
                <a:spcPct val="100000"/>
              </a:lnSpc>
              <a:spcBef>
                <a:spcPts val="200"/>
              </a:spcBef>
              <a:spcAft>
                <a:spcPts val="0"/>
              </a:spcAft>
              <a:buClr>
                <a:schemeClr val="lt1"/>
              </a:buClr>
              <a:buSzPts val="1000"/>
              <a:buFont typeface="Arial"/>
              <a:buNone/>
              <a:defRPr sz="1000" b="0" i="0" u="none" strike="noStrike" cap="none">
                <a:solidFill>
                  <a:schemeClr val="lt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9pPr>
          </a:lstStyle>
          <a:p>
            <a:endParaRPr/>
          </a:p>
        </p:txBody>
      </p:sp>
      <p:sp>
        <p:nvSpPr>
          <p:cNvPr id="44" name="Google Shape;44;p8"/>
          <p:cNvSpPr txBox="1">
            <a:spLocks noGrp="1"/>
          </p:cNvSpPr>
          <p:nvPr>
            <p:ph type="sldNum" idx="12"/>
          </p:nvPr>
        </p:nvSpPr>
        <p:spPr>
          <a:xfrm>
            <a:off x="8737601" y="6248400"/>
            <a:ext cx="2539999"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1pPr>
            <a:lvl2pPr marL="0" marR="0" lvl="1"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2pPr>
            <a:lvl3pPr marL="0" marR="0" lvl="2"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3pPr>
            <a:lvl4pPr marL="0" marR="0" lvl="3"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4pPr>
            <a:lvl5pPr marL="0" marR="0" lvl="4"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5pPr>
            <a:lvl6pPr marL="0" marR="0" lvl="5"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6pPr>
            <a:lvl7pPr marL="0" marR="0" lvl="6"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7pPr>
            <a:lvl8pPr marL="0" marR="0" lvl="7"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8pPr>
            <a:lvl9pPr marL="0" marR="0" lvl="8"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137693490"/>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45"/>
        <p:cNvGrpSpPr/>
        <p:nvPr/>
      </p:nvGrpSpPr>
      <p:grpSpPr>
        <a:xfrm>
          <a:off x="0" y="0"/>
          <a:ext cx="0" cy="0"/>
          <a:chOff x="0" y="0"/>
          <a:chExt cx="0" cy="0"/>
        </a:xfrm>
      </p:grpSpPr>
      <p:sp>
        <p:nvSpPr>
          <p:cNvPr id="46" name="Google Shape;46;p9"/>
          <p:cNvSpPr txBox="1">
            <a:spLocks noGrp="1"/>
          </p:cNvSpPr>
          <p:nvPr>
            <p:ph type="title"/>
          </p:nvPr>
        </p:nvSpPr>
        <p:spPr>
          <a:xfrm>
            <a:off x="840317" y="457201"/>
            <a:ext cx="3932767" cy="1600199"/>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lt1"/>
              </a:buClr>
              <a:buSzPts val="3200"/>
              <a:buFont typeface="Arial"/>
              <a:buNone/>
              <a:defRPr sz="32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lt1"/>
              </a:buClr>
              <a:buSzPts val="3800"/>
              <a:buFont typeface="Arial"/>
              <a:buNone/>
              <a:defRPr sz="3800" b="1"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3800"/>
              <a:buFont typeface="Arial"/>
              <a:buNone/>
              <a:defRPr sz="3800" b="1"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3800"/>
              <a:buFont typeface="Arial"/>
              <a:buNone/>
              <a:defRPr sz="3800" b="1"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3800"/>
              <a:buFont typeface="Arial"/>
              <a:buNone/>
              <a:defRPr sz="3800" b="1"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3800"/>
              <a:buFont typeface="Arial"/>
              <a:buNone/>
              <a:defRPr sz="3800" b="1"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3800"/>
              <a:buFont typeface="Arial"/>
              <a:buNone/>
              <a:defRPr sz="3800" b="1"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3800"/>
              <a:buFont typeface="Arial"/>
              <a:buNone/>
              <a:defRPr sz="3800" b="1"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3800"/>
              <a:buFont typeface="Arial"/>
              <a:buNone/>
              <a:defRPr sz="3800" b="1" i="0" u="none" strike="noStrike" cap="none">
                <a:solidFill>
                  <a:schemeClr val="lt1"/>
                </a:solidFill>
                <a:latin typeface="Arial"/>
                <a:ea typeface="Arial"/>
                <a:cs typeface="Arial"/>
                <a:sym typeface="Arial"/>
              </a:defRPr>
            </a:lvl9pPr>
          </a:lstStyle>
          <a:p>
            <a:endParaRPr/>
          </a:p>
        </p:txBody>
      </p:sp>
      <p:sp>
        <p:nvSpPr>
          <p:cNvPr id="47" name="Google Shape;47;p9"/>
          <p:cNvSpPr txBox="1">
            <a:spLocks noGrp="1"/>
          </p:cNvSpPr>
          <p:nvPr>
            <p:ph type="body" idx="1"/>
          </p:nvPr>
        </p:nvSpPr>
        <p:spPr>
          <a:xfrm>
            <a:off x="5183716" y="987425"/>
            <a:ext cx="6172200" cy="4873624"/>
          </a:xfrm>
          <a:prstGeom prst="rect">
            <a:avLst/>
          </a:prstGeom>
          <a:noFill/>
          <a:ln>
            <a:noFill/>
          </a:ln>
        </p:spPr>
        <p:txBody>
          <a:bodyPr spcFirstLastPara="1" wrap="square" lIns="91425" tIns="91425" rIns="91425" bIns="91425" anchor="t" anchorCtr="0">
            <a:noAutofit/>
          </a:bodyPr>
          <a:lstStyle>
            <a:lvl1pPr marL="457200" marR="0" lvl="0" indent="-431800" algn="l" rtl="0">
              <a:lnSpc>
                <a:spcPct val="100000"/>
              </a:lnSpc>
              <a:spcBef>
                <a:spcPts val="640"/>
              </a:spcBef>
              <a:spcAft>
                <a:spcPts val="0"/>
              </a:spcAft>
              <a:buClr>
                <a:schemeClr val="lt1"/>
              </a:buClr>
              <a:buSzPts val="3200"/>
              <a:buFont typeface="Arial"/>
              <a:buChar char="•"/>
              <a:defRPr sz="3200" b="0" i="0" u="none" strike="noStrike" cap="none">
                <a:solidFill>
                  <a:schemeClr val="lt1"/>
                </a:solidFill>
                <a:latin typeface="Arial"/>
                <a:ea typeface="Arial"/>
                <a:cs typeface="Arial"/>
                <a:sym typeface="Arial"/>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48" name="Google Shape;48;p9"/>
          <p:cNvSpPr txBox="1">
            <a:spLocks noGrp="1"/>
          </p:cNvSpPr>
          <p:nvPr>
            <p:ph type="body" idx="2"/>
          </p:nvPr>
        </p:nvSpPr>
        <p:spPr>
          <a:xfrm>
            <a:off x="840317" y="2057400"/>
            <a:ext cx="3932767" cy="3811588"/>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32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1pPr>
            <a:lvl2pPr marL="914400" marR="0" lvl="1" indent="-228600" algn="l" rtl="0">
              <a:lnSpc>
                <a:spcPct val="100000"/>
              </a:lnSpc>
              <a:spcBef>
                <a:spcPts val="280"/>
              </a:spcBef>
              <a:spcAft>
                <a:spcPts val="0"/>
              </a:spcAft>
              <a:buClr>
                <a:schemeClr val="lt1"/>
              </a:buClr>
              <a:buSzPts val="1400"/>
              <a:buFont typeface="Arial"/>
              <a:buNone/>
              <a:defRPr sz="1400" b="0" i="0" u="none" strike="noStrike" cap="none">
                <a:solidFill>
                  <a:schemeClr val="lt1"/>
                </a:solidFill>
                <a:latin typeface="Arial"/>
                <a:ea typeface="Arial"/>
                <a:cs typeface="Arial"/>
                <a:sym typeface="Arial"/>
              </a:defRPr>
            </a:lvl2pPr>
            <a:lvl3pPr marL="1371600" marR="0" lvl="2" indent="-228600" algn="l" rtl="0">
              <a:lnSpc>
                <a:spcPct val="100000"/>
              </a:lnSpc>
              <a:spcBef>
                <a:spcPts val="240"/>
              </a:spcBef>
              <a:spcAft>
                <a:spcPts val="0"/>
              </a:spcAft>
              <a:buClr>
                <a:schemeClr val="lt1"/>
              </a:buClr>
              <a:buSzPts val="1200"/>
              <a:buFont typeface="Arial"/>
              <a:buNone/>
              <a:defRPr sz="1200" b="0" i="0" u="none" strike="noStrike" cap="none">
                <a:solidFill>
                  <a:schemeClr val="lt1"/>
                </a:solidFill>
                <a:latin typeface="Arial"/>
                <a:ea typeface="Arial"/>
                <a:cs typeface="Arial"/>
                <a:sym typeface="Arial"/>
              </a:defRPr>
            </a:lvl3pPr>
            <a:lvl4pPr marL="1828800" marR="0" lvl="3" indent="-228600" algn="l" rtl="0">
              <a:lnSpc>
                <a:spcPct val="100000"/>
              </a:lnSpc>
              <a:spcBef>
                <a:spcPts val="200"/>
              </a:spcBef>
              <a:spcAft>
                <a:spcPts val="0"/>
              </a:spcAft>
              <a:buClr>
                <a:schemeClr val="lt1"/>
              </a:buClr>
              <a:buSzPts val="1000"/>
              <a:buFont typeface="Arial"/>
              <a:buNone/>
              <a:defRPr sz="1000" b="0" i="0" u="none" strike="noStrike" cap="none">
                <a:solidFill>
                  <a:schemeClr val="lt1"/>
                </a:solidFill>
                <a:latin typeface="Arial"/>
                <a:ea typeface="Arial"/>
                <a:cs typeface="Arial"/>
                <a:sym typeface="Arial"/>
              </a:defRPr>
            </a:lvl4pPr>
            <a:lvl5pPr marL="2286000" marR="0" lvl="4" indent="-228600" algn="l" rtl="0">
              <a:lnSpc>
                <a:spcPct val="100000"/>
              </a:lnSpc>
              <a:spcBef>
                <a:spcPts val="200"/>
              </a:spcBef>
              <a:spcAft>
                <a:spcPts val="0"/>
              </a:spcAft>
              <a:buClr>
                <a:schemeClr val="lt1"/>
              </a:buClr>
              <a:buSzPts val="1000"/>
              <a:buFont typeface="Arial"/>
              <a:buNone/>
              <a:defRPr sz="1000" b="0" i="0" u="none" strike="noStrike" cap="none">
                <a:solidFill>
                  <a:schemeClr val="lt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000"/>
              <a:buFont typeface="Arial"/>
              <a:buNone/>
              <a:defRPr sz="1000" b="0" i="0" u="none" strike="noStrike" cap="none">
                <a:solidFill>
                  <a:schemeClr val="dk1"/>
                </a:solidFill>
                <a:latin typeface="Arial"/>
                <a:ea typeface="Arial"/>
                <a:cs typeface="Arial"/>
                <a:sym typeface="Arial"/>
              </a:defRPr>
            </a:lvl9pPr>
          </a:lstStyle>
          <a:p>
            <a:endParaRPr/>
          </a:p>
        </p:txBody>
      </p:sp>
      <p:sp>
        <p:nvSpPr>
          <p:cNvPr id="49" name="Google Shape;49;p9"/>
          <p:cNvSpPr txBox="1">
            <a:spLocks noGrp="1"/>
          </p:cNvSpPr>
          <p:nvPr>
            <p:ph type="sldNum" idx="12"/>
          </p:nvPr>
        </p:nvSpPr>
        <p:spPr>
          <a:xfrm>
            <a:off x="8737601" y="6248400"/>
            <a:ext cx="2539999"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1pPr>
            <a:lvl2pPr marL="0" marR="0" lvl="1"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2pPr>
            <a:lvl3pPr marL="0" marR="0" lvl="2"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3pPr>
            <a:lvl4pPr marL="0" marR="0" lvl="3"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4pPr>
            <a:lvl5pPr marL="0" marR="0" lvl="4"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5pPr>
            <a:lvl6pPr marL="0" marR="0" lvl="5"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6pPr>
            <a:lvl7pPr marL="0" marR="0" lvl="6"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7pPr>
            <a:lvl8pPr marL="0" marR="0" lvl="7"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8pPr>
            <a:lvl9pPr marL="0" marR="0" lvl="8"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574952659"/>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0"/>
        <p:cNvGrpSpPr/>
        <p:nvPr/>
      </p:nvGrpSpPr>
      <p:grpSpPr>
        <a:xfrm>
          <a:off x="0" y="0"/>
          <a:ext cx="0" cy="0"/>
          <a:chOff x="0" y="0"/>
          <a:chExt cx="0" cy="0"/>
        </a:xfrm>
      </p:grpSpPr>
      <p:sp>
        <p:nvSpPr>
          <p:cNvPr id="51" name="Google Shape;51;p10"/>
          <p:cNvSpPr txBox="1">
            <a:spLocks noGrp="1"/>
          </p:cNvSpPr>
          <p:nvPr>
            <p:ph type="sldNum" idx="12"/>
          </p:nvPr>
        </p:nvSpPr>
        <p:spPr>
          <a:xfrm>
            <a:off x="8737601" y="6248400"/>
            <a:ext cx="2539999"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1pPr>
            <a:lvl2pPr marL="0" marR="0" lvl="1"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2pPr>
            <a:lvl3pPr marL="0" marR="0" lvl="2"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3pPr>
            <a:lvl4pPr marL="0" marR="0" lvl="3"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4pPr>
            <a:lvl5pPr marL="0" marR="0" lvl="4"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5pPr>
            <a:lvl6pPr marL="0" marR="0" lvl="5"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6pPr>
            <a:lvl7pPr marL="0" marR="0" lvl="6"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7pPr>
            <a:lvl8pPr marL="0" marR="0" lvl="7"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8pPr>
            <a:lvl9pPr marL="0" marR="0" lvl="8"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66834065"/>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2"/>
        <p:cNvGrpSpPr/>
        <p:nvPr/>
      </p:nvGrpSpPr>
      <p:grpSpPr>
        <a:xfrm>
          <a:off x="0" y="0"/>
          <a:ext cx="0" cy="0"/>
          <a:chOff x="0" y="0"/>
          <a:chExt cx="0" cy="0"/>
        </a:xfrm>
      </p:grpSpPr>
      <p:sp>
        <p:nvSpPr>
          <p:cNvPr id="53" name="Google Shape;53;p11"/>
          <p:cNvSpPr txBox="1">
            <a:spLocks noGrp="1"/>
          </p:cNvSpPr>
          <p:nvPr>
            <p:ph type="title"/>
          </p:nvPr>
        </p:nvSpPr>
        <p:spPr>
          <a:xfrm>
            <a:off x="914400" y="304801"/>
            <a:ext cx="10363200" cy="990599"/>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lt1"/>
              </a:buClr>
              <a:buSzPts val="3800"/>
              <a:buFont typeface="Arial"/>
              <a:buNone/>
              <a:defRPr sz="38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lt1"/>
              </a:buClr>
              <a:buSzPts val="3800"/>
              <a:buFont typeface="Arial"/>
              <a:buNone/>
              <a:defRPr sz="3800" b="1"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3800"/>
              <a:buFont typeface="Arial"/>
              <a:buNone/>
              <a:defRPr sz="3800" b="1"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3800"/>
              <a:buFont typeface="Arial"/>
              <a:buNone/>
              <a:defRPr sz="3800" b="1"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3800"/>
              <a:buFont typeface="Arial"/>
              <a:buNone/>
              <a:defRPr sz="3800" b="1"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3800"/>
              <a:buFont typeface="Arial"/>
              <a:buNone/>
              <a:defRPr sz="3800" b="1"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3800"/>
              <a:buFont typeface="Arial"/>
              <a:buNone/>
              <a:defRPr sz="3800" b="1"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3800"/>
              <a:buFont typeface="Arial"/>
              <a:buNone/>
              <a:defRPr sz="3800" b="1"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3800"/>
              <a:buFont typeface="Arial"/>
              <a:buNone/>
              <a:defRPr sz="3800" b="1" i="0" u="none" strike="noStrike" cap="none">
                <a:solidFill>
                  <a:schemeClr val="lt1"/>
                </a:solidFill>
                <a:latin typeface="Arial"/>
                <a:ea typeface="Arial"/>
                <a:cs typeface="Arial"/>
                <a:sym typeface="Arial"/>
              </a:defRPr>
            </a:lvl9pPr>
          </a:lstStyle>
          <a:p>
            <a:endParaRPr/>
          </a:p>
        </p:txBody>
      </p:sp>
      <p:sp>
        <p:nvSpPr>
          <p:cNvPr id="54" name="Google Shape;54;p11"/>
          <p:cNvSpPr txBox="1">
            <a:spLocks noGrp="1"/>
          </p:cNvSpPr>
          <p:nvPr>
            <p:ph type="sldNum" idx="12"/>
          </p:nvPr>
        </p:nvSpPr>
        <p:spPr>
          <a:xfrm>
            <a:off x="8737601" y="6248400"/>
            <a:ext cx="2539999"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1pPr>
            <a:lvl2pPr marL="0" marR="0" lvl="1"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2pPr>
            <a:lvl3pPr marL="0" marR="0" lvl="2"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3pPr>
            <a:lvl4pPr marL="0" marR="0" lvl="3"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4pPr>
            <a:lvl5pPr marL="0" marR="0" lvl="4"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5pPr>
            <a:lvl6pPr marL="0" marR="0" lvl="5"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6pPr>
            <a:lvl7pPr marL="0" marR="0" lvl="6"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7pPr>
            <a:lvl8pPr marL="0" marR="0" lvl="7"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8pPr>
            <a:lvl9pPr marL="0" marR="0" lvl="8"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332957222"/>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55"/>
        <p:cNvGrpSpPr/>
        <p:nvPr/>
      </p:nvGrpSpPr>
      <p:grpSpPr>
        <a:xfrm>
          <a:off x="0" y="0"/>
          <a:ext cx="0" cy="0"/>
          <a:chOff x="0" y="0"/>
          <a:chExt cx="0" cy="0"/>
        </a:xfrm>
      </p:grpSpPr>
      <p:sp>
        <p:nvSpPr>
          <p:cNvPr id="56" name="Google Shape;56;p12"/>
          <p:cNvSpPr txBox="1">
            <a:spLocks noGrp="1"/>
          </p:cNvSpPr>
          <p:nvPr>
            <p:ph type="title"/>
          </p:nvPr>
        </p:nvSpPr>
        <p:spPr>
          <a:xfrm>
            <a:off x="840316" y="365125"/>
            <a:ext cx="10515600" cy="1325562"/>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lt1"/>
              </a:buClr>
              <a:buSzPts val="3800"/>
              <a:buFont typeface="Arial"/>
              <a:buNone/>
              <a:defRPr sz="38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lt1"/>
              </a:buClr>
              <a:buSzPts val="3800"/>
              <a:buFont typeface="Arial"/>
              <a:buNone/>
              <a:defRPr sz="3800" b="1"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3800"/>
              <a:buFont typeface="Arial"/>
              <a:buNone/>
              <a:defRPr sz="3800" b="1"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3800"/>
              <a:buFont typeface="Arial"/>
              <a:buNone/>
              <a:defRPr sz="3800" b="1"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3800"/>
              <a:buFont typeface="Arial"/>
              <a:buNone/>
              <a:defRPr sz="3800" b="1"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3800"/>
              <a:buFont typeface="Arial"/>
              <a:buNone/>
              <a:defRPr sz="3800" b="1"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3800"/>
              <a:buFont typeface="Arial"/>
              <a:buNone/>
              <a:defRPr sz="3800" b="1"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3800"/>
              <a:buFont typeface="Arial"/>
              <a:buNone/>
              <a:defRPr sz="3800" b="1"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3800"/>
              <a:buFont typeface="Arial"/>
              <a:buNone/>
              <a:defRPr sz="3800" b="1" i="0" u="none" strike="noStrike" cap="none">
                <a:solidFill>
                  <a:schemeClr val="lt1"/>
                </a:solidFill>
                <a:latin typeface="Arial"/>
                <a:ea typeface="Arial"/>
                <a:cs typeface="Arial"/>
                <a:sym typeface="Arial"/>
              </a:defRPr>
            </a:lvl9pPr>
          </a:lstStyle>
          <a:p>
            <a:endParaRPr/>
          </a:p>
        </p:txBody>
      </p:sp>
      <p:sp>
        <p:nvSpPr>
          <p:cNvPr id="57" name="Google Shape;57;p12"/>
          <p:cNvSpPr txBox="1">
            <a:spLocks noGrp="1"/>
          </p:cNvSpPr>
          <p:nvPr>
            <p:ph type="body" idx="1"/>
          </p:nvPr>
        </p:nvSpPr>
        <p:spPr>
          <a:xfrm>
            <a:off x="840317" y="1681163"/>
            <a:ext cx="5158316" cy="823912"/>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80"/>
              </a:spcBef>
              <a:spcAft>
                <a:spcPts val="0"/>
              </a:spcAft>
              <a:buClr>
                <a:schemeClr val="lt1"/>
              </a:buClr>
              <a:buSzPts val="2400"/>
              <a:buFont typeface="Arial"/>
              <a:buNone/>
              <a:defRPr sz="2400" b="1" i="0" u="none" strike="noStrike" cap="none">
                <a:solidFill>
                  <a:schemeClr val="lt1"/>
                </a:solidFill>
                <a:latin typeface="Arial"/>
                <a:ea typeface="Arial"/>
                <a:cs typeface="Arial"/>
                <a:sym typeface="Arial"/>
              </a:defRPr>
            </a:lvl1pPr>
            <a:lvl2pPr marL="914400" marR="0" lvl="1" indent="-228600" algn="l" rtl="0">
              <a:lnSpc>
                <a:spcPct val="100000"/>
              </a:lnSpc>
              <a:spcBef>
                <a:spcPts val="400"/>
              </a:spcBef>
              <a:spcAft>
                <a:spcPts val="0"/>
              </a:spcAft>
              <a:buClr>
                <a:schemeClr val="lt1"/>
              </a:buClr>
              <a:buSzPts val="2000"/>
              <a:buFont typeface="Arial"/>
              <a:buNone/>
              <a:defRPr sz="2000" b="1" i="0" u="none" strike="noStrike" cap="none">
                <a:solidFill>
                  <a:schemeClr val="lt1"/>
                </a:solidFill>
                <a:latin typeface="Arial"/>
                <a:ea typeface="Arial"/>
                <a:cs typeface="Arial"/>
                <a:sym typeface="Arial"/>
              </a:defRPr>
            </a:lvl2pPr>
            <a:lvl3pPr marL="1371600" marR="0" lvl="2" indent="-228600" algn="l" rtl="0">
              <a:lnSpc>
                <a:spcPct val="100000"/>
              </a:lnSpc>
              <a:spcBef>
                <a:spcPts val="360"/>
              </a:spcBef>
              <a:spcAft>
                <a:spcPts val="0"/>
              </a:spcAft>
              <a:buClr>
                <a:schemeClr val="lt1"/>
              </a:buClr>
              <a:buSzPts val="1800"/>
              <a:buFont typeface="Arial"/>
              <a:buNone/>
              <a:defRPr sz="1800" b="1" i="0" u="none" strike="noStrike" cap="none">
                <a:solidFill>
                  <a:schemeClr val="lt1"/>
                </a:solidFill>
                <a:latin typeface="Arial"/>
                <a:ea typeface="Arial"/>
                <a:cs typeface="Arial"/>
                <a:sym typeface="Arial"/>
              </a:defRPr>
            </a:lvl3pPr>
            <a:lvl4pPr marL="1828800" marR="0" lvl="3"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4pPr>
            <a:lvl5pPr marL="2286000" marR="0" lvl="4"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58" name="Google Shape;58;p12"/>
          <p:cNvSpPr txBox="1">
            <a:spLocks noGrp="1"/>
          </p:cNvSpPr>
          <p:nvPr>
            <p:ph type="body" idx="2"/>
          </p:nvPr>
        </p:nvSpPr>
        <p:spPr>
          <a:xfrm>
            <a:off x="840317" y="2505075"/>
            <a:ext cx="5158316" cy="3684588"/>
          </a:xfrm>
          <a:prstGeom prst="rect">
            <a:avLst/>
          </a:prstGeom>
          <a:noFill/>
          <a:ln>
            <a:noFill/>
          </a:ln>
        </p:spPr>
        <p:txBody>
          <a:bodyPr spcFirstLastPara="1" wrap="square" lIns="91425" tIns="91425" rIns="91425" bIns="91425" anchor="t" anchorCtr="0">
            <a:noAutofit/>
          </a:bodyPr>
          <a:lstStyle>
            <a:lvl1pPr marL="457200" marR="0" lvl="0" indent="-419100" algn="l" rtl="0">
              <a:lnSpc>
                <a:spcPct val="100000"/>
              </a:lnSpc>
              <a:spcBef>
                <a:spcPts val="600"/>
              </a:spcBef>
              <a:spcAft>
                <a:spcPts val="0"/>
              </a:spcAft>
              <a:buClr>
                <a:schemeClr val="lt1"/>
              </a:buClr>
              <a:buSzPts val="3000"/>
              <a:buFont typeface="Arial"/>
              <a:buChar char="•"/>
              <a:defRPr sz="3000" b="0" i="0" u="none" strike="noStrike" cap="none">
                <a:solidFill>
                  <a:schemeClr val="lt1"/>
                </a:solidFill>
                <a:latin typeface="Arial"/>
                <a:ea typeface="Arial"/>
                <a:cs typeface="Arial"/>
                <a:sym typeface="Arial"/>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59" name="Google Shape;59;p12"/>
          <p:cNvSpPr txBox="1">
            <a:spLocks noGrp="1"/>
          </p:cNvSpPr>
          <p:nvPr>
            <p:ph type="body" idx="3"/>
          </p:nvPr>
        </p:nvSpPr>
        <p:spPr>
          <a:xfrm>
            <a:off x="6172201" y="1681163"/>
            <a:ext cx="5183716" cy="823912"/>
          </a:xfrm>
          <a:prstGeom prst="rect">
            <a:avLst/>
          </a:prstGeom>
          <a:noFill/>
          <a:ln>
            <a:noFill/>
          </a:ln>
        </p:spPr>
        <p:txBody>
          <a:bodyPr spcFirstLastPara="1" wrap="square" lIns="91425" tIns="91425" rIns="91425" bIns="91425" anchor="b" anchorCtr="0">
            <a:noAutofit/>
          </a:bodyPr>
          <a:lstStyle>
            <a:lvl1pPr marL="457200" marR="0" lvl="0" indent="-228600" algn="l" rtl="0">
              <a:lnSpc>
                <a:spcPct val="100000"/>
              </a:lnSpc>
              <a:spcBef>
                <a:spcPts val="480"/>
              </a:spcBef>
              <a:spcAft>
                <a:spcPts val="0"/>
              </a:spcAft>
              <a:buClr>
                <a:schemeClr val="lt1"/>
              </a:buClr>
              <a:buSzPts val="2400"/>
              <a:buFont typeface="Arial"/>
              <a:buNone/>
              <a:defRPr sz="2400" b="1" i="0" u="none" strike="noStrike" cap="none">
                <a:solidFill>
                  <a:schemeClr val="lt1"/>
                </a:solidFill>
                <a:latin typeface="Arial"/>
                <a:ea typeface="Arial"/>
                <a:cs typeface="Arial"/>
                <a:sym typeface="Arial"/>
              </a:defRPr>
            </a:lvl1pPr>
            <a:lvl2pPr marL="914400" marR="0" lvl="1" indent="-228600" algn="l" rtl="0">
              <a:lnSpc>
                <a:spcPct val="100000"/>
              </a:lnSpc>
              <a:spcBef>
                <a:spcPts val="400"/>
              </a:spcBef>
              <a:spcAft>
                <a:spcPts val="0"/>
              </a:spcAft>
              <a:buClr>
                <a:schemeClr val="lt1"/>
              </a:buClr>
              <a:buSzPts val="2000"/>
              <a:buFont typeface="Arial"/>
              <a:buNone/>
              <a:defRPr sz="2000" b="1" i="0" u="none" strike="noStrike" cap="none">
                <a:solidFill>
                  <a:schemeClr val="lt1"/>
                </a:solidFill>
                <a:latin typeface="Arial"/>
                <a:ea typeface="Arial"/>
                <a:cs typeface="Arial"/>
                <a:sym typeface="Arial"/>
              </a:defRPr>
            </a:lvl2pPr>
            <a:lvl3pPr marL="1371600" marR="0" lvl="2" indent="-228600" algn="l" rtl="0">
              <a:lnSpc>
                <a:spcPct val="100000"/>
              </a:lnSpc>
              <a:spcBef>
                <a:spcPts val="360"/>
              </a:spcBef>
              <a:spcAft>
                <a:spcPts val="0"/>
              </a:spcAft>
              <a:buClr>
                <a:schemeClr val="lt1"/>
              </a:buClr>
              <a:buSzPts val="1800"/>
              <a:buFont typeface="Arial"/>
              <a:buNone/>
              <a:defRPr sz="1800" b="1" i="0" u="none" strike="noStrike" cap="none">
                <a:solidFill>
                  <a:schemeClr val="lt1"/>
                </a:solidFill>
                <a:latin typeface="Arial"/>
                <a:ea typeface="Arial"/>
                <a:cs typeface="Arial"/>
                <a:sym typeface="Arial"/>
              </a:defRPr>
            </a:lvl3pPr>
            <a:lvl4pPr marL="1828800" marR="0" lvl="3"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4pPr>
            <a:lvl5pPr marL="2286000" marR="0" lvl="4" indent="-228600" algn="l" rtl="0">
              <a:lnSpc>
                <a:spcPct val="100000"/>
              </a:lnSpc>
              <a:spcBef>
                <a:spcPts val="320"/>
              </a:spcBef>
              <a:spcAft>
                <a:spcPts val="0"/>
              </a:spcAft>
              <a:buClr>
                <a:schemeClr val="lt1"/>
              </a:buClr>
              <a:buSzPts val="1600"/>
              <a:buFont typeface="Arial"/>
              <a:buNone/>
              <a:defRPr sz="1600" b="1" i="0" u="none" strike="noStrike" cap="none">
                <a:solidFill>
                  <a:schemeClr val="lt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600"/>
              <a:buFont typeface="Arial"/>
              <a:buNone/>
              <a:defRPr sz="1600" b="1" i="0" u="none" strike="noStrike" cap="none">
                <a:solidFill>
                  <a:schemeClr val="dk1"/>
                </a:solidFill>
                <a:latin typeface="Arial"/>
                <a:ea typeface="Arial"/>
                <a:cs typeface="Arial"/>
                <a:sym typeface="Arial"/>
              </a:defRPr>
            </a:lvl9pPr>
          </a:lstStyle>
          <a:p>
            <a:endParaRPr/>
          </a:p>
        </p:txBody>
      </p:sp>
      <p:sp>
        <p:nvSpPr>
          <p:cNvPr id="60" name="Google Shape;60;p12"/>
          <p:cNvSpPr txBox="1">
            <a:spLocks noGrp="1"/>
          </p:cNvSpPr>
          <p:nvPr>
            <p:ph type="body" idx="4"/>
          </p:nvPr>
        </p:nvSpPr>
        <p:spPr>
          <a:xfrm>
            <a:off x="6172201" y="2505075"/>
            <a:ext cx="5183716" cy="3684588"/>
          </a:xfrm>
          <a:prstGeom prst="rect">
            <a:avLst/>
          </a:prstGeom>
          <a:noFill/>
          <a:ln>
            <a:noFill/>
          </a:ln>
        </p:spPr>
        <p:txBody>
          <a:bodyPr spcFirstLastPara="1" wrap="square" lIns="91425" tIns="91425" rIns="91425" bIns="91425" anchor="t" anchorCtr="0">
            <a:noAutofit/>
          </a:bodyPr>
          <a:lstStyle>
            <a:lvl1pPr marL="457200" marR="0" lvl="0" indent="-419100" algn="l" rtl="0">
              <a:lnSpc>
                <a:spcPct val="100000"/>
              </a:lnSpc>
              <a:spcBef>
                <a:spcPts val="600"/>
              </a:spcBef>
              <a:spcAft>
                <a:spcPts val="0"/>
              </a:spcAft>
              <a:buClr>
                <a:schemeClr val="lt1"/>
              </a:buClr>
              <a:buSzPts val="3000"/>
              <a:buFont typeface="Arial"/>
              <a:buChar char="•"/>
              <a:defRPr sz="3000" b="0" i="0" u="none" strike="noStrike" cap="none">
                <a:solidFill>
                  <a:schemeClr val="lt1"/>
                </a:solidFill>
                <a:latin typeface="Arial"/>
                <a:ea typeface="Arial"/>
                <a:cs typeface="Arial"/>
                <a:sym typeface="Arial"/>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61" name="Google Shape;61;p12"/>
          <p:cNvSpPr txBox="1">
            <a:spLocks noGrp="1"/>
          </p:cNvSpPr>
          <p:nvPr>
            <p:ph type="sldNum" idx="12"/>
          </p:nvPr>
        </p:nvSpPr>
        <p:spPr>
          <a:xfrm>
            <a:off x="8737601" y="6248400"/>
            <a:ext cx="2539999"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1pPr>
            <a:lvl2pPr marL="0" marR="0" lvl="1"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2pPr>
            <a:lvl3pPr marL="0" marR="0" lvl="2"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3pPr>
            <a:lvl4pPr marL="0" marR="0" lvl="3"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4pPr>
            <a:lvl5pPr marL="0" marR="0" lvl="4"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5pPr>
            <a:lvl6pPr marL="0" marR="0" lvl="5"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6pPr>
            <a:lvl7pPr marL="0" marR="0" lvl="6"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7pPr>
            <a:lvl8pPr marL="0" marR="0" lvl="7"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8pPr>
            <a:lvl9pPr marL="0" marR="0" lvl="8"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29526108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62"/>
        <p:cNvGrpSpPr/>
        <p:nvPr/>
      </p:nvGrpSpPr>
      <p:grpSpPr>
        <a:xfrm>
          <a:off x="0" y="0"/>
          <a:ext cx="0" cy="0"/>
          <a:chOff x="0" y="0"/>
          <a:chExt cx="0" cy="0"/>
        </a:xfrm>
      </p:grpSpPr>
      <p:sp>
        <p:nvSpPr>
          <p:cNvPr id="63" name="Google Shape;63;p13"/>
          <p:cNvSpPr txBox="1">
            <a:spLocks noGrp="1"/>
          </p:cNvSpPr>
          <p:nvPr>
            <p:ph type="title"/>
          </p:nvPr>
        </p:nvSpPr>
        <p:spPr>
          <a:xfrm>
            <a:off x="831849" y="1709739"/>
            <a:ext cx="10515600" cy="2852737"/>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chemeClr val="lt1"/>
              </a:buClr>
              <a:buSzPts val="6000"/>
              <a:buFont typeface="Arial"/>
              <a:buNone/>
              <a:defRPr sz="60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lt1"/>
              </a:buClr>
              <a:buSzPts val="3800"/>
              <a:buFont typeface="Arial"/>
              <a:buNone/>
              <a:defRPr sz="3800" b="1"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3800"/>
              <a:buFont typeface="Arial"/>
              <a:buNone/>
              <a:defRPr sz="3800" b="1"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3800"/>
              <a:buFont typeface="Arial"/>
              <a:buNone/>
              <a:defRPr sz="3800" b="1"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3800"/>
              <a:buFont typeface="Arial"/>
              <a:buNone/>
              <a:defRPr sz="3800" b="1"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3800"/>
              <a:buFont typeface="Arial"/>
              <a:buNone/>
              <a:defRPr sz="3800" b="1"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3800"/>
              <a:buFont typeface="Arial"/>
              <a:buNone/>
              <a:defRPr sz="3800" b="1"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3800"/>
              <a:buFont typeface="Arial"/>
              <a:buNone/>
              <a:defRPr sz="3800" b="1"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3800"/>
              <a:buFont typeface="Arial"/>
              <a:buNone/>
              <a:defRPr sz="3800" b="1" i="0" u="none" strike="noStrike" cap="none">
                <a:solidFill>
                  <a:schemeClr val="lt1"/>
                </a:solidFill>
                <a:latin typeface="Arial"/>
                <a:ea typeface="Arial"/>
                <a:cs typeface="Arial"/>
                <a:sym typeface="Arial"/>
              </a:defRPr>
            </a:lvl9pPr>
          </a:lstStyle>
          <a:p>
            <a:endParaRPr/>
          </a:p>
        </p:txBody>
      </p:sp>
      <p:sp>
        <p:nvSpPr>
          <p:cNvPr id="64" name="Google Shape;64;p13"/>
          <p:cNvSpPr txBox="1">
            <a:spLocks noGrp="1"/>
          </p:cNvSpPr>
          <p:nvPr>
            <p:ph type="body" idx="1"/>
          </p:nvPr>
        </p:nvSpPr>
        <p:spPr>
          <a:xfrm>
            <a:off x="831849" y="4589463"/>
            <a:ext cx="10515600" cy="1500187"/>
          </a:xfrm>
          <a:prstGeom prst="rect">
            <a:avLst/>
          </a:prstGeom>
          <a:noFill/>
          <a:ln>
            <a:noFill/>
          </a:ln>
        </p:spPr>
        <p:txBody>
          <a:bodyPr spcFirstLastPara="1" wrap="square" lIns="91425" tIns="91425" rIns="91425" bIns="91425" anchor="t" anchorCtr="0">
            <a:noAutofit/>
          </a:bodyPr>
          <a:lstStyle>
            <a:lvl1pPr marL="457200" marR="0" lvl="0" indent="-228600" algn="l" rtl="0">
              <a:lnSpc>
                <a:spcPct val="100000"/>
              </a:lnSpc>
              <a:spcBef>
                <a:spcPts val="480"/>
              </a:spcBef>
              <a:spcAft>
                <a:spcPts val="0"/>
              </a:spcAft>
              <a:buClr>
                <a:schemeClr val="lt1"/>
              </a:buClr>
              <a:buSzPts val="2400"/>
              <a:buFont typeface="Arial"/>
              <a:buNone/>
              <a:defRPr sz="2400" b="0" i="0" u="none" strike="noStrike" cap="none">
                <a:solidFill>
                  <a:schemeClr val="lt1"/>
                </a:solidFill>
                <a:latin typeface="Arial"/>
                <a:ea typeface="Arial"/>
                <a:cs typeface="Arial"/>
                <a:sym typeface="Arial"/>
              </a:defRPr>
            </a:lvl1pPr>
            <a:lvl2pPr marL="914400" marR="0" lvl="1" indent="-228600" algn="l" rtl="0">
              <a:lnSpc>
                <a:spcPct val="100000"/>
              </a:lnSpc>
              <a:spcBef>
                <a:spcPts val="400"/>
              </a:spcBef>
              <a:spcAft>
                <a:spcPts val="0"/>
              </a:spcAft>
              <a:buClr>
                <a:schemeClr val="lt1"/>
              </a:buClr>
              <a:buSzPts val="2000"/>
              <a:buFont typeface="Arial"/>
              <a:buNone/>
              <a:defRPr sz="2000" b="0" i="0" u="none" strike="noStrike" cap="none">
                <a:solidFill>
                  <a:schemeClr val="lt1"/>
                </a:solidFill>
                <a:latin typeface="Arial"/>
                <a:ea typeface="Arial"/>
                <a:cs typeface="Arial"/>
                <a:sym typeface="Arial"/>
              </a:defRPr>
            </a:lvl2pPr>
            <a:lvl3pPr marL="1371600" marR="0" lvl="2" indent="-228600" algn="l" rtl="0">
              <a:lnSpc>
                <a:spcPct val="100000"/>
              </a:lnSpc>
              <a:spcBef>
                <a:spcPts val="360"/>
              </a:spcBef>
              <a:spcAft>
                <a:spcPts val="0"/>
              </a:spcAft>
              <a:buClr>
                <a:schemeClr val="lt1"/>
              </a:buClr>
              <a:buSzPts val="1800"/>
              <a:buFont typeface="Arial"/>
              <a:buNone/>
              <a:defRPr sz="1800" b="0" i="0" u="none" strike="noStrike" cap="none">
                <a:solidFill>
                  <a:schemeClr val="lt1"/>
                </a:solidFill>
                <a:latin typeface="Arial"/>
                <a:ea typeface="Arial"/>
                <a:cs typeface="Arial"/>
                <a:sym typeface="Arial"/>
              </a:defRPr>
            </a:lvl3pPr>
            <a:lvl4pPr marL="1828800" marR="0" lvl="3" indent="-228600" algn="l" rtl="0">
              <a:lnSpc>
                <a:spcPct val="100000"/>
              </a:lnSpc>
              <a:spcBef>
                <a:spcPts val="32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4pPr>
            <a:lvl5pPr marL="2286000" marR="0" lvl="4" indent="-228600" algn="l" rtl="0">
              <a:lnSpc>
                <a:spcPct val="100000"/>
              </a:lnSpc>
              <a:spcBef>
                <a:spcPts val="320"/>
              </a:spcBef>
              <a:spcAft>
                <a:spcPts val="0"/>
              </a:spcAft>
              <a:buClr>
                <a:schemeClr val="lt1"/>
              </a:buClr>
              <a:buSzPts val="1600"/>
              <a:buFont typeface="Arial"/>
              <a:buNone/>
              <a:defRPr sz="1600" b="0" i="0" u="none" strike="noStrike" cap="none">
                <a:solidFill>
                  <a:schemeClr val="lt1"/>
                </a:solidFill>
                <a:latin typeface="Arial"/>
                <a:ea typeface="Arial"/>
                <a:cs typeface="Arial"/>
                <a:sym typeface="Arial"/>
              </a:defRPr>
            </a:lvl5pPr>
            <a:lvl6pPr marL="2743200" marR="0" lvl="5" indent="-228600" algn="l"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6pPr>
            <a:lvl7pPr marL="3200400" marR="0" lvl="6" indent="-228600" algn="l"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7pPr>
            <a:lvl8pPr marL="3657600" marR="0" lvl="7" indent="-228600" algn="l"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8pPr>
            <a:lvl9pPr marL="4114800" marR="0" lvl="8" indent="-228600" algn="l" rtl="0">
              <a:lnSpc>
                <a:spcPct val="90000"/>
              </a:lnSpc>
              <a:spcBef>
                <a:spcPts val="500"/>
              </a:spcBef>
              <a:spcAft>
                <a:spcPts val="0"/>
              </a:spcAft>
              <a:buClr>
                <a:schemeClr val="dk1"/>
              </a:buClr>
              <a:buSzPts val="1600"/>
              <a:buFont typeface="Arial"/>
              <a:buNone/>
              <a:defRPr sz="1600" b="0" i="0" u="none" strike="noStrike" cap="none">
                <a:solidFill>
                  <a:schemeClr val="dk1"/>
                </a:solidFill>
                <a:latin typeface="Arial"/>
                <a:ea typeface="Arial"/>
                <a:cs typeface="Arial"/>
                <a:sym typeface="Arial"/>
              </a:defRPr>
            </a:lvl9pPr>
          </a:lstStyle>
          <a:p>
            <a:endParaRPr/>
          </a:p>
        </p:txBody>
      </p:sp>
      <p:sp>
        <p:nvSpPr>
          <p:cNvPr id="65" name="Google Shape;65;p13"/>
          <p:cNvSpPr txBox="1">
            <a:spLocks noGrp="1"/>
          </p:cNvSpPr>
          <p:nvPr>
            <p:ph type="sldNum" idx="12"/>
          </p:nvPr>
        </p:nvSpPr>
        <p:spPr>
          <a:xfrm>
            <a:off x="8737601" y="6248400"/>
            <a:ext cx="2539999"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1pPr>
            <a:lvl2pPr marL="0" marR="0" lvl="1"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2pPr>
            <a:lvl3pPr marL="0" marR="0" lvl="2"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3pPr>
            <a:lvl4pPr marL="0" marR="0" lvl="3"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4pPr>
            <a:lvl5pPr marL="0" marR="0" lvl="4"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5pPr>
            <a:lvl6pPr marL="0" marR="0" lvl="5"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6pPr>
            <a:lvl7pPr marL="0" marR="0" lvl="6"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7pPr>
            <a:lvl8pPr marL="0" marR="0" lvl="7"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8pPr>
            <a:lvl9pPr marL="0" marR="0" lvl="8"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73625241"/>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1136537F-CD53-4EB5-8DD9-CA20922AF689}" type="datetime1">
              <a:rPr lang="en-US" smtClean="0"/>
              <a:t>6/9/2020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DAA8C77-C57D-41C2-9D50-0668B7B3E2F5}" type="slidenum">
              <a:rPr lang="en-US" smtClean="0"/>
              <a:t>‹#›</a:t>
            </a:fld>
            <a:endParaRPr lang="en-US" dirty="0"/>
          </a:p>
        </p:txBody>
      </p:sp>
    </p:spTree>
    <p:extLst>
      <p:ext uri="{BB962C8B-B14F-4D97-AF65-F5344CB8AC3E}">
        <p14:creationId xmlns:p14="http://schemas.microsoft.com/office/powerpoint/2010/main" val="361421479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4A2DB58-211D-4E5C-BE7E-FC52999CAE27}" type="datetime1">
              <a:rPr lang="en-US" smtClean="0"/>
              <a:t>6/9/2020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DAA8C77-C57D-41C2-9D50-0668B7B3E2F5}" type="slidenum">
              <a:rPr lang="en-US" smtClean="0"/>
              <a:t>‹#›</a:t>
            </a:fld>
            <a:endParaRPr lang="en-US" dirty="0"/>
          </a:p>
        </p:txBody>
      </p:sp>
    </p:spTree>
    <p:extLst>
      <p:ext uri="{BB962C8B-B14F-4D97-AF65-F5344CB8AC3E}">
        <p14:creationId xmlns:p14="http://schemas.microsoft.com/office/powerpoint/2010/main" val="19196862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tx1"/>
        </a:solidFill>
        <a:effectLst/>
      </p:bgPr>
    </p:bg>
    <p:spTree>
      <p:nvGrpSpPr>
        <p:cNvPr id="1" name=""/>
        <p:cNvGrpSpPr/>
        <p:nvPr/>
      </p:nvGrpSpPr>
      <p:grpSpPr>
        <a:xfrm>
          <a:off x="0" y="0"/>
          <a:ext cx="0" cy="0"/>
          <a:chOff x="0" y="0"/>
          <a:chExt cx="0" cy="0"/>
        </a:xfrm>
      </p:grpSpPr>
      <p:grpSp>
        <p:nvGrpSpPr>
          <p:cNvPr id="9" name="Group 8"/>
          <p:cNvGrpSpPr/>
          <p:nvPr/>
        </p:nvGrpSpPr>
        <p:grpSpPr>
          <a:xfrm>
            <a:off x="-2099" y="0"/>
            <a:ext cx="12194099" cy="6858000"/>
            <a:chOff x="-1574" y="0"/>
            <a:chExt cx="9145574" cy="6858000"/>
          </a:xfrm>
        </p:grpSpPr>
        <p:sp>
          <p:nvSpPr>
            <p:cNvPr id="18" name="Rectangle 17"/>
            <p:cNvSpPr/>
            <p:nvPr userDrawn="1"/>
          </p:nvSpPr>
          <p:spPr>
            <a:xfrm>
              <a:off x="0" y="381000"/>
              <a:ext cx="9144000" cy="6096000"/>
            </a:xfrm>
            <a:prstGeom prst="rect">
              <a:avLst/>
            </a:prstGeom>
            <a:gradFill>
              <a:gsLst>
                <a:gs pos="0">
                  <a:schemeClr val="accent1">
                    <a:tint val="40000"/>
                  </a:schemeClr>
                </a:gs>
                <a:gs pos="100000">
                  <a:schemeClr val="accent1">
                    <a:shade val="75000"/>
                  </a:schemeClr>
                </a:gs>
              </a:gsLst>
              <a:path path="circle">
                <a:fillToRect l="100000" t="100000" r="100000" b="100000"/>
              </a:path>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0" name="Rectangle 9"/>
            <p:cNvSpPr/>
            <p:nvPr userDrawn="1"/>
          </p:nvSpPr>
          <p:spPr>
            <a:xfrm>
              <a:off x="-1574" y="0"/>
              <a:ext cx="9144000" cy="304800"/>
            </a:xfrm>
            <a:prstGeom prst="rect">
              <a:avLst/>
            </a:prstGeom>
            <a:solidFill>
              <a:schemeClr val="bg2"/>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15" name="Rectangle 14"/>
            <p:cNvSpPr/>
            <p:nvPr userDrawn="1"/>
          </p:nvSpPr>
          <p:spPr>
            <a:xfrm>
              <a:off x="-1574" y="6553200"/>
              <a:ext cx="9144000" cy="304800"/>
            </a:xfrm>
            <a:prstGeom prst="rect">
              <a:avLst/>
            </a:prstGeom>
            <a:solidFill>
              <a:schemeClr val="bg2"/>
            </a:soli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16" name="Straight Connector 15"/>
            <p:cNvCxnSpPr/>
            <p:nvPr/>
          </p:nvCxnSpPr>
          <p:spPr>
            <a:xfrm>
              <a:off x="-1574" y="381000"/>
              <a:ext cx="9144000" cy="1588"/>
            </a:xfrm>
            <a:prstGeom prst="line">
              <a:avLst/>
            </a:prstGeom>
            <a:ln w="38100" cap="flat" cmpd="sng" algn="ctr">
              <a:solidFill>
                <a:schemeClr val="accent1">
                  <a:shade val="75000"/>
                </a:schemeClr>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1574" y="6477000"/>
              <a:ext cx="9144000" cy="1588"/>
            </a:xfrm>
            <a:prstGeom prst="line">
              <a:avLst/>
            </a:prstGeom>
            <a:ln w="38100" cap="flat" cmpd="sng" algn="ctr">
              <a:solidFill>
                <a:schemeClr val="accent1">
                  <a:shade val="75000"/>
                </a:schemeClr>
              </a:solidFill>
              <a:prstDash val="solid"/>
              <a:miter lim="800000"/>
            </a:ln>
          </p:spPr>
          <p:style>
            <a:lnRef idx="1">
              <a:schemeClr val="accent1"/>
            </a:lnRef>
            <a:fillRef idx="0">
              <a:schemeClr val="accent1"/>
            </a:fillRef>
            <a:effectRef idx="0">
              <a:schemeClr val="accent1"/>
            </a:effectRef>
            <a:fontRef idx="minor">
              <a:schemeClr val="tx1"/>
            </a:fontRef>
          </p:style>
        </p:cxnSp>
      </p:grpSp>
      <p:sp>
        <p:nvSpPr>
          <p:cNvPr id="2" name="Shape 1"/>
          <p:cNvSpPr>
            <a:spLocks noGrp="1"/>
          </p:cNvSpPr>
          <p:nvPr>
            <p:ph type="title"/>
          </p:nvPr>
        </p:nvSpPr>
        <p:spPr>
          <a:xfrm>
            <a:off x="963084" y="4505326"/>
            <a:ext cx="10363200" cy="1362075"/>
          </a:xfrm>
          <a:prstGeom prst="rect">
            <a:avLst/>
          </a:prstGeom>
        </p:spPr>
        <p:txBody>
          <a:bodyPr anchor="t"/>
          <a:lstStyle>
            <a:lvl1pPr algn="ctr">
              <a:defRPr sz="4000" b="0" cap="none" baseline="0">
                <a:solidFill>
                  <a:schemeClr val="tx1"/>
                </a:solidFill>
                <a:effectLst>
                  <a:outerShdw blurRad="50800" dist="50800" dir="2700000" algn="tl" rotWithShape="0">
                    <a:srgbClr val="000000">
                      <a:alpha val="43137"/>
                    </a:srgbClr>
                  </a:outerShdw>
                </a:effectLst>
              </a:defRPr>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lgn="ctr">
              <a:buNone/>
              <a:defRPr sz="2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51943506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599721F-CB2A-495A-A259-4412102E8080}" type="datetime1">
              <a:rPr lang="en-US" smtClean="0"/>
              <a:t>6/9/2020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DAA8C77-C57D-41C2-9D50-0668B7B3E2F5}" type="slidenum">
              <a:rPr lang="en-US" smtClean="0"/>
              <a:t>‹#›</a:t>
            </a:fld>
            <a:endParaRPr lang="en-US" dirty="0"/>
          </a:p>
        </p:txBody>
      </p:sp>
    </p:spTree>
    <p:extLst>
      <p:ext uri="{BB962C8B-B14F-4D97-AF65-F5344CB8AC3E}">
        <p14:creationId xmlns:p14="http://schemas.microsoft.com/office/powerpoint/2010/main" val="131988520"/>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64F9EE8-7F8C-4F38-B6A7-2C8FD4B57D18}" type="datetime1">
              <a:rPr lang="en-US" smtClean="0"/>
              <a:t>6/9/2020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DAA8C77-C57D-41C2-9D50-0668B7B3E2F5}" type="slidenum">
              <a:rPr lang="en-US" smtClean="0"/>
              <a:t>‹#›</a:t>
            </a:fld>
            <a:endParaRPr lang="en-US" dirty="0"/>
          </a:p>
        </p:txBody>
      </p:sp>
    </p:spTree>
    <p:extLst>
      <p:ext uri="{BB962C8B-B14F-4D97-AF65-F5344CB8AC3E}">
        <p14:creationId xmlns:p14="http://schemas.microsoft.com/office/powerpoint/2010/main" val="3214041193"/>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186423B-AC05-431E-A463-526A7E3B689C}" type="datetime1">
              <a:rPr lang="en-US" smtClean="0"/>
              <a:t>6/9/2020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ADAA8C77-C57D-41C2-9D50-0668B7B3E2F5}" type="slidenum">
              <a:rPr lang="en-US" smtClean="0"/>
              <a:t>‹#›</a:t>
            </a:fld>
            <a:endParaRPr lang="en-US" dirty="0"/>
          </a:p>
        </p:txBody>
      </p:sp>
    </p:spTree>
    <p:extLst>
      <p:ext uri="{BB962C8B-B14F-4D97-AF65-F5344CB8AC3E}">
        <p14:creationId xmlns:p14="http://schemas.microsoft.com/office/powerpoint/2010/main" val="1871110121"/>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89C7B8B-07A8-4FA7-8904-7AFF1D392B97}" type="datetime1">
              <a:rPr lang="en-US" smtClean="0"/>
              <a:t>6/9/2020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ADAA8C77-C57D-41C2-9D50-0668B7B3E2F5}" type="slidenum">
              <a:rPr lang="en-US" smtClean="0"/>
              <a:t>‹#›</a:t>
            </a:fld>
            <a:endParaRPr lang="en-US" dirty="0"/>
          </a:p>
        </p:txBody>
      </p:sp>
    </p:spTree>
    <p:extLst>
      <p:ext uri="{BB962C8B-B14F-4D97-AF65-F5344CB8AC3E}">
        <p14:creationId xmlns:p14="http://schemas.microsoft.com/office/powerpoint/2010/main" val="3493045041"/>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E9317A1-1ACF-45BF-A8B1-8AFB183C4453}" type="datetime1">
              <a:rPr lang="en-US" smtClean="0"/>
              <a:t>6/9/2020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ADAA8C77-C57D-41C2-9D50-0668B7B3E2F5}" type="slidenum">
              <a:rPr lang="en-US" smtClean="0"/>
              <a:t>‹#›</a:t>
            </a:fld>
            <a:endParaRPr lang="en-US" dirty="0"/>
          </a:p>
        </p:txBody>
      </p:sp>
    </p:spTree>
    <p:extLst>
      <p:ext uri="{BB962C8B-B14F-4D97-AF65-F5344CB8AC3E}">
        <p14:creationId xmlns:p14="http://schemas.microsoft.com/office/powerpoint/2010/main" val="150457974"/>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8775A7B3-C57E-4056-A109-60DB5DD0FCED}" type="datetime1">
              <a:rPr lang="en-US" smtClean="0"/>
              <a:t>6/9/2020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DAA8C77-C57D-41C2-9D50-0668B7B3E2F5}" type="slidenum">
              <a:rPr lang="en-US" smtClean="0"/>
              <a:t>‹#›</a:t>
            </a:fld>
            <a:endParaRPr lang="en-US" dirty="0"/>
          </a:p>
        </p:txBody>
      </p:sp>
    </p:spTree>
    <p:extLst>
      <p:ext uri="{BB962C8B-B14F-4D97-AF65-F5344CB8AC3E}">
        <p14:creationId xmlns:p14="http://schemas.microsoft.com/office/powerpoint/2010/main" val="67334332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B3A9FE51-1813-4A07-B59E-89D41D0D4358}" type="datetime1">
              <a:rPr lang="en-US" smtClean="0"/>
              <a:t>6/9/2020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ADAA8C77-C57D-41C2-9D50-0668B7B3E2F5}" type="slidenum">
              <a:rPr lang="en-US" smtClean="0"/>
              <a:t>‹#›</a:t>
            </a:fld>
            <a:endParaRPr lang="en-US" dirty="0"/>
          </a:p>
        </p:txBody>
      </p:sp>
    </p:spTree>
    <p:extLst>
      <p:ext uri="{BB962C8B-B14F-4D97-AF65-F5344CB8AC3E}">
        <p14:creationId xmlns:p14="http://schemas.microsoft.com/office/powerpoint/2010/main" val="150950680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F93DD23-D281-451D-AA9A-DA8F1F0D1A18}" type="datetime1">
              <a:rPr lang="en-US" smtClean="0"/>
              <a:t>6/9/2020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DAA8C77-C57D-41C2-9D50-0668B7B3E2F5}" type="slidenum">
              <a:rPr lang="en-US" smtClean="0"/>
              <a:t>‹#›</a:t>
            </a:fld>
            <a:endParaRPr lang="en-US" dirty="0"/>
          </a:p>
        </p:txBody>
      </p:sp>
    </p:spTree>
    <p:extLst>
      <p:ext uri="{BB962C8B-B14F-4D97-AF65-F5344CB8AC3E}">
        <p14:creationId xmlns:p14="http://schemas.microsoft.com/office/powerpoint/2010/main" val="348557969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D47B1DE-FE9B-4D4C-97F6-3DA835189706}" type="datetime1">
              <a:rPr lang="en-US" smtClean="0"/>
              <a:t>6/9/2020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ADAA8C77-C57D-41C2-9D50-0668B7B3E2F5}" type="slidenum">
              <a:rPr lang="en-US" smtClean="0"/>
              <a:t>‹#›</a:t>
            </a:fld>
            <a:endParaRPr lang="en-US" dirty="0"/>
          </a:p>
        </p:txBody>
      </p:sp>
    </p:spTree>
    <p:extLst>
      <p:ext uri="{BB962C8B-B14F-4D97-AF65-F5344CB8AC3E}">
        <p14:creationId xmlns:p14="http://schemas.microsoft.com/office/powerpoint/2010/main" val="256062345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6BCE9F6-A66B-478B-A449-62FC7097D6EA}" type="slidenum">
              <a:rPr lang="en-US"/>
              <a:pPr>
                <a:defRPr/>
              </a:pPr>
              <a:t>‹#›</a:t>
            </a:fld>
            <a:endParaRPr lang="en-US"/>
          </a:p>
        </p:txBody>
      </p:sp>
    </p:spTree>
    <p:extLst>
      <p:ext uri="{BB962C8B-B14F-4D97-AF65-F5344CB8AC3E}">
        <p14:creationId xmlns:p14="http://schemas.microsoft.com/office/powerpoint/2010/main" val="26263923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C70D0AA-A564-40E6-BDF9-FE3371FD07B4}" type="datetimeFigureOut">
              <a:rPr lang="en-US" smtClean="0"/>
              <a:pPr/>
              <a:t>6/9/2020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61D2430-FB11-4C87-BF1D-6F488A17F237}" type="slidenum">
              <a:rPr lang="en-US" smtClean="0"/>
              <a:pPr/>
              <a:t>‹#›</a:t>
            </a:fld>
            <a:endParaRPr lang="en-US" dirty="0"/>
          </a:p>
        </p:txBody>
      </p:sp>
      <p:sp>
        <p:nvSpPr>
          <p:cNvPr id="8" name="Rectangle 7"/>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66176628"/>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D6D517F-A915-4972-B703-BCB994E91E90}" type="slidenum">
              <a:rPr lang="en-US"/>
              <a:pPr>
                <a:defRPr/>
              </a:pPr>
              <a:t>‹#›</a:t>
            </a:fld>
            <a:endParaRPr lang="en-US"/>
          </a:p>
        </p:txBody>
      </p:sp>
    </p:spTree>
    <p:extLst>
      <p:ext uri="{BB962C8B-B14F-4D97-AF65-F5344CB8AC3E}">
        <p14:creationId xmlns:p14="http://schemas.microsoft.com/office/powerpoint/2010/main" val="414710592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981D8D0-6071-4A5C-9AFC-3BCAA1AA8558}" type="slidenum">
              <a:rPr lang="en-US"/>
              <a:pPr>
                <a:defRPr/>
              </a:pPr>
              <a:t>‹#›</a:t>
            </a:fld>
            <a:endParaRPr lang="en-US"/>
          </a:p>
        </p:txBody>
      </p:sp>
    </p:spTree>
    <p:extLst>
      <p:ext uri="{BB962C8B-B14F-4D97-AF65-F5344CB8AC3E}">
        <p14:creationId xmlns:p14="http://schemas.microsoft.com/office/powerpoint/2010/main" val="48901339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9B0D9B15-D4C4-4B90-B13E-6CD64F50B83E}" type="slidenum">
              <a:rPr lang="en-US"/>
              <a:pPr>
                <a:defRPr/>
              </a:pPr>
              <a:t>‹#›</a:t>
            </a:fld>
            <a:endParaRPr lang="en-US"/>
          </a:p>
        </p:txBody>
      </p:sp>
    </p:spTree>
    <p:extLst>
      <p:ext uri="{BB962C8B-B14F-4D97-AF65-F5344CB8AC3E}">
        <p14:creationId xmlns:p14="http://schemas.microsoft.com/office/powerpoint/2010/main" val="166104844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AFACCDF5-0211-4041-9437-29D30D7A655B}" type="slidenum">
              <a:rPr lang="en-US"/>
              <a:pPr>
                <a:defRPr/>
              </a:pPr>
              <a:t>‹#›</a:t>
            </a:fld>
            <a:endParaRPr lang="en-US"/>
          </a:p>
        </p:txBody>
      </p:sp>
    </p:spTree>
    <p:extLst>
      <p:ext uri="{BB962C8B-B14F-4D97-AF65-F5344CB8AC3E}">
        <p14:creationId xmlns:p14="http://schemas.microsoft.com/office/powerpoint/2010/main" val="129054880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4E0A1C4C-2945-4979-95D8-F20B39639206}" type="slidenum">
              <a:rPr lang="en-US"/>
              <a:pPr>
                <a:defRPr/>
              </a:pPr>
              <a:t>‹#›</a:t>
            </a:fld>
            <a:endParaRPr lang="en-US"/>
          </a:p>
        </p:txBody>
      </p:sp>
    </p:spTree>
    <p:extLst>
      <p:ext uri="{BB962C8B-B14F-4D97-AF65-F5344CB8AC3E}">
        <p14:creationId xmlns:p14="http://schemas.microsoft.com/office/powerpoint/2010/main" val="139979464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DBA27081-AAB3-4332-BA63-02590CD8DED5}" type="slidenum">
              <a:rPr lang="en-US"/>
              <a:pPr>
                <a:defRPr/>
              </a:pPr>
              <a:t>‹#›</a:t>
            </a:fld>
            <a:endParaRPr lang="en-US"/>
          </a:p>
        </p:txBody>
      </p:sp>
    </p:spTree>
    <p:extLst>
      <p:ext uri="{BB962C8B-B14F-4D97-AF65-F5344CB8AC3E}">
        <p14:creationId xmlns:p14="http://schemas.microsoft.com/office/powerpoint/2010/main" val="39288574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11DE674D-6000-438E-8D7C-F9995ADDC69B}" type="slidenum">
              <a:rPr lang="en-US"/>
              <a:pPr>
                <a:defRPr/>
              </a:pPr>
              <a:t>‹#›</a:t>
            </a:fld>
            <a:endParaRPr lang="en-US"/>
          </a:p>
        </p:txBody>
      </p:sp>
    </p:spTree>
    <p:extLst>
      <p:ext uri="{BB962C8B-B14F-4D97-AF65-F5344CB8AC3E}">
        <p14:creationId xmlns:p14="http://schemas.microsoft.com/office/powerpoint/2010/main" val="1374411220"/>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5449163-991F-48CD-AC86-CA3FDD5C449D}" type="slidenum">
              <a:rPr lang="en-US"/>
              <a:pPr>
                <a:defRPr/>
              </a:pPr>
              <a:t>‹#›</a:t>
            </a:fld>
            <a:endParaRPr lang="en-US"/>
          </a:p>
        </p:txBody>
      </p:sp>
    </p:spTree>
    <p:extLst>
      <p:ext uri="{BB962C8B-B14F-4D97-AF65-F5344CB8AC3E}">
        <p14:creationId xmlns:p14="http://schemas.microsoft.com/office/powerpoint/2010/main" val="480751083"/>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6552868-EEF7-4773-9682-47339E08E798}" type="slidenum">
              <a:rPr lang="en-US"/>
              <a:pPr>
                <a:defRPr/>
              </a:pPr>
              <a:t>‹#›</a:t>
            </a:fld>
            <a:endParaRPr lang="en-US"/>
          </a:p>
        </p:txBody>
      </p:sp>
    </p:spTree>
    <p:extLst>
      <p:ext uri="{BB962C8B-B14F-4D97-AF65-F5344CB8AC3E}">
        <p14:creationId xmlns:p14="http://schemas.microsoft.com/office/powerpoint/2010/main" val="201146531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E69C68-EB77-49E0-A209-B8EAF3AA2CDF}" type="slidenum">
              <a:rPr lang="en-US"/>
              <a:pPr>
                <a:defRPr/>
              </a:pPr>
              <a:t>‹#›</a:t>
            </a:fld>
            <a:endParaRPr lang="en-US"/>
          </a:p>
        </p:txBody>
      </p:sp>
    </p:spTree>
    <p:extLst>
      <p:ext uri="{BB962C8B-B14F-4D97-AF65-F5344CB8AC3E}">
        <p14:creationId xmlns:p14="http://schemas.microsoft.com/office/powerpoint/2010/main" val="21012905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535113"/>
            <a:ext cx="5386917" cy="639762"/>
          </a:xfrm>
        </p:spPr>
        <p:txBody>
          <a:bodyPr anchor="b"/>
          <a:lstStyle>
            <a:lvl1pPr marL="0" indent="0">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C70D0AA-A564-40E6-BDF9-FE3371FD07B4}" type="datetimeFigureOut">
              <a:rPr lang="en-US" smtClean="0"/>
              <a:pPr/>
              <a:t>6/9/2020</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561D2430-FB11-4C87-BF1D-6F488A17F237}" type="slidenum">
              <a:rPr lang="en-US" smtClean="0"/>
              <a:pPr/>
              <a:t>‹#›</a:t>
            </a:fld>
            <a:endParaRPr lang="en-US" dirty="0"/>
          </a:p>
        </p:txBody>
      </p:sp>
      <p:sp>
        <p:nvSpPr>
          <p:cNvPr id="10" name="Rectangle 9"/>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3250847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6C70D0AA-A564-40E6-BDF9-FE3371FD07B4}" type="datetimeFigureOut">
              <a:rPr lang="en-US" smtClean="0"/>
              <a:pPr/>
              <a:t>6/9/2020</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561D2430-FB11-4C87-BF1D-6F488A17F237}" type="slidenum">
              <a:rPr lang="en-US" smtClean="0"/>
              <a:pPr/>
              <a:t>‹#›</a:t>
            </a:fld>
            <a:endParaRPr lang="en-US" dirty="0"/>
          </a:p>
        </p:txBody>
      </p:sp>
      <p:sp>
        <p:nvSpPr>
          <p:cNvPr id="6" name="Rectangle 5"/>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3108473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C70D0AA-A564-40E6-BDF9-FE3371FD07B4}" type="datetimeFigureOut">
              <a:rPr lang="en-US" smtClean="0"/>
              <a:pPr/>
              <a:t>6/9/2020</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561D2430-FB11-4C87-BF1D-6F488A17F237}" type="slidenum">
              <a:rPr lang="en-US" smtClean="0"/>
              <a:pPr/>
              <a:t>‹#›</a:t>
            </a:fld>
            <a:endParaRPr lang="en-US" dirty="0"/>
          </a:p>
        </p:txBody>
      </p:sp>
    </p:spTree>
    <p:extLst>
      <p:ext uri="{BB962C8B-B14F-4D97-AF65-F5344CB8AC3E}">
        <p14:creationId xmlns:p14="http://schemas.microsoft.com/office/powerpoint/2010/main" val="27119064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4766733" y="1600202"/>
            <a:ext cx="6815667" cy="4525963"/>
          </a:xfrm>
        </p:spPr>
        <p:txBody>
          <a:bodyPr/>
          <a:lstStyle>
            <a:lvl1pPr>
              <a:defRPr sz="3200">
                <a:solidFill>
                  <a:schemeClr val="tx1"/>
                </a:solidFill>
              </a:defRPr>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600202"/>
            <a:ext cx="4011084" cy="45259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C70D0AA-A564-40E6-BDF9-FE3371FD07B4}" type="datetimeFigureOut">
              <a:rPr lang="en-US" smtClean="0"/>
              <a:pPr/>
              <a:t>6/9/2020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61D2430-FB11-4C87-BF1D-6F488A17F237}" type="slidenum">
              <a:rPr lang="en-US" smtClean="0"/>
              <a:pPr/>
              <a:t>‹#›</a:t>
            </a:fld>
            <a:endParaRPr lang="en-US" dirty="0"/>
          </a:p>
        </p:txBody>
      </p:sp>
      <p:sp>
        <p:nvSpPr>
          <p:cNvPr id="9" name="Rectangle 8"/>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0448956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CFE66-0507-407C-AC38-2B0654B266B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B6FF99E-9ABA-4C12-9119-9345BED4D89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178F56-5AAC-4AFD-8317-5B396E8D2C97}"/>
              </a:ext>
            </a:extLst>
          </p:cNvPr>
          <p:cNvSpPr>
            <a:spLocks noGrp="1"/>
          </p:cNvSpPr>
          <p:nvPr>
            <p:ph type="dt" sz="half" idx="10"/>
          </p:nvPr>
        </p:nvSpPr>
        <p:spPr/>
        <p:txBody>
          <a:bodyPr/>
          <a:lstStyle/>
          <a:p>
            <a:fld id="{FD81D579-9CBB-423F-B4B0-BA6770486735}" type="datetimeFigureOut">
              <a:rPr lang="en-US" smtClean="0"/>
              <a:t>6/9/2020</a:t>
            </a:fld>
            <a:endParaRPr lang="en-US"/>
          </a:p>
        </p:txBody>
      </p:sp>
      <p:sp>
        <p:nvSpPr>
          <p:cNvPr id="5" name="Footer Placeholder 4">
            <a:extLst>
              <a:ext uri="{FF2B5EF4-FFF2-40B4-BE49-F238E27FC236}">
                <a16:creationId xmlns:a16="http://schemas.microsoft.com/office/drawing/2014/main" id="{0ABFEB15-DA64-4412-82D2-13BA6A591B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D36CFD3-B3CD-4C6B-92EF-BA9CD11C9725}"/>
              </a:ext>
            </a:extLst>
          </p:cNvPr>
          <p:cNvSpPr>
            <a:spLocks noGrp="1"/>
          </p:cNvSpPr>
          <p:nvPr>
            <p:ph type="sldNum" sz="quarter" idx="12"/>
          </p:nvPr>
        </p:nvSpPr>
        <p:spPr/>
        <p:txBody>
          <a:bodyPr/>
          <a:lstStyle/>
          <a:p>
            <a:fld id="{7376430E-99A3-4548-9C87-D802268E4A1D}" type="slidenum">
              <a:rPr lang="en-US" smtClean="0"/>
              <a:t>‹#›</a:t>
            </a:fld>
            <a:endParaRPr lang="en-US"/>
          </a:p>
        </p:txBody>
      </p:sp>
    </p:spTree>
    <p:extLst>
      <p:ext uri="{BB962C8B-B14F-4D97-AF65-F5344CB8AC3E}">
        <p14:creationId xmlns:p14="http://schemas.microsoft.com/office/powerpoint/2010/main" val="218672167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Shape 1"/>
          <p:cNvSpPr>
            <a:spLocks noGrp="1"/>
          </p:cNvSpPr>
          <p:nvPr>
            <p:ph type="title"/>
          </p:nvPr>
        </p:nvSpPr>
        <p:spPr>
          <a:xfrm>
            <a:off x="2389717" y="4800600"/>
            <a:ext cx="7315200" cy="566738"/>
          </a:xfrm>
          <a:prstGeom prst="rect">
            <a:avLst/>
          </a:prstGeom>
        </p:spPr>
        <p:txBody>
          <a:bodyPr anchor="b"/>
          <a:lstStyle>
            <a:lvl1pPr algn="l">
              <a:defRPr sz="2000" b="0">
                <a:solidFill>
                  <a:schemeClr val="tx1"/>
                </a:solidFill>
              </a:defRPr>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6C70D0AA-A564-40E6-BDF9-FE3371FD07B4}" type="datetimeFigureOut">
              <a:rPr lang="en-US" smtClean="0"/>
              <a:pPr/>
              <a:t>6/9/2020</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61D2430-FB11-4C87-BF1D-6F488A17F237}" type="slidenum">
              <a:rPr lang="en-US" smtClean="0"/>
              <a:pPr/>
              <a:t>‹#›</a:t>
            </a:fld>
            <a:endParaRPr lang="en-US" dirty="0"/>
          </a:p>
        </p:txBody>
      </p:sp>
    </p:spTree>
    <p:extLst>
      <p:ext uri="{BB962C8B-B14F-4D97-AF65-F5344CB8AC3E}">
        <p14:creationId xmlns:p14="http://schemas.microsoft.com/office/powerpoint/2010/main" val="4578802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4"/>
        <p:cNvGrpSpPr/>
        <p:nvPr/>
      </p:nvGrpSpPr>
      <p:grpSpPr>
        <a:xfrm>
          <a:off x="0" y="0"/>
          <a:ext cx="0" cy="0"/>
          <a:chOff x="0" y="0"/>
          <a:chExt cx="0" cy="0"/>
        </a:xfrm>
      </p:grpSpPr>
      <p:sp>
        <p:nvSpPr>
          <p:cNvPr id="15" name="Google Shape;15;p2"/>
          <p:cNvSpPr txBox="1">
            <a:spLocks noGrp="1"/>
          </p:cNvSpPr>
          <p:nvPr>
            <p:ph type="ctrTitle"/>
          </p:nvPr>
        </p:nvSpPr>
        <p:spPr>
          <a:xfrm>
            <a:off x="914400" y="2286000"/>
            <a:ext cx="10363200" cy="11430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sz="4000">
                <a:solidFill>
                  <a:srgbClr val="004276"/>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2"/>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Autofit/>
          </a:bodyPr>
          <a:lstStyle>
            <a:lvl1pPr lvl="0" algn="ctr">
              <a:lnSpc>
                <a:spcPct val="100000"/>
              </a:lnSpc>
              <a:spcBef>
                <a:spcPts val="560"/>
              </a:spcBef>
              <a:spcAft>
                <a:spcPts val="0"/>
              </a:spcAft>
              <a:buClr>
                <a:srgbClr val="0D4376"/>
              </a:buClr>
              <a:buSzPts val="2800"/>
              <a:buFont typeface="Arial"/>
              <a:buNone/>
              <a:defRPr sz="2800"/>
            </a:lvl1pPr>
            <a:lvl2pPr lvl="1" algn="l">
              <a:lnSpc>
                <a:spcPct val="100000"/>
              </a:lnSpc>
              <a:spcBef>
                <a:spcPts val="360"/>
              </a:spcBef>
              <a:spcAft>
                <a:spcPts val="0"/>
              </a:spcAft>
              <a:buClr>
                <a:srgbClr val="0D4376"/>
              </a:buClr>
              <a:buSzPts val="1800"/>
              <a:buChar char="–"/>
              <a:defRPr/>
            </a:lvl2pPr>
            <a:lvl3pPr lvl="2" algn="l">
              <a:lnSpc>
                <a:spcPct val="100000"/>
              </a:lnSpc>
              <a:spcBef>
                <a:spcPts val="360"/>
              </a:spcBef>
              <a:spcAft>
                <a:spcPts val="0"/>
              </a:spcAft>
              <a:buClr>
                <a:srgbClr val="0D4376"/>
              </a:buClr>
              <a:buSzPts val="1800"/>
              <a:buChar char="•"/>
              <a:defRPr/>
            </a:lvl3pPr>
            <a:lvl4pPr lvl="3" algn="l">
              <a:lnSpc>
                <a:spcPct val="100000"/>
              </a:lnSpc>
              <a:spcBef>
                <a:spcPts val="360"/>
              </a:spcBef>
              <a:spcAft>
                <a:spcPts val="0"/>
              </a:spcAft>
              <a:buClr>
                <a:srgbClr val="0D4376"/>
              </a:buClr>
              <a:buSzPts val="1800"/>
              <a:buChar char="–"/>
              <a:defRPr/>
            </a:lvl4pPr>
            <a:lvl5pPr lvl="4" algn="l">
              <a:lnSpc>
                <a:spcPct val="100000"/>
              </a:lnSpc>
              <a:spcBef>
                <a:spcPts val="360"/>
              </a:spcBef>
              <a:spcAft>
                <a:spcPts val="0"/>
              </a:spcAft>
              <a:buClr>
                <a:srgbClr val="0D4376"/>
              </a:buClr>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
        <p:nvSpPr>
          <p:cNvPr id="17" name="Google Shape;17;p2"/>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folHlink"/>
              </a:buClr>
              <a:buSzPts val="1400"/>
              <a:buFont typeface="Arial"/>
              <a:buNone/>
              <a:defRPr sz="1400" b="0" i="0" u="none" strike="noStrike" cap="none">
                <a:solidFill>
                  <a:schemeClr val="folHlink"/>
                </a:solidFill>
                <a:latin typeface="Arial"/>
                <a:ea typeface="Arial"/>
                <a:cs typeface="Arial"/>
                <a:sym typeface="Arial"/>
              </a:defRPr>
            </a:lvl1pPr>
            <a:lvl2pPr marL="0" marR="0" lvl="1" indent="0" algn="r">
              <a:lnSpc>
                <a:spcPct val="100000"/>
              </a:lnSpc>
              <a:spcBef>
                <a:spcPts val="0"/>
              </a:spcBef>
              <a:spcAft>
                <a:spcPts val="0"/>
              </a:spcAft>
              <a:buClr>
                <a:schemeClr val="folHlink"/>
              </a:buClr>
              <a:buSzPts val="1400"/>
              <a:buFont typeface="Arial"/>
              <a:buNone/>
              <a:defRPr sz="1400" b="0" i="0" u="none" strike="noStrike" cap="none">
                <a:solidFill>
                  <a:schemeClr val="folHlink"/>
                </a:solidFill>
                <a:latin typeface="Arial"/>
                <a:ea typeface="Arial"/>
                <a:cs typeface="Arial"/>
                <a:sym typeface="Arial"/>
              </a:defRPr>
            </a:lvl2pPr>
            <a:lvl3pPr marL="0" marR="0" lvl="2" indent="0" algn="r">
              <a:lnSpc>
                <a:spcPct val="100000"/>
              </a:lnSpc>
              <a:spcBef>
                <a:spcPts val="0"/>
              </a:spcBef>
              <a:spcAft>
                <a:spcPts val="0"/>
              </a:spcAft>
              <a:buClr>
                <a:schemeClr val="folHlink"/>
              </a:buClr>
              <a:buSzPts val="1400"/>
              <a:buFont typeface="Arial"/>
              <a:buNone/>
              <a:defRPr sz="1400" b="0" i="0" u="none" strike="noStrike" cap="none">
                <a:solidFill>
                  <a:schemeClr val="folHlink"/>
                </a:solidFill>
                <a:latin typeface="Arial"/>
                <a:ea typeface="Arial"/>
                <a:cs typeface="Arial"/>
                <a:sym typeface="Arial"/>
              </a:defRPr>
            </a:lvl3pPr>
            <a:lvl4pPr marL="0" marR="0" lvl="3" indent="0" algn="r">
              <a:lnSpc>
                <a:spcPct val="100000"/>
              </a:lnSpc>
              <a:spcBef>
                <a:spcPts val="0"/>
              </a:spcBef>
              <a:spcAft>
                <a:spcPts val="0"/>
              </a:spcAft>
              <a:buClr>
                <a:schemeClr val="folHlink"/>
              </a:buClr>
              <a:buSzPts val="1400"/>
              <a:buFont typeface="Arial"/>
              <a:buNone/>
              <a:defRPr sz="1400" b="0" i="0" u="none" strike="noStrike" cap="none">
                <a:solidFill>
                  <a:schemeClr val="folHlink"/>
                </a:solidFill>
                <a:latin typeface="Arial"/>
                <a:ea typeface="Arial"/>
                <a:cs typeface="Arial"/>
                <a:sym typeface="Arial"/>
              </a:defRPr>
            </a:lvl4pPr>
            <a:lvl5pPr marL="0" marR="0" lvl="4" indent="0" algn="r">
              <a:lnSpc>
                <a:spcPct val="100000"/>
              </a:lnSpc>
              <a:spcBef>
                <a:spcPts val="0"/>
              </a:spcBef>
              <a:spcAft>
                <a:spcPts val="0"/>
              </a:spcAft>
              <a:buClr>
                <a:schemeClr val="folHlink"/>
              </a:buClr>
              <a:buSzPts val="1400"/>
              <a:buFont typeface="Arial"/>
              <a:buNone/>
              <a:defRPr sz="1400" b="0" i="0" u="none" strike="noStrike" cap="none">
                <a:solidFill>
                  <a:schemeClr val="folHlink"/>
                </a:solidFill>
                <a:latin typeface="Arial"/>
                <a:ea typeface="Arial"/>
                <a:cs typeface="Arial"/>
                <a:sym typeface="Arial"/>
              </a:defRPr>
            </a:lvl5pPr>
            <a:lvl6pPr marL="0" marR="0" lvl="5" indent="0" algn="r">
              <a:lnSpc>
                <a:spcPct val="100000"/>
              </a:lnSpc>
              <a:spcBef>
                <a:spcPts val="0"/>
              </a:spcBef>
              <a:spcAft>
                <a:spcPts val="0"/>
              </a:spcAft>
              <a:buClr>
                <a:schemeClr val="folHlink"/>
              </a:buClr>
              <a:buSzPts val="1400"/>
              <a:buFont typeface="Arial"/>
              <a:buNone/>
              <a:defRPr sz="1400" b="0" i="0" u="none" strike="noStrike" cap="none">
                <a:solidFill>
                  <a:schemeClr val="folHlink"/>
                </a:solidFill>
                <a:latin typeface="Arial"/>
                <a:ea typeface="Arial"/>
                <a:cs typeface="Arial"/>
                <a:sym typeface="Arial"/>
              </a:defRPr>
            </a:lvl6pPr>
            <a:lvl7pPr marL="0" marR="0" lvl="6" indent="0" algn="r">
              <a:lnSpc>
                <a:spcPct val="100000"/>
              </a:lnSpc>
              <a:spcBef>
                <a:spcPts val="0"/>
              </a:spcBef>
              <a:spcAft>
                <a:spcPts val="0"/>
              </a:spcAft>
              <a:buClr>
                <a:schemeClr val="folHlink"/>
              </a:buClr>
              <a:buSzPts val="1400"/>
              <a:buFont typeface="Arial"/>
              <a:buNone/>
              <a:defRPr sz="1400" b="0" i="0" u="none" strike="noStrike" cap="none">
                <a:solidFill>
                  <a:schemeClr val="folHlink"/>
                </a:solidFill>
                <a:latin typeface="Arial"/>
                <a:ea typeface="Arial"/>
                <a:cs typeface="Arial"/>
                <a:sym typeface="Arial"/>
              </a:defRPr>
            </a:lvl7pPr>
            <a:lvl8pPr marL="0" marR="0" lvl="7" indent="0" algn="r">
              <a:lnSpc>
                <a:spcPct val="100000"/>
              </a:lnSpc>
              <a:spcBef>
                <a:spcPts val="0"/>
              </a:spcBef>
              <a:spcAft>
                <a:spcPts val="0"/>
              </a:spcAft>
              <a:buClr>
                <a:schemeClr val="folHlink"/>
              </a:buClr>
              <a:buSzPts val="1400"/>
              <a:buFont typeface="Arial"/>
              <a:buNone/>
              <a:defRPr sz="1400" b="0" i="0" u="none" strike="noStrike" cap="none">
                <a:solidFill>
                  <a:schemeClr val="folHlink"/>
                </a:solidFill>
                <a:latin typeface="Arial"/>
                <a:ea typeface="Arial"/>
                <a:cs typeface="Arial"/>
                <a:sym typeface="Arial"/>
              </a:defRPr>
            </a:lvl8pPr>
            <a:lvl9pPr marL="0" marR="0" lvl="8" indent="0" algn="r">
              <a:lnSpc>
                <a:spcPct val="100000"/>
              </a:lnSpc>
              <a:spcBef>
                <a:spcPts val="0"/>
              </a:spcBef>
              <a:spcAft>
                <a:spcPts val="0"/>
              </a:spcAft>
              <a:buClr>
                <a:schemeClr val="folHlink"/>
              </a:buClr>
              <a:buSzPts val="1400"/>
              <a:buFont typeface="Arial"/>
              <a:buNone/>
              <a:defRPr sz="1400" b="0" i="0" u="none" strike="noStrike" cap="none">
                <a:solidFill>
                  <a:schemeClr val="folHlink"/>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03944347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8"/>
        <p:cNvGrpSpPr/>
        <p:nvPr/>
      </p:nvGrpSpPr>
      <p:grpSpPr>
        <a:xfrm>
          <a:off x="0" y="0"/>
          <a:ext cx="0" cy="0"/>
          <a:chOff x="0" y="0"/>
          <a:chExt cx="0" cy="0"/>
        </a:xfrm>
      </p:grpSpPr>
      <p:sp>
        <p:nvSpPr>
          <p:cNvPr id="19" name="Google Shape;19;p3"/>
          <p:cNvSpPr txBox="1">
            <a:spLocks noGrp="1"/>
          </p:cNvSpPr>
          <p:nvPr>
            <p:ph type="title"/>
          </p:nvPr>
        </p:nvSpPr>
        <p:spPr>
          <a:xfrm>
            <a:off x="609600" y="949570"/>
            <a:ext cx="10972800" cy="1037492"/>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rgbClr val="02528B"/>
              </a:buClr>
              <a:buSzPts val="3600"/>
              <a:buFont typeface="Arial"/>
              <a:buNone/>
              <a:defRPr sz="3600" b="1" i="0" u="none" strike="noStrike" cap="none">
                <a:solidFill>
                  <a:srgbClr val="02528B"/>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0" name="Google Shape;20;p3"/>
          <p:cNvSpPr txBox="1">
            <a:spLocks noGrp="1"/>
          </p:cNvSpPr>
          <p:nvPr>
            <p:ph type="body" idx="1"/>
          </p:nvPr>
        </p:nvSpPr>
        <p:spPr>
          <a:xfrm>
            <a:off x="609600" y="1987063"/>
            <a:ext cx="10972800" cy="4139101"/>
          </a:xfrm>
          <a:prstGeom prst="rect">
            <a:avLst/>
          </a:prstGeom>
          <a:noFill/>
          <a:ln>
            <a:noFill/>
          </a:ln>
        </p:spPr>
        <p:txBody>
          <a:bodyPr spcFirstLastPara="1" wrap="square" lIns="91425" tIns="45700" rIns="91425" bIns="45700" anchor="t" anchorCtr="0">
            <a:noAutofit/>
          </a:bodyPr>
          <a:lstStyle>
            <a:lvl1pPr marL="457200" marR="0" lvl="0" indent="-431800" algn="l">
              <a:lnSpc>
                <a:spcPct val="100000"/>
              </a:lnSpc>
              <a:spcBef>
                <a:spcPts val="640"/>
              </a:spcBef>
              <a:spcAft>
                <a:spcPts val="0"/>
              </a:spcAft>
              <a:buClr>
                <a:srgbClr val="02528B"/>
              </a:buClr>
              <a:buSzPts val="3200"/>
              <a:buFont typeface="Arial"/>
              <a:buChar char="•"/>
              <a:defRPr sz="3200" b="0" i="0" u="none" strike="noStrike" cap="none">
                <a:solidFill>
                  <a:srgbClr val="02528B"/>
                </a:solidFill>
                <a:latin typeface="Arial"/>
                <a:ea typeface="Arial"/>
                <a:cs typeface="Arial"/>
                <a:sym typeface="Arial"/>
              </a:defRPr>
            </a:lvl1pPr>
            <a:lvl2pPr marL="914400" marR="0" lvl="1" indent="-406400" algn="l">
              <a:lnSpc>
                <a:spcPct val="100000"/>
              </a:lnSpc>
              <a:spcBef>
                <a:spcPts val="560"/>
              </a:spcBef>
              <a:spcAft>
                <a:spcPts val="0"/>
              </a:spcAft>
              <a:buClr>
                <a:srgbClr val="02528B"/>
              </a:buClr>
              <a:buSzPts val="2800"/>
              <a:buFont typeface="Arial"/>
              <a:buChar char="–"/>
              <a:defRPr sz="2800" b="0" i="0" u="none" strike="noStrike" cap="none">
                <a:solidFill>
                  <a:srgbClr val="02528B"/>
                </a:solidFill>
                <a:latin typeface="Arial"/>
                <a:ea typeface="Arial"/>
                <a:cs typeface="Arial"/>
                <a:sym typeface="Arial"/>
              </a:defRPr>
            </a:lvl2pPr>
            <a:lvl3pPr marL="1371600" marR="0" lvl="2" indent="-381000" algn="l">
              <a:lnSpc>
                <a:spcPct val="100000"/>
              </a:lnSpc>
              <a:spcBef>
                <a:spcPts val="480"/>
              </a:spcBef>
              <a:spcAft>
                <a:spcPts val="0"/>
              </a:spcAft>
              <a:buClr>
                <a:srgbClr val="02528B"/>
              </a:buClr>
              <a:buSzPts val="2400"/>
              <a:buFont typeface="Arial"/>
              <a:buChar char="•"/>
              <a:defRPr sz="2400" b="0" i="0" u="none" strike="noStrike" cap="none">
                <a:solidFill>
                  <a:srgbClr val="02528B"/>
                </a:solidFill>
                <a:latin typeface="Arial"/>
                <a:ea typeface="Arial"/>
                <a:cs typeface="Arial"/>
                <a:sym typeface="Arial"/>
              </a:defRPr>
            </a:lvl3pPr>
            <a:lvl4pPr marL="1828800" marR="0" lvl="3" indent="-355600" algn="l">
              <a:lnSpc>
                <a:spcPct val="100000"/>
              </a:lnSpc>
              <a:spcBef>
                <a:spcPts val="400"/>
              </a:spcBef>
              <a:spcAft>
                <a:spcPts val="0"/>
              </a:spcAft>
              <a:buClr>
                <a:srgbClr val="02528B"/>
              </a:buClr>
              <a:buSzPts val="2000"/>
              <a:buFont typeface="Arial"/>
              <a:buChar char="–"/>
              <a:defRPr sz="2000" b="0" i="0" u="none" strike="noStrike" cap="none">
                <a:solidFill>
                  <a:srgbClr val="02528B"/>
                </a:solidFill>
                <a:latin typeface="Arial"/>
                <a:ea typeface="Arial"/>
                <a:cs typeface="Arial"/>
                <a:sym typeface="Arial"/>
              </a:defRPr>
            </a:lvl4pPr>
            <a:lvl5pPr marL="2286000" marR="0" lvl="4" indent="-355600" algn="l">
              <a:lnSpc>
                <a:spcPct val="100000"/>
              </a:lnSpc>
              <a:spcBef>
                <a:spcPts val="400"/>
              </a:spcBef>
              <a:spcAft>
                <a:spcPts val="0"/>
              </a:spcAft>
              <a:buClr>
                <a:srgbClr val="02528B"/>
              </a:buClr>
              <a:buSzPts val="2000"/>
              <a:buFont typeface="Arial"/>
              <a:buChar char="»"/>
              <a:defRPr sz="2000" b="0" i="0" u="none" strike="noStrike" cap="none">
                <a:solidFill>
                  <a:srgbClr val="02528B"/>
                </a:solidFill>
                <a:latin typeface="Arial"/>
                <a:ea typeface="Arial"/>
                <a:cs typeface="Arial"/>
                <a:sym typeface="Arial"/>
              </a:defRPr>
            </a:lvl5pPr>
            <a:lvl6pPr marL="2743200" marR="0" lvl="5"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379658267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4"/>
          <p:cNvSpPr txBox="1">
            <a:spLocks noGrp="1"/>
          </p:cNvSpPr>
          <p:nvPr>
            <p:ph type="sldNum" idx="12"/>
          </p:nvPr>
        </p:nvSpPr>
        <p:spPr>
          <a:xfrm>
            <a:off x="11296611" y="6217622"/>
            <a:ext cx="731600" cy="524700"/>
          </a:xfrm>
          <a:prstGeom prst="rect">
            <a:avLst/>
          </a:prstGeom>
          <a:noFill/>
          <a:ln>
            <a:noFill/>
          </a:ln>
        </p:spPr>
        <p:txBody>
          <a:bodyPr spcFirstLastPara="1" wrap="square" lIns="91425" tIns="91425" rIns="91425" bIns="91425" anchor="ctr" anchorCtr="0">
            <a:noAutofit/>
          </a:bodyPr>
          <a:lstStyle>
            <a:lvl1pPr marL="0" marR="0" lvl="0"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6762282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3"/>
        <p:cNvGrpSpPr/>
        <p:nvPr/>
      </p:nvGrpSpPr>
      <p:grpSpPr>
        <a:xfrm>
          <a:off x="0" y="0"/>
          <a:ext cx="0" cy="0"/>
          <a:chOff x="0" y="0"/>
          <a:chExt cx="0" cy="0"/>
        </a:xfrm>
      </p:grpSpPr>
      <p:sp>
        <p:nvSpPr>
          <p:cNvPr id="24" name="Google Shape;24;p5"/>
          <p:cNvSpPr txBox="1">
            <a:spLocks noGrp="1"/>
          </p:cNvSpPr>
          <p:nvPr>
            <p:ph type="title"/>
          </p:nvPr>
        </p:nvSpPr>
        <p:spPr>
          <a:xfrm>
            <a:off x="609600" y="1032935"/>
            <a:ext cx="10972800" cy="694267"/>
          </a:xfrm>
          <a:prstGeom prst="rect">
            <a:avLst/>
          </a:prstGeom>
          <a:noFill/>
          <a:ln>
            <a:noFill/>
          </a:ln>
        </p:spPr>
        <p:txBody>
          <a:bodyPr spcFirstLastPara="1" wrap="square" lIns="91425" tIns="45700" rIns="91425" bIns="45700" anchor="ctr" anchorCtr="0">
            <a:noAutofit/>
          </a:bodyPr>
          <a:lstStyle>
            <a:lvl1pPr marR="0" lvl="0" algn="ctr">
              <a:lnSpc>
                <a:spcPct val="100000"/>
              </a:lnSpc>
              <a:spcBef>
                <a:spcPts val="0"/>
              </a:spcBef>
              <a:spcAft>
                <a:spcPts val="0"/>
              </a:spcAft>
              <a:buClr>
                <a:srgbClr val="02528B"/>
              </a:buClr>
              <a:buSzPts val="3600"/>
              <a:buFont typeface="Arial"/>
              <a:buNone/>
              <a:defRPr sz="3600" b="1" i="0" u="none" strike="noStrike" cap="none">
                <a:solidFill>
                  <a:srgbClr val="02528B"/>
                </a:solidFill>
                <a:latin typeface="Arial"/>
                <a:ea typeface="Arial"/>
                <a:cs typeface="Arial"/>
                <a:sym typeface="Arial"/>
              </a:defRPr>
            </a:lvl1pPr>
            <a:lvl2pPr marR="0" lvl="1"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25" name="Google Shape;25;p5"/>
          <p:cNvSpPr txBox="1">
            <a:spLocks noGrp="1"/>
          </p:cNvSpPr>
          <p:nvPr>
            <p:ph type="body" idx="1"/>
          </p:nvPr>
        </p:nvSpPr>
        <p:spPr>
          <a:xfrm>
            <a:off x="609600" y="1727201"/>
            <a:ext cx="5384800" cy="4415896"/>
          </a:xfrm>
          <a:prstGeom prst="rect">
            <a:avLst/>
          </a:prstGeom>
          <a:noFill/>
          <a:ln>
            <a:noFill/>
          </a:ln>
        </p:spPr>
        <p:txBody>
          <a:bodyPr spcFirstLastPara="1" wrap="square" lIns="91425" tIns="45700" rIns="91425" bIns="45700" anchor="t" anchorCtr="0">
            <a:noAutofit/>
          </a:bodyPr>
          <a:lstStyle>
            <a:lvl1pPr marL="457200" marR="0" lvl="0" indent="-406400" algn="l">
              <a:lnSpc>
                <a:spcPct val="100000"/>
              </a:lnSpc>
              <a:spcBef>
                <a:spcPts val="560"/>
              </a:spcBef>
              <a:spcAft>
                <a:spcPts val="0"/>
              </a:spcAft>
              <a:buClr>
                <a:srgbClr val="02528B"/>
              </a:buClr>
              <a:buSzPts val="2800"/>
              <a:buFont typeface="Arial"/>
              <a:buChar char="•"/>
              <a:defRPr sz="2800" b="0" i="0" u="none" strike="noStrike" cap="none">
                <a:solidFill>
                  <a:srgbClr val="02528B"/>
                </a:solidFill>
                <a:latin typeface="Arial"/>
                <a:ea typeface="Arial"/>
                <a:cs typeface="Arial"/>
                <a:sym typeface="Arial"/>
              </a:defRPr>
            </a:lvl1pPr>
            <a:lvl2pPr marL="914400" marR="0" lvl="1" indent="-381000" algn="l">
              <a:lnSpc>
                <a:spcPct val="100000"/>
              </a:lnSpc>
              <a:spcBef>
                <a:spcPts val="480"/>
              </a:spcBef>
              <a:spcAft>
                <a:spcPts val="0"/>
              </a:spcAft>
              <a:buClr>
                <a:srgbClr val="02528B"/>
              </a:buClr>
              <a:buSzPts val="2400"/>
              <a:buFont typeface="Arial"/>
              <a:buChar char="–"/>
              <a:defRPr sz="2400" b="0" i="0" u="none" strike="noStrike" cap="none">
                <a:solidFill>
                  <a:srgbClr val="02528B"/>
                </a:solidFill>
                <a:latin typeface="Arial"/>
                <a:ea typeface="Arial"/>
                <a:cs typeface="Arial"/>
                <a:sym typeface="Arial"/>
              </a:defRPr>
            </a:lvl2pPr>
            <a:lvl3pPr marL="1371600" marR="0" lvl="2" indent="-355600" algn="l">
              <a:lnSpc>
                <a:spcPct val="100000"/>
              </a:lnSpc>
              <a:spcBef>
                <a:spcPts val="400"/>
              </a:spcBef>
              <a:spcAft>
                <a:spcPts val="0"/>
              </a:spcAft>
              <a:buClr>
                <a:srgbClr val="02528B"/>
              </a:buClr>
              <a:buSzPts val="2000"/>
              <a:buFont typeface="Arial"/>
              <a:buChar char="•"/>
              <a:defRPr sz="2000" b="0" i="0" u="none" strike="noStrike" cap="none">
                <a:solidFill>
                  <a:srgbClr val="02528B"/>
                </a:solidFill>
                <a:latin typeface="Arial"/>
                <a:ea typeface="Arial"/>
                <a:cs typeface="Arial"/>
                <a:sym typeface="Arial"/>
              </a:defRPr>
            </a:lvl3pPr>
            <a:lvl4pPr marL="1828800" marR="0" lvl="3" indent="-342900" algn="l">
              <a:lnSpc>
                <a:spcPct val="100000"/>
              </a:lnSpc>
              <a:spcBef>
                <a:spcPts val="360"/>
              </a:spcBef>
              <a:spcAft>
                <a:spcPts val="0"/>
              </a:spcAft>
              <a:buClr>
                <a:srgbClr val="02528B"/>
              </a:buClr>
              <a:buSzPts val="1800"/>
              <a:buFont typeface="Arial"/>
              <a:buChar char="–"/>
              <a:defRPr sz="1800" b="0" i="0" u="none" strike="noStrike" cap="none">
                <a:solidFill>
                  <a:srgbClr val="02528B"/>
                </a:solidFill>
                <a:latin typeface="Arial"/>
                <a:ea typeface="Arial"/>
                <a:cs typeface="Arial"/>
                <a:sym typeface="Arial"/>
              </a:defRPr>
            </a:lvl4pPr>
            <a:lvl5pPr marL="2286000" marR="0" lvl="4" indent="-342900" algn="l">
              <a:lnSpc>
                <a:spcPct val="100000"/>
              </a:lnSpc>
              <a:spcBef>
                <a:spcPts val="360"/>
              </a:spcBef>
              <a:spcAft>
                <a:spcPts val="0"/>
              </a:spcAft>
              <a:buClr>
                <a:srgbClr val="02528B"/>
              </a:buClr>
              <a:buSzPts val="1800"/>
              <a:buFont typeface="Arial"/>
              <a:buChar char="»"/>
              <a:defRPr sz="1800" b="0" i="0" u="none" strike="noStrike" cap="none">
                <a:solidFill>
                  <a:srgbClr val="02528B"/>
                </a:solidFill>
                <a:latin typeface="Arial"/>
                <a:ea typeface="Arial"/>
                <a:cs typeface="Arial"/>
                <a:sym typeface="Arial"/>
              </a:defRPr>
            </a:lvl5pPr>
            <a:lvl6pPr marL="2743200" marR="0" lvl="5"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6" name="Google Shape;26;p5"/>
          <p:cNvSpPr txBox="1">
            <a:spLocks noGrp="1"/>
          </p:cNvSpPr>
          <p:nvPr>
            <p:ph type="body" idx="2"/>
          </p:nvPr>
        </p:nvSpPr>
        <p:spPr>
          <a:xfrm>
            <a:off x="6197600" y="1727201"/>
            <a:ext cx="5384800" cy="4415896"/>
          </a:xfrm>
          <a:prstGeom prst="rect">
            <a:avLst/>
          </a:prstGeom>
          <a:noFill/>
          <a:ln>
            <a:noFill/>
          </a:ln>
        </p:spPr>
        <p:txBody>
          <a:bodyPr spcFirstLastPara="1" wrap="square" lIns="91425" tIns="45700" rIns="91425" bIns="45700" anchor="t" anchorCtr="0">
            <a:noAutofit/>
          </a:bodyPr>
          <a:lstStyle>
            <a:lvl1pPr marL="457200" marR="0" lvl="0" indent="-406400" algn="l">
              <a:lnSpc>
                <a:spcPct val="100000"/>
              </a:lnSpc>
              <a:spcBef>
                <a:spcPts val="560"/>
              </a:spcBef>
              <a:spcAft>
                <a:spcPts val="0"/>
              </a:spcAft>
              <a:buClr>
                <a:srgbClr val="02528B"/>
              </a:buClr>
              <a:buSzPts val="2800"/>
              <a:buFont typeface="Arial"/>
              <a:buChar char="•"/>
              <a:defRPr sz="2800" b="0" i="0" u="none" strike="noStrike" cap="none">
                <a:solidFill>
                  <a:srgbClr val="02528B"/>
                </a:solidFill>
                <a:latin typeface="Arial"/>
                <a:ea typeface="Arial"/>
                <a:cs typeface="Arial"/>
                <a:sym typeface="Arial"/>
              </a:defRPr>
            </a:lvl1pPr>
            <a:lvl2pPr marL="914400" marR="0" lvl="1" indent="-381000" algn="l">
              <a:lnSpc>
                <a:spcPct val="100000"/>
              </a:lnSpc>
              <a:spcBef>
                <a:spcPts val="480"/>
              </a:spcBef>
              <a:spcAft>
                <a:spcPts val="0"/>
              </a:spcAft>
              <a:buClr>
                <a:srgbClr val="02528B"/>
              </a:buClr>
              <a:buSzPts val="2400"/>
              <a:buFont typeface="Arial"/>
              <a:buChar char="–"/>
              <a:defRPr sz="2400" b="0" i="0" u="none" strike="noStrike" cap="none">
                <a:solidFill>
                  <a:srgbClr val="02528B"/>
                </a:solidFill>
                <a:latin typeface="Arial"/>
                <a:ea typeface="Arial"/>
                <a:cs typeface="Arial"/>
                <a:sym typeface="Arial"/>
              </a:defRPr>
            </a:lvl2pPr>
            <a:lvl3pPr marL="1371600" marR="0" lvl="2" indent="-355600" algn="l">
              <a:lnSpc>
                <a:spcPct val="100000"/>
              </a:lnSpc>
              <a:spcBef>
                <a:spcPts val="400"/>
              </a:spcBef>
              <a:spcAft>
                <a:spcPts val="0"/>
              </a:spcAft>
              <a:buClr>
                <a:srgbClr val="02528B"/>
              </a:buClr>
              <a:buSzPts val="2000"/>
              <a:buFont typeface="Arial"/>
              <a:buChar char="•"/>
              <a:defRPr sz="2000" b="0" i="0" u="none" strike="noStrike" cap="none">
                <a:solidFill>
                  <a:srgbClr val="02528B"/>
                </a:solidFill>
                <a:latin typeface="Arial"/>
                <a:ea typeface="Arial"/>
                <a:cs typeface="Arial"/>
                <a:sym typeface="Arial"/>
              </a:defRPr>
            </a:lvl3pPr>
            <a:lvl4pPr marL="1828800" marR="0" lvl="3" indent="-342900" algn="l">
              <a:lnSpc>
                <a:spcPct val="100000"/>
              </a:lnSpc>
              <a:spcBef>
                <a:spcPts val="360"/>
              </a:spcBef>
              <a:spcAft>
                <a:spcPts val="0"/>
              </a:spcAft>
              <a:buClr>
                <a:srgbClr val="02528B"/>
              </a:buClr>
              <a:buSzPts val="1800"/>
              <a:buFont typeface="Arial"/>
              <a:buChar char="–"/>
              <a:defRPr sz="1800" b="0" i="0" u="none" strike="noStrike" cap="none">
                <a:solidFill>
                  <a:srgbClr val="02528B"/>
                </a:solidFill>
                <a:latin typeface="Arial"/>
                <a:ea typeface="Arial"/>
                <a:cs typeface="Arial"/>
                <a:sym typeface="Arial"/>
              </a:defRPr>
            </a:lvl4pPr>
            <a:lvl5pPr marL="2286000" marR="0" lvl="4" indent="-342900" algn="l">
              <a:lnSpc>
                <a:spcPct val="100000"/>
              </a:lnSpc>
              <a:spcBef>
                <a:spcPts val="360"/>
              </a:spcBef>
              <a:spcAft>
                <a:spcPts val="0"/>
              </a:spcAft>
              <a:buClr>
                <a:srgbClr val="02528B"/>
              </a:buClr>
              <a:buSzPts val="1800"/>
              <a:buFont typeface="Arial"/>
              <a:buChar char="»"/>
              <a:defRPr sz="1800" b="0" i="0" u="none" strike="noStrike" cap="none">
                <a:solidFill>
                  <a:srgbClr val="02528B"/>
                </a:solidFill>
                <a:latin typeface="Arial"/>
                <a:ea typeface="Arial"/>
                <a:cs typeface="Arial"/>
                <a:sym typeface="Arial"/>
              </a:defRPr>
            </a:lvl5pPr>
            <a:lvl6pPr marL="2743200" marR="0" lvl="5"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6935596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32"/>
        <p:cNvGrpSpPr/>
        <p:nvPr/>
      </p:nvGrpSpPr>
      <p:grpSpPr>
        <a:xfrm>
          <a:off x="0" y="0"/>
          <a:ext cx="0" cy="0"/>
          <a:chOff x="0" y="0"/>
          <a:chExt cx="0" cy="0"/>
        </a:xfrm>
      </p:grpSpPr>
      <p:sp>
        <p:nvSpPr>
          <p:cNvPr id="33" name="Google Shape;33;p7"/>
          <p:cNvSpPr txBox="1">
            <a:spLocks noGrp="1"/>
          </p:cNvSpPr>
          <p:nvPr>
            <p:ph type="title"/>
          </p:nvPr>
        </p:nvSpPr>
        <p:spPr>
          <a:xfrm>
            <a:off x="914400" y="304800"/>
            <a:ext cx="10363200" cy="9906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SzPts val="1800"/>
              <a:buNone/>
              <a:defRPr sz="1800"/>
            </a:lvl2pPr>
            <a:lvl3pPr marR="0" lvl="2" algn="l">
              <a:lnSpc>
                <a:spcPct val="100000"/>
              </a:lnSpc>
              <a:spcBef>
                <a:spcPts val="0"/>
              </a:spcBef>
              <a:spcAft>
                <a:spcPts val="0"/>
              </a:spcAft>
              <a:buSzPts val="1800"/>
              <a:buNone/>
              <a:defRPr sz="1800"/>
            </a:lvl3pPr>
            <a:lvl4pPr marR="0" lvl="3" algn="l">
              <a:lnSpc>
                <a:spcPct val="100000"/>
              </a:lnSpc>
              <a:spcBef>
                <a:spcPts val="0"/>
              </a:spcBef>
              <a:spcAft>
                <a:spcPts val="0"/>
              </a:spcAft>
              <a:buSzPts val="1800"/>
              <a:buNone/>
              <a:defRPr sz="1800"/>
            </a:lvl4pPr>
            <a:lvl5pPr marR="0" lvl="4" algn="l">
              <a:lnSpc>
                <a:spcPct val="100000"/>
              </a:lnSpc>
              <a:spcBef>
                <a:spcPts val="0"/>
              </a:spcBef>
              <a:spcAft>
                <a:spcPts val="0"/>
              </a:spcAft>
              <a:buSzPts val="1800"/>
              <a:buNone/>
              <a:defRPr sz="1800"/>
            </a:lvl5pPr>
            <a:lvl6pPr marR="0" lvl="5" algn="l">
              <a:lnSpc>
                <a:spcPct val="100000"/>
              </a:lnSpc>
              <a:spcBef>
                <a:spcPts val="0"/>
              </a:spcBef>
              <a:spcAft>
                <a:spcPts val="0"/>
              </a:spcAft>
              <a:buSzPts val="1800"/>
              <a:buNone/>
              <a:defRPr sz="1800"/>
            </a:lvl6pPr>
            <a:lvl7pPr marR="0" lvl="6" algn="l">
              <a:lnSpc>
                <a:spcPct val="100000"/>
              </a:lnSpc>
              <a:spcBef>
                <a:spcPts val="0"/>
              </a:spcBef>
              <a:spcAft>
                <a:spcPts val="0"/>
              </a:spcAft>
              <a:buSzPts val="1800"/>
              <a:buNone/>
              <a:defRPr sz="1800"/>
            </a:lvl7pPr>
            <a:lvl8pPr marR="0" lvl="7" algn="l">
              <a:lnSpc>
                <a:spcPct val="100000"/>
              </a:lnSpc>
              <a:spcBef>
                <a:spcPts val="0"/>
              </a:spcBef>
              <a:spcAft>
                <a:spcPts val="0"/>
              </a:spcAft>
              <a:buSzPts val="1800"/>
              <a:buNone/>
              <a:defRPr sz="1800"/>
            </a:lvl8pPr>
            <a:lvl9pPr marR="0" lvl="8" algn="l">
              <a:lnSpc>
                <a:spcPct val="100000"/>
              </a:lnSpc>
              <a:spcBef>
                <a:spcPts val="0"/>
              </a:spcBef>
              <a:spcAft>
                <a:spcPts val="0"/>
              </a:spcAft>
              <a:buSzPts val="1800"/>
              <a:buNone/>
              <a:defRPr sz="1800"/>
            </a:lvl9pPr>
          </a:lstStyle>
          <a:p>
            <a:endParaRPr/>
          </a:p>
        </p:txBody>
      </p:sp>
      <p:sp>
        <p:nvSpPr>
          <p:cNvPr id="34" name="Google Shape;34;p7"/>
          <p:cNvSpPr txBox="1">
            <a:spLocks noGrp="1"/>
          </p:cNvSpPr>
          <p:nvPr>
            <p:ph type="body" idx="1"/>
          </p:nvPr>
        </p:nvSpPr>
        <p:spPr>
          <a:xfrm>
            <a:off x="914400" y="1600200"/>
            <a:ext cx="10363200" cy="4495800"/>
          </a:xfrm>
          <a:prstGeom prst="rect">
            <a:avLst/>
          </a:prstGeom>
          <a:noFill/>
          <a:ln>
            <a:noFill/>
          </a:ln>
        </p:spPr>
        <p:txBody>
          <a:bodyPr spcFirstLastPara="1" wrap="square" lIns="91425" tIns="91425" rIns="91425" bIns="91425" anchor="t" anchorCtr="0">
            <a:noAutofit/>
          </a:bodyPr>
          <a:lstStyle>
            <a:lvl1pPr marL="457200" marR="0" lvl="0" indent="-317500" algn="l">
              <a:lnSpc>
                <a:spcPct val="100000"/>
              </a:lnSpc>
              <a:spcBef>
                <a:spcPts val="600"/>
              </a:spcBef>
              <a:spcAft>
                <a:spcPts val="0"/>
              </a:spcAft>
              <a:buClr>
                <a:srgbClr val="0D4376"/>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a:lnSpc>
                <a:spcPct val="100000"/>
              </a:lnSpc>
              <a:spcBef>
                <a:spcPts val="560"/>
              </a:spcBef>
              <a:spcAft>
                <a:spcPts val="0"/>
              </a:spcAft>
              <a:buClr>
                <a:srgbClr val="0D4376"/>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a:lnSpc>
                <a:spcPct val="100000"/>
              </a:lnSpc>
              <a:spcBef>
                <a:spcPts val="480"/>
              </a:spcBef>
              <a:spcAft>
                <a:spcPts val="0"/>
              </a:spcAft>
              <a:buClr>
                <a:srgbClr val="0D4376"/>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a:lnSpc>
                <a:spcPct val="100000"/>
              </a:lnSpc>
              <a:spcBef>
                <a:spcPts val="400"/>
              </a:spcBef>
              <a:spcAft>
                <a:spcPts val="0"/>
              </a:spcAft>
              <a:buClr>
                <a:srgbClr val="0D4376"/>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a:lnSpc>
                <a:spcPct val="100000"/>
              </a:lnSpc>
              <a:spcBef>
                <a:spcPts val="400"/>
              </a:spcBef>
              <a:spcAft>
                <a:spcPts val="0"/>
              </a:spcAft>
              <a:buClr>
                <a:srgbClr val="0D4376"/>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a:lnSpc>
                <a:spcPct val="100000"/>
              </a:lnSpc>
              <a:spcBef>
                <a:spcPts val="400"/>
              </a:spcBef>
              <a:spcAft>
                <a:spcPts val="0"/>
              </a:spcAft>
              <a:buClr>
                <a:srgbClr val="0D4376"/>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a:lnSpc>
                <a:spcPct val="100000"/>
              </a:lnSpc>
              <a:spcBef>
                <a:spcPts val="400"/>
              </a:spcBef>
              <a:spcAft>
                <a:spcPts val="0"/>
              </a:spcAft>
              <a:buClr>
                <a:srgbClr val="0D4376"/>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a:lnSpc>
                <a:spcPct val="100000"/>
              </a:lnSpc>
              <a:spcBef>
                <a:spcPts val="400"/>
              </a:spcBef>
              <a:spcAft>
                <a:spcPts val="0"/>
              </a:spcAft>
              <a:buClr>
                <a:srgbClr val="0D4376"/>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a:lnSpc>
                <a:spcPct val="100000"/>
              </a:lnSpc>
              <a:spcBef>
                <a:spcPts val="400"/>
              </a:spcBef>
              <a:spcAft>
                <a:spcPts val="0"/>
              </a:spcAft>
              <a:buClr>
                <a:srgbClr val="0D4376"/>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35" name="Google Shape;35;p7"/>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1pPr>
            <a:lvl2pPr marL="0" marR="0" lvl="1" indent="0" algn="r">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2pPr>
            <a:lvl3pPr marL="0" marR="0" lvl="2" indent="0" algn="r">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3pPr>
            <a:lvl4pPr marL="0" marR="0" lvl="3" indent="0" algn="r">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4pPr>
            <a:lvl5pPr marL="0" marR="0" lvl="4" indent="0" algn="r">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5pPr>
            <a:lvl6pPr marL="0" marR="0" lvl="5" indent="0" algn="r">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6pPr>
            <a:lvl7pPr marL="0" marR="0" lvl="6" indent="0" algn="r">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7pPr>
            <a:lvl8pPr marL="0" marR="0" lvl="7" indent="0" algn="r">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8pPr>
            <a:lvl9pPr marL="0" marR="0" lvl="8" indent="0" algn="r">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2341238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6"/>
        <p:cNvGrpSpPr/>
        <p:nvPr/>
      </p:nvGrpSpPr>
      <p:grpSpPr>
        <a:xfrm>
          <a:off x="0" y="0"/>
          <a:ext cx="0" cy="0"/>
          <a:chOff x="0" y="0"/>
          <a:chExt cx="0" cy="0"/>
        </a:xfrm>
      </p:grpSpPr>
      <p:sp>
        <p:nvSpPr>
          <p:cNvPr id="37" name="Google Shape;37;p8"/>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1pPr>
            <a:lvl2pPr marL="0" marR="0" lvl="1" indent="0" algn="r">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2pPr>
            <a:lvl3pPr marL="0" marR="0" lvl="2" indent="0" algn="r">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3pPr>
            <a:lvl4pPr marL="0" marR="0" lvl="3" indent="0" algn="r">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4pPr>
            <a:lvl5pPr marL="0" marR="0" lvl="4" indent="0" algn="r">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5pPr>
            <a:lvl6pPr marL="0" marR="0" lvl="5" indent="0" algn="r">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6pPr>
            <a:lvl7pPr marL="0" marR="0" lvl="6" indent="0" algn="r">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7pPr>
            <a:lvl8pPr marL="0" marR="0" lvl="7" indent="0" algn="r">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8pPr>
            <a:lvl9pPr marL="0" marR="0" lvl="8" indent="0" algn="r">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941170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38"/>
        <p:cNvGrpSpPr/>
        <p:nvPr/>
      </p:nvGrpSpPr>
      <p:grpSpPr>
        <a:xfrm>
          <a:off x="0" y="0"/>
          <a:ext cx="0" cy="0"/>
          <a:chOff x="0" y="0"/>
          <a:chExt cx="0" cy="0"/>
        </a:xfrm>
      </p:grpSpPr>
      <p:sp>
        <p:nvSpPr>
          <p:cNvPr id="39" name="Google Shape;39;p9"/>
          <p:cNvSpPr txBox="1">
            <a:spLocks noGrp="1"/>
          </p:cNvSpPr>
          <p:nvPr>
            <p:ph type="title"/>
          </p:nvPr>
        </p:nvSpPr>
        <p:spPr>
          <a:xfrm>
            <a:off x="914400" y="304800"/>
            <a:ext cx="10363200" cy="9906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SzPts val="1800"/>
              <a:buNone/>
              <a:defRPr sz="1800"/>
            </a:lvl2pPr>
            <a:lvl3pPr marR="0" lvl="2" algn="l">
              <a:lnSpc>
                <a:spcPct val="100000"/>
              </a:lnSpc>
              <a:spcBef>
                <a:spcPts val="0"/>
              </a:spcBef>
              <a:spcAft>
                <a:spcPts val="0"/>
              </a:spcAft>
              <a:buSzPts val="1800"/>
              <a:buNone/>
              <a:defRPr sz="1800"/>
            </a:lvl3pPr>
            <a:lvl4pPr marR="0" lvl="3" algn="l">
              <a:lnSpc>
                <a:spcPct val="100000"/>
              </a:lnSpc>
              <a:spcBef>
                <a:spcPts val="0"/>
              </a:spcBef>
              <a:spcAft>
                <a:spcPts val="0"/>
              </a:spcAft>
              <a:buSzPts val="1800"/>
              <a:buNone/>
              <a:defRPr sz="1800"/>
            </a:lvl4pPr>
            <a:lvl5pPr marR="0" lvl="4" algn="l">
              <a:lnSpc>
                <a:spcPct val="100000"/>
              </a:lnSpc>
              <a:spcBef>
                <a:spcPts val="0"/>
              </a:spcBef>
              <a:spcAft>
                <a:spcPts val="0"/>
              </a:spcAft>
              <a:buSzPts val="1800"/>
              <a:buNone/>
              <a:defRPr sz="1800"/>
            </a:lvl5pPr>
            <a:lvl6pPr marR="0" lvl="5" algn="l">
              <a:lnSpc>
                <a:spcPct val="100000"/>
              </a:lnSpc>
              <a:spcBef>
                <a:spcPts val="0"/>
              </a:spcBef>
              <a:spcAft>
                <a:spcPts val="0"/>
              </a:spcAft>
              <a:buSzPts val="1800"/>
              <a:buNone/>
              <a:defRPr sz="1800"/>
            </a:lvl6pPr>
            <a:lvl7pPr marR="0" lvl="6" algn="l">
              <a:lnSpc>
                <a:spcPct val="100000"/>
              </a:lnSpc>
              <a:spcBef>
                <a:spcPts val="0"/>
              </a:spcBef>
              <a:spcAft>
                <a:spcPts val="0"/>
              </a:spcAft>
              <a:buSzPts val="1800"/>
              <a:buNone/>
              <a:defRPr sz="1800"/>
            </a:lvl7pPr>
            <a:lvl8pPr marR="0" lvl="7" algn="l">
              <a:lnSpc>
                <a:spcPct val="100000"/>
              </a:lnSpc>
              <a:spcBef>
                <a:spcPts val="0"/>
              </a:spcBef>
              <a:spcAft>
                <a:spcPts val="0"/>
              </a:spcAft>
              <a:buSzPts val="1800"/>
              <a:buNone/>
              <a:defRPr sz="1800"/>
            </a:lvl8pPr>
            <a:lvl9pPr marR="0" lvl="8" algn="l">
              <a:lnSpc>
                <a:spcPct val="100000"/>
              </a:lnSpc>
              <a:spcBef>
                <a:spcPts val="0"/>
              </a:spcBef>
              <a:spcAft>
                <a:spcPts val="0"/>
              </a:spcAft>
              <a:buSzPts val="1800"/>
              <a:buNone/>
              <a:defRPr sz="1800"/>
            </a:lvl9pPr>
          </a:lstStyle>
          <a:p>
            <a:endParaRPr/>
          </a:p>
        </p:txBody>
      </p:sp>
      <p:sp>
        <p:nvSpPr>
          <p:cNvPr id="40" name="Google Shape;40;p9"/>
          <p:cNvSpPr txBox="1">
            <a:spLocks noGrp="1"/>
          </p:cNvSpPr>
          <p:nvPr>
            <p:ph type="body" idx="1"/>
          </p:nvPr>
        </p:nvSpPr>
        <p:spPr>
          <a:xfrm rot="5400000">
            <a:off x="3848099" y="-1333500"/>
            <a:ext cx="4495800" cy="10363200"/>
          </a:xfrm>
          <a:prstGeom prst="rect">
            <a:avLst/>
          </a:prstGeom>
          <a:noFill/>
          <a:ln>
            <a:noFill/>
          </a:ln>
        </p:spPr>
        <p:txBody>
          <a:bodyPr spcFirstLastPara="1" wrap="square" lIns="91425" tIns="91425" rIns="91425" bIns="91425" anchor="t" anchorCtr="0">
            <a:noAutofit/>
          </a:bodyPr>
          <a:lstStyle>
            <a:lvl1pPr marL="457200" marR="0" lvl="0" indent="-317500" algn="l">
              <a:lnSpc>
                <a:spcPct val="100000"/>
              </a:lnSpc>
              <a:spcBef>
                <a:spcPts val="600"/>
              </a:spcBef>
              <a:spcAft>
                <a:spcPts val="0"/>
              </a:spcAft>
              <a:buClr>
                <a:srgbClr val="0D4376"/>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a:lnSpc>
                <a:spcPct val="100000"/>
              </a:lnSpc>
              <a:spcBef>
                <a:spcPts val="560"/>
              </a:spcBef>
              <a:spcAft>
                <a:spcPts val="0"/>
              </a:spcAft>
              <a:buClr>
                <a:srgbClr val="0D4376"/>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a:lnSpc>
                <a:spcPct val="100000"/>
              </a:lnSpc>
              <a:spcBef>
                <a:spcPts val="480"/>
              </a:spcBef>
              <a:spcAft>
                <a:spcPts val="0"/>
              </a:spcAft>
              <a:buClr>
                <a:srgbClr val="0D4376"/>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a:lnSpc>
                <a:spcPct val="100000"/>
              </a:lnSpc>
              <a:spcBef>
                <a:spcPts val="400"/>
              </a:spcBef>
              <a:spcAft>
                <a:spcPts val="0"/>
              </a:spcAft>
              <a:buClr>
                <a:srgbClr val="0D4376"/>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a:lnSpc>
                <a:spcPct val="100000"/>
              </a:lnSpc>
              <a:spcBef>
                <a:spcPts val="400"/>
              </a:spcBef>
              <a:spcAft>
                <a:spcPts val="0"/>
              </a:spcAft>
              <a:buClr>
                <a:srgbClr val="0D4376"/>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a:lnSpc>
                <a:spcPct val="100000"/>
              </a:lnSpc>
              <a:spcBef>
                <a:spcPts val="400"/>
              </a:spcBef>
              <a:spcAft>
                <a:spcPts val="0"/>
              </a:spcAft>
              <a:buClr>
                <a:srgbClr val="0D4376"/>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a:lnSpc>
                <a:spcPct val="100000"/>
              </a:lnSpc>
              <a:spcBef>
                <a:spcPts val="400"/>
              </a:spcBef>
              <a:spcAft>
                <a:spcPts val="0"/>
              </a:spcAft>
              <a:buClr>
                <a:srgbClr val="0D4376"/>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a:lnSpc>
                <a:spcPct val="100000"/>
              </a:lnSpc>
              <a:spcBef>
                <a:spcPts val="400"/>
              </a:spcBef>
              <a:spcAft>
                <a:spcPts val="0"/>
              </a:spcAft>
              <a:buClr>
                <a:srgbClr val="0D4376"/>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a:lnSpc>
                <a:spcPct val="100000"/>
              </a:lnSpc>
              <a:spcBef>
                <a:spcPts val="400"/>
              </a:spcBef>
              <a:spcAft>
                <a:spcPts val="0"/>
              </a:spcAft>
              <a:buClr>
                <a:srgbClr val="0D4376"/>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41" name="Google Shape;41;p9"/>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1pPr>
            <a:lvl2pPr marL="0" marR="0" lvl="1" indent="0" algn="r">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2pPr>
            <a:lvl3pPr marL="0" marR="0" lvl="2" indent="0" algn="r">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3pPr>
            <a:lvl4pPr marL="0" marR="0" lvl="3" indent="0" algn="r">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4pPr>
            <a:lvl5pPr marL="0" marR="0" lvl="4" indent="0" algn="r">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5pPr>
            <a:lvl6pPr marL="0" marR="0" lvl="5" indent="0" algn="r">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6pPr>
            <a:lvl7pPr marL="0" marR="0" lvl="6" indent="0" algn="r">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7pPr>
            <a:lvl8pPr marL="0" marR="0" lvl="7" indent="0" algn="r">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8pPr>
            <a:lvl9pPr marL="0" marR="0" lvl="8" indent="0" algn="r">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0881750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42"/>
        <p:cNvGrpSpPr/>
        <p:nvPr/>
      </p:nvGrpSpPr>
      <p:grpSpPr>
        <a:xfrm>
          <a:off x="0" y="0"/>
          <a:ext cx="0" cy="0"/>
          <a:chOff x="0" y="0"/>
          <a:chExt cx="0" cy="0"/>
        </a:xfrm>
      </p:grpSpPr>
      <p:sp>
        <p:nvSpPr>
          <p:cNvPr id="43" name="Google Shape;43;p10"/>
          <p:cNvSpPr txBox="1">
            <a:spLocks noGrp="1"/>
          </p:cNvSpPr>
          <p:nvPr>
            <p:ph type="title"/>
          </p:nvPr>
        </p:nvSpPr>
        <p:spPr>
          <a:xfrm>
            <a:off x="2389717" y="4800600"/>
            <a:ext cx="7315200" cy="566700"/>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SzPts val="1800"/>
              <a:buNone/>
              <a:defRPr sz="1800"/>
            </a:lvl2pPr>
            <a:lvl3pPr marR="0" lvl="2" algn="l">
              <a:lnSpc>
                <a:spcPct val="100000"/>
              </a:lnSpc>
              <a:spcBef>
                <a:spcPts val="0"/>
              </a:spcBef>
              <a:spcAft>
                <a:spcPts val="0"/>
              </a:spcAft>
              <a:buSzPts val="1800"/>
              <a:buNone/>
              <a:defRPr sz="1800"/>
            </a:lvl3pPr>
            <a:lvl4pPr marR="0" lvl="3" algn="l">
              <a:lnSpc>
                <a:spcPct val="100000"/>
              </a:lnSpc>
              <a:spcBef>
                <a:spcPts val="0"/>
              </a:spcBef>
              <a:spcAft>
                <a:spcPts val="0"/>
              </a:spcAft>
              <a:buSzPts val="1800"/>
              <a:buNone/>
              <a:defRPr sz="1800"/>
            </a:lvl4pPr>
            <a:lvl5pPr marR="0" lvl="4" algn="l">
              <a:lnSpc>
                <a:spcPct val="100000"/>
              </a:lnSpc>
              <a:spcBef>
                <a:spcPts val="0"/>
              </a:spcBef>
              <a:spcAft>
                <a:spcPts val="0"/>
              </a:spcAft>
              <a:buSzPts val="1800"/>
              <a:buNone/>
              <a:defRPr sz="1800"/>
            </a:lvl5pPr>
            <a:lvl6pPr marR="0" lvl="5" algn="l">
              <a:lnSpc>
                <a:spcPct val="100000"/>
              </a:lnSpc>
              <a:spcBef>
                <a:spcPts val="0"/>
              </a:spcBef>
              <a:spcAft>
                <a:spcPts val="0"/>
              </a:spcAft>
              <a:buSzPts val="1800"/>
              <a:buNone/>
              <a:defRPr sz="1800"/>
            </a:lvl6pPr>
            <a:lvl7pPr marR="0" lvl="6" algn="l">
              <a:lnSpc>
                <a:spcPct val="100000"/>
              </a:lnSpc>
              <a:spcBef>
                <a:spcPts val="0"/>
              </a:spcBef>
              <a:spcAft>
                <a:spcPts val="0"/>
              </a:spcAft>
              <a:buSzPts val="1800"/>
              <a:buNone/>
              <a:defRPr sz="1800"/>
            </a:lvl7pPr>
            <a:lvl8pPr marR="0" lvl="7" algn="l">
              <a:lnSpc>
                <a:spcPct val="100000"/>
              </a:lnSpc>
              <a:spcBef>
                <a:spcPts val="0"/>
              </a:spcBef>
              <a:spcAft>
                <a:spcPts val="0"/>
              </a:spcAft>
              <a:buSzPts val="1800"/>
              <a:buNone/>
              <a:defRPr sz="1800"/>
            </a:lvl8pPr>
            <a:lvl9pPr marR="0" lvl="8" algn="l">
              <a:lnSpc>
                <a:spcPct val="100000"/>
              </a:lnSpc>
              <a:spcBef>
                <a:spcPts val="0"/>
              </a:spcBef>
              <a:spcAft>
                <a:spcPts val="0"/>
              </a:spcAft>
              <a:buSzPts val="1800"/>
              <a:buNone/>
              <a:defRPr sz="1800"/>
            </a:lvl9pPr>
          </a:lstStyle>
          <a:p>
            <a:endParaRPr/>
          </a:p>
        </p:txBody>
      </p:sp>
      <p:sp>
        <p:nvSpPr>
          <p:cNvPr id="44" name="Google Shape;44;p10"/>
          <p:cNvSpPr>
            <a:spLocks noGrp="1"/>
          </p:cNvSpPr>
          <p:nvPr>
            <p:ph type="pic" idx="2"/>
          </p:nvPr>
        </p:nvSpPr>
        <p:spPr>
          <a:xfrm>
            <a:off x="2389717" y="612775"/>
            <a:ext cx="7315200" cy="41148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D4376"/>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560"/>
              </a:spcBef>
              <a:spcAft>
                <a:spcPts val="0"/>
              </a:spcAft>
              <a:buClr>
                <a:srgbClr val="0D4376"/>
              </a:buClr>
              <a:buSzPts val="1400"/>
              <a:buFont typeface="Arial"/>
              <a:buChar char="–"/>
              <a:defRPr sz="1400" b="0" i="0" u="none" strike="noStrike" cap="none">
                <a:solidFill>
                  <a:srgbClr val="000000"/>
                </a:solidFill>
                <a:latin typeface="Arial"/>
                <a:ea typeface="Arial"/>
                <a:cs typeface="Arial"/>
                <a:sym typeface="Arial"/>
              </a:defRPr>
            </a:lvl2pPr>
            <a:lvl3pPr marR="0" lvl="2" algn="l" rtl="0">
              <a:lnSpc>
                <a:spcPct val="100000"/>
              </a:lnSpc>
              <a:spcBef>
                <a:spcPts val="480"/>
              </a:spcBef>
              <a:spcAft>
                <a:spcPts val="0"/>
              </a:spcAft>
              <a:buClr>
                <a:srgbClr val="0D4376"/>
              </a:buClr>
              <a:buSzPts val="1400"/>
              <a:buFont typeface="Arial"/>
              <a:buChar char="•"/>
              <a:defRPr sz="1400" b="0" i="0" u="none" strike="noStrike" cap="none">
                <a:solidFill>
                  <a:srgbClr val="000000"/>
                </a:solidFill>
                <a:latin typeface="Arial"/>
                <a:ea typeface="Arial"/>
                <a:cs typeface="Arial"/>
                <a:sym typeface="Arial"/>
              </a:defRPr>
            </a:lvl3pPr>
            <a:lvl4pPr marR="0" lvl="3" algn="l" rtl="0">
              <a:lnSpc>
                <a:spcPct val="100000"/>
              </a:lnSpc>
              <a:spcBef>
                <a:spcPts val="400"/>
              </a:spcBef>
              <a:spcAft>
                <a:spcPts val="0"/>
              </a:spcAft>
              <a:buClr>
                <a:srgbClr val="0D4376"/>
              </a:buClr>
              <a:buSzPts val="1400"/>
              <a:buFont typeface="Arial"/>
              <a:buChar char="–"/>
              <a:defRPr sz="1400" b="0" i="0" u="none" strike="noStrike" cap="none">
                <a:solidFill>
                  <a:srgbClr val="000000"/>
                </a:solidFill>
                <a:latin typeface="Arial"/>
                <a:ea typeface="Arial"/>
                <a:cs typeface="Arial"/>
                <a:sym typeface="Arial"/>
              </a:defRPr>
            </a:lvl4pPr>
            <a:lvl5pPr marR="0" lvl="4" algn="l" rtl="0">
              <a:lnSpc>
                <a:spcPct val="100000"/>
              </a:lnSpc>
              <a:spcBef>
                <a:spcPts val="400"/>
              </a:spcBef>
              <a:spcAft>
                <a:spcPts val="0"/>
              </a:spcAft>
              <a:buClr>
                <a:srgbClr val="0D4376"/>
              </a:buClr>
              <a:buSzPts val="1400"/>
              <a:buFont typeface="Arial"/>
              <a:buChar char="»"/>
              <a:defRPr sz="1400" b="0" i="0" u="none" strike="noStrike" cap="none">
                <a:solidFill>
                  <a:srgbClr val="000000"/>
                </a:solidFill>
                <a:latin typeface="Arial"/>
                <a:ea typeface="Arial"/>
                <a:cs typeface="Arial"/>
                <a:sym typeface="Arial"/>
              </a:defRPr>
            </a:lvl5pPr>
            <a:lvl6pPr marR="0" lvl="5" algn="l" rtl="0">
              <a:lnSpc>
                <a:spcPct val="100000"/>
              </a:lnSpc>
              <a:spcBef>
                <a:spcPts val="400"/>
              </a:spcBef>
              <a:spcAft>
                <a:spcPts val="0"/>
              </a:spcAft>
              <a:buClr>
                <a:srgbClr val="0D4376"/>
              </a:buClr>
              <a:buSzPts val="1400"/>
              <a:buFont typeface="Arial"/>
              <a:buChar char="»"/>
              <a:defRPr sz="1400" b="0" i="0" u="none" strike="noStrike" cap="none">
                <a:solidFill>
                  <a:srgbClr val="000000"/>
                </a:solidFill>
                <a:latin typeface="Arial"/>
                <a:ea typeface="Arial"/>
                <a:cs typeface="Arial"/>
                <a:sym typeface="Arial"/>
              </a:defRPr>
            </a:lvl6pPr>
            <a:lvl7pPr marR="0" lvl="6" algn="l" rtl="0">
              <a:lnSpc>
                <a:spcPct val="100000"/>
              </a:lnSpc>
              <a:spcBef>
                <a:spcPts val="400"/>
              </a:spcBef>
              <a:spcAft>
                <a:spcPts val="0"/>
              </a:spcAft>
              <a:buClr>
                <a:srgbClr val="0D4376"/>
              </a:buClr>
              <a:buSzPts val="1400"/>
              <a:buFont typeface="Arial"/>
              <a:buChar char="»"/>
              <a:defRPr sz="1400" b="0" i="0" u="none" strike="noStrike" cap="none">
                <a:solidFill>
                  <a:srgbClr val="000000"/>
                </a:solidFill>
                <a:latin typeface="Arial"/>
                <a:ea typeface="Arial"/>
                <a:cs typeface="Arial"/>
                <a:sym typeface="Arial"/>
              </a:defRPr>
            </a:lvl7pPr>
            <a:lvl8pPr marR="0" lvl="7" algn="l" rtl="0">
              <a:lnSpc>
                <a:spcPct val="100000"/>
              </a:lnSpc>
              <a:spcBef>
                <a:spcPts val="400"/>
              </a:spcBef>
              <a:spcAft>
                <a:spcPts val="0"/>
              </a:spcAft>
              <a:buClr>
                <a:srgbClr val="0D4376"/>
              </a:buClr>
              <a:buSzPts val="1400"/>
              <a:buFont typeface="Arial"/>
              <a:buChar char="»"/>
              <a:defRPr sz="1400" b="0" i="0" u="none" strike="noStrike" cap="none">
                <a:solidFill>
                  <a:srgbClr val="000000"/>
                </a:solidFill>
                <a:latin typeface="Arial"/>
                <a:ea typeface="Arial"/>
                <a:cs typeface="Arial"/>
                <a:sym typeface="Arial"/>
              </a:defRPr>
            </a:lvl8pPr>
            <a:lvl9pPr marR="0" lvl="8" algn="l" rtl="0">
              <a:lnSpc>
                <a:spcPct val="100000"/>
              </a:lnSpc>
              <a:spcBef>
                <a:spcPts val="400"/>
              </a:spcBef>
              <a:spcAft>
                <a:spcPts val="0"/>
              </a:spcAft>
              <a:buClr>
                <a:srgbClr val="0D4376"/>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45" name="Google Shape;45;p10"/>
          <p:cNvSpPr txBox="1">
            <a:spLocks noGrp="1"/>
          </p:cNvSpPr>
          <p:nvPr>
            <p:ph type="body" idx="1"/>
          </p:nvPr>
        </p:nvSpPr>
        <p:spPr>
          <a:xfrm>
            <a:off x="2389717" y="5367337"/>
            <a:ext cx="7315200" cy="804900"/>
          </a:xfrm>
          <a:prstGeom prst="rect">
            <a:avLst/>
          </a:prstGeom>
          <a:noFill/>
          <a:ln>
            <a:noFill/>
          </a:ln>
        </p:spPr>
        <p:txBody>
          <a:bodyPr spcFirstLastPara="1" wrap="square" lIns="91425" tIns="91425" rIns="91425" bIns="91425" anchor="t" anchorCtr="0">
            <a:noAutofit/>
          </a:bodyPr>
          <a:lstStyle>
            <a:lvl1pPr marL="457200" marR="0" lvl="0" indent="-228600" algn="l">
              <a:lnSpc>
                <a:spcPct val="100000"/>
              </a:lnSpc>
              <a:spcBef>
                <a:spcPts val="0"/>
              </a:spcBef>
              <a:spcAft>
                <a:spcPts val="0"/>
              </a:spcAft>
              <a:buClr>
                <a:srgbClr val="0D4376"/>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a:lnSpc>
                <a:spcPct val="100000"/>
              </a:lnSpc>
              <a:spcBef>
                <a:spcPts val="0"/>
              </a:spcBef>
              <a:spcAft>
                <a:spcPts val="0"/>
              </a:spcAft>
              <a:buClr>
                <a:srgbClr val="0D4376"/>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a:lnSpc>
                <a:spcPct val="100000"/>
              </a:lnSpc>
              <a:spcBef>
                <a:spcPts val="0"/>
              </a:spcBef>
              <a:spcAft>
                <a:spcPts val="0"/>
              </a:spcAft>
              <a:buClr>
                <a:srgbClr val="0D4376"/>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a:lnSpc>
                <a:spcPct val="100000"/>
              </a:lnSpc>
              <a:spcBef>
                <a:spcPts val="0"/>
              </a:spcBef>
              <a:spcAft>
                <a:spcPts val="0"/>
              </a:spcAft>
              <a:buClr>
                <a:srgbClr val="0D4376"/>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a:lnSpc>
                <a:spcPct val="100000"/>
              </a:lnSpc>
              <a:spcBef>
                <a:spcPts val="0"/>
              </a:spcBef>
              <a:spcAft>
                <a:spcPts val="0"/>
              </a:spcAft>
              <a:buClr>
                <a:srgbClr val="0D4376"/>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a:lnSpc>
                <a:spcPct val="100000"/>
              </a:lnSpc>
              <a:spcBef>
                <a:spcPts val="0"/>
              </a:spcBef>
              <a:spcAft>
                <a:spcPts val="0"/>
              </a:spcAft>
              <a:buClr>
                <a:srgbClr val="0D4376"/>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a:lnSpc>
                <a:spcPct val="100000"/>
              </a:lnSpc>
              <a:spcBef>
                <a:spcPts val="0"/>
              </a:spcBef>
              <a:spcAft>
                <a:spcPts val="0"/>
              </a:spcAft>
              <a:buClr>
                <a:srgbClr val="0D4376"/>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a:lnSpc>
                <a:spcPct val="100000"/>
              </a:lnSpc>
              <a:spcBef>
                <a:spcPts val="0"/>
              </a:spcBef>
              <a:spcAft>
                <a:spcPts val="0"/>
              </a:spcAft>
              <a:buClr>
                <a:srgbClr val="0D4376"/>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a:lnSpc>
                <a:spcPct val="100000"/>
              </a:lnSpc>
              <a:spcBef>
                <a:spcPts val="0"/>
              </a:spcBef>
              <a:spcAft>
                <a:spcPts val="0"/>
              </a:spcAft>
              <a:buClr>
                <a:srgbClr val="0D4376"/>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46" name="Google Shape;46;p10"/>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1pPr>
            <a:lvl2pPr marL="0" marR="0" lvl="1" indent="0" algn="r">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2pPr>
            <a:lvl3pPr marL="0" marR="0" lvl="2" indent="0" algn="r">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3pPr>
            <a:lvl4pPr marL="0" marR="0" lvl="3" indent="0" algn="r">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4pPr>
            <a:lvl5pPr marL="0" marR="0" lvl="4" indent="0" algn="r">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5pPr>
            <a:lvl6pPr marL="0" marR="0" lvl="5" indent="0" algn="r">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6pPr>
            <a:lvl7pPr marL="0" marR="0" lvl="6" indent="0" algn="r">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7pPr>
            <a:lvl8pPr marL="0" marR="0" lvl="7" indent="0" algn="r">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8pPr>
            <a:lvl9pPr marL="0" marR="0" lvl="8" indent="0" algn="r">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166736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47"/>
        <p:cNvGrpSpPr/>
        <p:nvPr/>
      </p:nvGrpSpPr>
      <p:grpSpPr>
        <a:xfrm>
          <a:off x="0" y="0"/>
          <a:ext cx="0" cy="0"/>
          <a:chOff x="0" y="0"/>
          <a:chExt cx="0" cy="0"/>
        </a:xfrm>
      </p:grpSpPr>
      <p:sp>
        <p:nvSpPr>
          <p:cNvPr id="48" name="Google Shape;48;p11"/>
          <p:cNvSpPr txBox="1">
            <a:spLocks noGrp="1"/>
          </p:cNvSpPr>
          <p:nvPr>
            <p:ph type="title"/>
          </p:nvPr>
        </p:nvSpPr>
        <p:spPr>
          <a:xfrm>
            <a:off x="609600" y="273050"/>
            <a:ext cx="4011200" cy="1161900"/>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SzPts val="1800"/>
              <a:buNone/>
              <a:defRPr sz="1800"/>
            </a:lvl2pPr>
            <a:lvl3pPr marR="0" lvl="2" algn="l">
              <a:lnSpc>
                <a:spcPct val="100000"/>
              </a:lnSpc>
              <a:spcBef>
                <a:spcPts val="0"/>
              </a:spcBef>
              <a:spcAft>
                <a:spcPts val="0"/>
              </a:spcAft>
              <a:buSzPts val="1800"/>
              <a:buNone/>
              <a:defRPr sz="1800"/>
            </a:lvl3pPr>
            <a:lvl4pPr marR="0" lvl="3" algn="l">
              <a:lnSpc>
                <a:spcPct val="100000"/>
              </a:lnSpc>
              <a:spcBef>
                <a:spcPts val="0"/>
              </a:spcBef>
              <a:spcAft>
                <a:spcPts val="0"/>
              </a:spcAft>
              <a:buSzPts val="1800"/>
              <a:buNone/>
              <a:defRPr sz="1800"/>
            </a:lvl4pPr>
            <a:lvl5pPr marR="0" lvl="4" algn="l">
              <a:lnSpc>
                <a:spcPct val="100000"/>
              </a:lnSpc>
              <a:spcBef>
                <a:spcPts val="0"/>
              </a:spcBef>
              <a:spcAft>
                <a:spcPts val="0"/>
              </a:spcAft>
              <a:buSzPts val="1800"/>
              <a:buNone/>
              <a:defRPr sz="1800"/>
            </a:lvl5pPr>
            <a:lvl6pPr marR="0" lvl="5" algn="l">
              <a:lnSpc>
                <a:spcPct val="100000"/>
              </a:lnSpc>
              <a:spcBef>
                <a:spcPts val="0"/>
              </a:spcBef>
              <a:spcAft>
                <a:spcPts val="0"/>
              </a:spcAft>
              <a:buSzPts val="1800"/>
              <a:buNone/>
              <a:defRPr sz="1800"/>
            </a:lvl6pPr>
            <a:lvl7pPr marR="0" lvl="6" algn="l">
              <a:lnSpc>
                <a:spcPct val="100000"/>
              </a:lnSpc>
              <a:spcBef>
                <a:spcPts val="0"/>
              </a:spcBef>
              <a:spcAft>
                <a:spcPts val="0"/>
              </a:spcAft>
              <a:buSzPts val="1800"/>
              <a:buNone/>
              <a:defRPr sz="1800"/>
            </a:lvl7pPr>
            <a:lvl8pPr marR="0" lvl="7" algn="l">
              <a:lnSpc>
                <a:spcPct val="100000"/>
              </a:lnSpc>
              <a:spcBef>
                <a:spcPts val="0"/>
              </a:spcBef>
              <a:spcAft>
                <a:spcPts val="0"/>
              </a:spcAft>
              <a:buSzPts val="1800"/>
              <a:buNone/>
              <a:defRPr sz="1800"/>
            </a:lvl8pPr>
            <a:lvl9pPr marR="0" lvl="8" algn="l">
              <a:lnSpc>
                <a:spcPct val="100000"/>
              </a:lnSpc>
              <a:spcBef>
                <a:spcPts val="0"/>
              </a:spcBef>
              <a:spcAft>
                <a:spcPts val="0"/>
              </a:spcAft>
              <a:buSzPts val="1800"/>
              <a:buNone/>
              <a:defRPr sz="1800"/>
            </a:lvl9pPr>
          </a:lstStyle>
          <a:p>
            <a:endParaRPr/>
          </a:p>
        </p:txBody>
      </p:sp>
      <p:sp>
        <p:nvSpPr>
          <p:cNvPr id="49" name="Google Shape;49;p11"/>
          <p:cNvSpPr txBox="1">
            <a:spLocks noGrp="1"/>
          </p:cNvSpPr>
          <p:nvPr>
            <p:ph type="body" idx="1"/>
          </p:nvPr>
        </p:nvSpPr>
        <p:spPr>
          <a:xfrm>
            <a:off x="4766733" y="273050"/>
            <a:ext cx="6815600" cy="5853000"/>
          </a:xfrm>
          <a:prstGeom prst="rect">
            <a:avLst/>
          </a:prstGeom>
          <a:noFill/>
          <a:ln>
            <a:noFill/>
          </a:ln>
        </p:spPr>
        <p:txBody>
          <a:bodyPr spcFirstLastPara="1" wrap="square" lIns="91425" tIns="91425" rIns="91425" bIns="91425" anchor="t" anchorCtr="0">
            <a:noAutofit/>
          </a:bodyPr>
          <a:lstStyle>
            <a:lvl1pPr marL="457200" marR="0" lvl="0" indent="-317500" algn="l">
              <a:lnSpc>
                <a:spcPct val="100000"/>
              </a:lnSpc>
              <a:spcBef>
                <a:spcPts val="0"/>
              </a:spcBef>
              <a:spcAft>
                <a:spcPts val="0"/>
              </a:spcAft>
              <a:buClr>
                <a:srgbClr val="0D4376"/>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a:lnSpc>
                <a:spcPct val="100000"/>
              </a:lnSpc>
              <a:spcBef>
                <a:spcPts val="0"/>
              </a:spcBef>
              <a:spcAft>
                <a:spcPts val="0"/>
              </a:spcAft>
              <a:buClr>
                <a:srgbClr val="0D4376"/>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a:lnSpc>
                <a:spcPct val="100000"/>
              </a:lnSpc>
              <a:spcBef>
                <a:spcPts val="0"/>
              </a:spcBef>
              <a:spcAft>
                <a:spcPts val="0"/>
              </a:spcAft>
              <a:buClr>
                <a:srgbClr val="0D4376"/>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a:lnSpc>
                <a:spcPct val="100000"/>
              </a:lnSpc>
              <a:spcBef>
                <a:spcPts val="0"/>
              </a:spcBef>
              <a:spcAft>
                <a:spcPts val="0"/>
              </a:spcAft>
              <a:buClr>
                <a:srgbClr val="0D4376"/>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a:lnSpc>
                <a:spcPct val="100000"/>
              </a:lnSpc>
              <a:spcBef>
                <a:spcPts val="0"/>
              </a:spcBef>
              <a:spcAft>
                <a:spcPts val="0"/>
              </a:spcAft>
              <a:buClr>
                <a:srgbClr val="0D4376"/>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a:lnSpc>
                <a:spcPct val="100000"/>
              </a:lnSpc>
              <a:spcBef>
                <a:spcPts val="0"/>
              </a:spcBef>
              <a:spcAft>
                <a:spcPts val="0"/>
              </a:spcAft>
              <a:buClr>
                <a:srgbClr val="0D4376"/>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a:lnSpc>
                <a:spcPct val="100000"/>
              </a:lnSpc>
              <a:spcBef>
                <a:spcPts val="0"/>
              </a:spcBef>
              <a:spcAft>
                <a:spcPts val="0"/>
              </a:spcAft>
              <a:buClr>
                <a:srgbClr val="0D4376"/>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a:lnSpc>
                <a:spcPct val="100000"/>
              </a:lnSpc>
              <a:spcBef>
                <a:spcPts val="0"/>
              </a:spcBef>
              <a:spcAft>
                <a:spcPts val="0"/>
              </a:spcAft>
              <a:buClr>
                <a:srgbClr val="0D4376"/>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a:lnSpc>
                <a:spcPct val="100000"/>
              </a:lnSpc>
              <a:spcBef>
                <a:spcPts val="0"/>
              </a:spcBef>
              <a:spcAft>
                <a:spcPts val="0"/>
              </a:spcAft>
              <a:buClr>
                <a:srgbClr val="0D4376"/>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50" name="Google Shape;50;p11"/>
          <p:cNvSpPr txBox="1">
            <a:spLocks noGrp="1"/>
          </p:cNvSpPr>
          <p:nvPr>
            <p:ph type="body" idx="2"/>
          </p:nvPr>
        </p:nvSpPr>
        <p:spPr>
          <a:xfrm>
            <a:off x="609600" y="1435100"/>
            <a:ext cx="4011200" cy="4691100"/>
          </a:xfrm>
          <a:prstGeom prst="rect">
            <a:avLst/>
          </a:prstGeom>
          <a:noFill/>
          <a:ln>
            <a:noFill/>
          </a:ln>
        </p:spPr>
        <p:txBody>
          <a:bodyPr spcFirstLastPara="1" wrap="square" lIns="91425" tIns="91425" rIns="91425" bIns="91425" anchor="t" anchorCtr="0">
            <a:noAutofit/>
          </a:bodyPr>
          <a:lstStyle>
            <a:lvl1pPr marL="457200" marR="0" lvl="0" indent="-228600" algn="l">
              <a:lnSpc>
                <a:spcPct val="100000"/>
              </a:lnSpc>
              <a:spcBef>
                <a:spcPts val="0"/>
              </a:spcBef>
              <a:spcAft>
                <a:spcPts val="0"/>
              </a:spcAft>
              <a:buClr>
                <a:srgbClr val="0D4376"/>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a:lnSpc>
                <a:spcPct val="100000"/>
              </a:lnSpc>
              <a:spcBef>
                <a:spcPts val="0"/>
              </a:spcBef>
              <a:spcAft>
                <a:spcPts val="0"/>
              </a:spcAft>
              <a:buClr>
                <a:srgbClr val="0D4376"/>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a:lnSpc>
                <a:spcPct val="100000"/>
              </a:lnSpc>
              <a:spcBef>
                <a:spcPts val="0"/>
              </a:spcBef>
              <a:spcAft>
                <a:spcPts val="0"/>
              </a:spcAft>
              <a:buClr>
                <a:srgbClr val="0D4376"/>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a:lnSpc>
                <a:spcPct val="100000"/>
              </a:lnSpc>
              <a:spcBef>
                <a:spcPts val="0"/>
              </a:spcBef>
              <a:spcAft>
                <a:spcPts val="0"/>
              </a:spcAft>
              <a:buClr>
                <a:srgbClr val="0D4376"/>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a:lnSpc>
                <a:spcPct val="100000"/>
              </a:lnSpc>
              <a:spcBef>
                <a:spcPts val="0"/>
              </a:spcBef>
              <a:spcAft>
                <a:spcPts val="0"/>
              </a:spcAft>
              <a:buClr>
                <a:srgbClr val="0D4376"/>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a:lnSpc>
                <a:spcPct val="100000"/>
              </a:lnSpc>
              <a:spcBef>
                <a:spcPts val="0"/>
              </a:spcBef>
              <a:spcAft>
                <a:spcPts val="0"/>
              </a:spcAft>
              <a:buClr>
                <a:srgbClr val="0D4376"/>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a:lnSpc>
                <a:spcPct val="100000"/>
              </a:lnSpc>
              <a:spcBef>
                <a:spcPts val="0"/>
              </a:spcBef>
              <a:spcAft>
                <a:spcPts val="0"/>
              </a:spcAft>
              <a:buClr>
                <a:srgbClr val="0D4376"/>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a:lnSpc>
                <a:spcPct val="100000"/>
              </a:lnSpc>
              <a:spcBef>
                <a:spcPts val="0"/>
              </a:spcBef>
              <a:spcAft>
                <a:spcPts val="0"/>
              </a:spcAft>
              <a:buClr>
                <a:srgbClr val="0D4376"/>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a:lnSpc>
                <a:spcPct val="100000"/>
              </a:lnSpc>
              <a:spcBef>
                <a:spcPts val="0"/>
              </a:spcBef>
              <a:spcAft>
                <a:spcPts val="0"/>
              </a:spcAft>
              <a:buClr>
                <a:srgbClr val="0D4376"/>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1" name="Google Shape;51;p11"/>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1pPr>
            <a:lvl2pPr marL="0" marR="0" lvl="1" indent="0" algn="r">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2pPr>
            <a:lvl3pPr marL="0" marR="0" lvl="2" indent="0" algn="r">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3pPr>
            <a:lvl4pPr marL="0" marR="0" lvl="3" indent="0" algn="r">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4pPr>
            <a:lvl5pPr marL="0" marR="0" lvl="4" indent="0" algn="r">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5pPr>
            <a:lvl6pPr marL="0" marR="0" lvl="5" indent="0" algn="r">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6pPr>
            <a:lvl7pPr marL="0" marR="0" lvl="6" indent="0" algn="r">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7pPr>
            <a:lvl8pPr marL="0" marR="0" lvl="7" indent="0" algn="r">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8pPr>
            <a:lvl9pPr marL="0" marR="0" lvl="8" indent="0" algn="r">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626925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FC6554-2B7B-4B54-8043-19F7B251BBD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DA64FB0-3B6B-427A-B453-77BAD2D90E5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8F10F77-1DEE-44F5-A815-FE1536F1DDD4}"/>
              </a:ext>
            </a:extLst>
          </p:cNvPr>
          <p:cNvSpPr>
            <a:spLocks noGrp="1"/>
          </p:cNvSpPr>
          <p:nvPr>
            <p:ph type="dt" sz="half" idx="10"/>
          </p:nvPr>
        </p:nvSpPr>
        <p:spPr/>
        <p:txBody>
          <a:bodyPr/>
          <a:lstStyle/>
          <a:p>
            <a:fld id="{FD81D579-9CBB-423F-B4B0-BA6770486735}" type="datetimeFigureOut">
              <a:rPr lang="en-US" smtClean="0"/>
              <a:t>6/9/2020</a:t>
            </a:fld>
            <a:endParaRPr lang="en-US"/>
          </a:p>
        </p:txBody>
      </p:sp>
      <p:sp>
        <p:nvSpPr>
          <p:cNvPr id="5" name="Footer Placeholder 4">
            <a:extLst>
              <a:ext uri="{FF2B5EF4-FFF2-40B4-BE49-F238E27FC236}">
                <a16:creationId xmlns:a16="http://schemas.microsoft.com/office/drawing/2014/main" id="{46011E76-01D5-41D8-A851-CB764DC6D3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F4EED57-00CE-41BF-8AF6-14CC49FF048E}"/>
              </a:ext>
            </a:extLst>
          </p:cNvPr>
          <p:cNvSpPr>
            <a:spLocks noGrp="1"/>
          </p:cNvSpPr>
          <p:nvPr>
            <p:ph type="sldNum" sz="quarter" idx="12"/>
          </p:nvPr>
        </p:nvSpPr>
        <p:spPr/>
        <p:txBody>
          <a:bodyPr/>
          <a:lstStyle/>
          <a:p>
            <a:fld id="{7376430E-99A3-4548-9C87-D802268E4A1D}" type="slidenum">
              <a:rPr lang="en-US" smtClean="0"/>
              <a:t>‹#›</a:t>
            </a:fld>
            <a:endParaRPr lang="en-US"/>
          </a:p>
        </p:txBody>
      </p:sp>
    </p:spTree>
    <p:extLst>
      <p:ext uri="{BB962C8B-B14F-4D97-AF65-F5344CB8AC3E}">
        <p14:creationId xmlns:p14="http://schemas.microsoft.com/office/powerpoint/2010/main" val="150125260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2"/>
        <p:cNvGrpSpPr/>
        <p:nvPr/>
      </p:nvGrpSpPr>
      <p:grpSpPr>
        <a:xfrm>
          <a:off x="0" y="0"/>
          <a:ext cx="0" cy="0"/>
          <a:chOff x="0" y="0"/>
          <a:chExt cx="0" cy="0"/>
        </a:xfrm>
      </p:grpSpPr>
      <p:sp>
        <p:nvSpPr>
          <p:cNvPr id="53" name="Google Shape;53;p12"/>
          <p:cNvSpPr txBox="1">
            <a:spLocks noGrp="1"/>
          </p:cNvSpPr>
          <p:nvPr>
            <p:ph type="title"/>
          </p:nvPr>
        </p:nvSpPr>
        <p:spPr>
          <a:xfrm>
            <a:off x="914400" y="304800"/>
            <a:ext cx="10363200" cy="9906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SzPts val="1800"/>
              <a:buNone/>
              <a:defRPr sz="1800"/>
            </a:lvl2pPr>
            <a:lvl3pPr marR="0" lvl="2" algn="l">
              <a:lnSpc>
                <a:spcPct val="100000"/>
              </a:lnSpc>
              <a:spcBef>
                <a:spcPts val="0"/>
              </a:spcBef>
              <a:spcAft>
                <a:spcPts val="0"/>
              </a:spcAft>
              <a:buSzPts val="1800"/>
              <a:buNone/>
              <a:defRPr sz="1800"/>
            </a:lvl3pPr>
            <a:lvl4pPr marR="0" lvl="3" algn="l">
              <a:lnSpc>
                <a:spcPct val="100000"/>
              </a:lnSpc>
              <a:spcBef>
                <a:spcPts val="0"/>
              </a:spcBef>
              <a:spcAft>
                <a:spcPts val="0"/>
              </a:spcAft>
              <a:buSzPts val="1800"/>
              <a:buNone/>
              <a:defRPr sz="1800"/>
            </a:lvl4pPr>
            <a:lvl5pPr marR="0" lvl="4" algn="l">
              <a:lnSpc>
                <a:spcPct val="100000"/>
              </a:lnSpc>
              <a:spcBef>
                <a:spcPts val="0"/>
              </a:spcBef>
              <a:spcAft>
                <a:spcPts val="0"/>
              </a:spcAft>
              <a:buSzPts val="1800"/>
              <a:buNone/>
              <a:defRPr sz="1800"/>
            </a:lvl5pPr>
            <a:lvl6pPr marR="0" lvl="5" algn="l">
              <a:lnSpc>
                <a:spcPct val="100000"/>
              </a:lnSpc>
              <a:spcBef>
                <a:spcPts val="0"/>
              </a:spcBef>
              <a:spcAft>
                <a:spcPts val="0"/>
              </a:spcAft>
              <a:buSzPts val="1800"/>
              <a:buNone/>
              <a:defRPr sz="1800"/>
            </a:lvl6pPr>
            <a:lvl7pPr marR="0" lvl="6" algn="l">
              <a:lnSpc>
                <a:spcPct val="100000"/>
              </a:lnSpc>
              <a:spcBef>
                <a:spcPts val="0"/>
              </a:spcBef>
              <a:spcAft>
                <a:spcPts val="0"/>
              </a:spcAft>
              <a:buSzPts val="1800"/>
              <a:buNone/>
              <a:defRPr sz="1800"/>
            </a:lvl7pPr>
            <a:lvl8pPr marR="0" lvl="7" algn="l">
              <a:lnSpc>
                <a:spcPct val="100000"/>
              </a:lnSpc>
              <a:spcBef>
                <a:spcPts val="0"/>
              </a:spcBef>
              <a:spcAft>
                <a:spcPts val="0"/>
              </a:spcAft>
              <a:buSzPts val="1800"/>
              <a:buNone/>
              <a:defRPr sz="1800"/>
            </a:lvl8pPr>
            <a:lvl9pPr marR="0" lvl="8" algn="l">
              <a:lnSpc>
                <a:spcPct val="100000"/>
              </a:lnSpc>
              <a:spcBef>
                <a:spcPts val="0"/>
              </a:spcBef>
              <a:spcAft>
                <a:spcPts val="0"/>
              </a:spcAft>
              <a:buSzPts val="1800"/>
              <a:buNone/>
              <a:defRPr sz="1800"/>
            </a:lvl9pPr>
          </a:lstStyle>
          <a:p>
            <a:endParaRPr/>
          </a:p>
        </p:txBody>
      </p:sp>
      <p:sp>
        <p:nvSpPr>
          <p:cNvPr id="54" name="Google Shape;54;p12"/>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1pPr>
            <a:lvl2pPr marL="0" marR="0" lvl="1" indent="0" algn="r">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2pPr>
            <a:lvl3pPr marL="0" marR="0" lvl="2" indent="0" algn="r">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3pPr>
            <a:lvl4pPr marL="0" marR="0" lvl="3" indent="0" algn="r">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4pPr>
            <a:lvl5pPr marL="0" marR="0" lvl="4" indent="0" algn="r">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5pPr>
            <a:lvl6pPr marL="0" marR="0" lvl="5" indent="0" algn="r">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6pPr>
            <a:lvl7pPr marL="0" marR="0" lvl="6" indent="0" algn="r">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7pPr>
            <a:lvl8pPr marL="0" marR="0" lvl="7" indent="0" algn="r">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8pPr>
            <a:lvl9pPr marL="0" marR="0" lvl="8" indent="0" algn="r">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953849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55"/>
        <p:cNvGrpSpPr/>
        <p:nvPr/>
      </p:nvGrpSpPr>
      <p:grpSpPr>
        <a:xfrm>
          <a:off x="0" y="0"/>
          <a:ext cx="0" cy="0"/>
          <a:chOff x="0" y="0"/>
          <a:chExt cx="0" cy="0"/>
        </a:xfrm>
      </p:grpSpPr>
      <p:sp>
        <p:nvSpPr>
          <p:cNvPr id="56" name="Google Shape;56;p13"/>
          <p:cNvSpPr txBox="1">
            <a:spLocks noGrp="1"/>
          </p:cNvSpPr>
          <p:nvPr>
            <p:ph type="title"/>
          </p:nvPr>
        </p:nvSpPr>
        <p:spPr>
          <a:xfrm>
            <a:off x="609600" y="274637"/>
            <a:ext cx="10972800" cy="11430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SzPts val="1800"/>
              <a:buNone/>
              <a:defRPr sz="1800"/>
            </a:lvl2pPr>
            <a:lvl3pPr marR="0" lvl="2" algn="l">
              <a:lnSpc>
                <a:spcPct val="100000"/>
              </a:lnSpc>
              <a:spcBef>
                <a:spcPts val="0"/>
              </a:spcBef>
              <a:spcAft>
                <a:spcPts val="0"/>
              </a:spcAft>
              <a:buSzPts val="1800"/>
              <a:buNone/>
              <a:defRPr sz="1800"/>
            </a:lvl3pPr>
            <a:lvl4pPr marR="0" lvl="3" algn="l">
              <a:lnSpc>
                <a:spcPct val="100000"/>
              </a:lnSpc>
              <a:spcBef>
                <a:spcPts val="0"/>
              </a:spcBef>
              <a:spcAft>
                <a:spcPts val="0"/>
              </a:spcAft>
              <a:buSzPts val="1800"/>
              <a:buNone/>
              <a:defRPr sz="1800"/>
            </a:lvl4pPr>
            <a:lvl5pPr marR="0" lvl="4" algn="l">
              <a:lnSpc>
                <a:spcPct val="100000"/>
              </a:lnSpc>
              <a:spcBef>
                <a:spcPts val="0"/>
              </a:spcBef>
              <a:spcAft>
                <a:spcPts val="0"/>
              </a:spcAft>
              <a:buSzPts val="1800"/>
              <a:buNone/>
              <a:defRPr sz="1800"/>
            </a:lvl5pPr>
            <a:lvl6pPr marR="0" lvl="5" algn="l">
              <a:lnSpc>
                <a:spcPct val="100000"/>
              </a:lnSpc>
              <a:spcBef>
                <a:spcPts val="0"/>
              </a:spcBef>
              <a:spcAft>
                <a:spcPts val="0"/>
              </a:spcAft>
              <a:buSzPts val="1800"/>
              <a:buNone/>
              <a:defRPr sz="1800"/>
            </a:lvl6pPr>
            <a:lvl7pPr marR="0" lvl="6" algn="l">
              <a:lnSpc>
                <a:spcPct val="100000"/>
              </a:lnSpc>
              <a:spcBef>
                <a:spcPts val="0"/>
              </a:spcBef>
              <a:spcAft>
                <a:spcPts val="0"/>
              </a:spcAft>
              <a:buSzPts val="1800"/>
              <a:buNone/>
              <a:defRPr sz="1800"/>
            </a:lvl7pPr>
            <a:lvl8pPr marR="0" lvl="7" algn="l">
              <a:lnSpc>
                <a:spcPct val="100000"/>
              </a:lnSpc>
              <a:spcBef>
                <a:spcPts val="0"/>
              </a:spcBef>
              <a:spcAft>
                <a:spcPts val="0"/>
              </a:spcAft>
              <a:buSzPts val="1800"/>
              <a:buNone/>
              <a:defRPr sz="1800"/>
            </a:lvl8pPr>
            <a:lvl9pPr marR="0" lvl="8" algn="l">
              <a:lnSpc>
                <a:spcPct val="100000"/>
              </a:lnSpc>
              <a:spcBef>
                <a:spcPts val="0"/>
              </a:spcBef>
              <a:spcAft>
                <a:spcPts val="0"/>
              </a:spcAft>
              <a:buSzPts val="1800"/>
              <a:buNone/>
              <a:defRPr sz="1800"/>
            </a:lvl9pPr>
          </a:lstStyle>
          <a:p>
            <a:endParaRPr/>
          </a:p>
        </p:txBody>
      </p:sp>
      <p:sp>
        <p:nvSpPr>
          <p:cNvPr id="57" name="Google Shape;57;p13"/>
          <p:cNvSpPr txBox="1">
            <a:spLocks noGrp="1"/>
          </p:cNvSpPr>
          <p:nvPr>
            <p:ph type="body" idx="1"/>
          </p:nvPr>
        </p:nvSpPr>
        <p:spPr>
          <a:xfrm>
            <a:off x="609600" y="1535112"/>
            <a:ext cx="5386800" cy="639900"/>
          </a:xfrm>
          <a:prstGeom prst="rect">
            <a:avLst/>
          </a:prstGeom>
          <a:noFill/>
          <a:ln>
            <a:noFill/>
          </a:ln>
        </p:spPr>
        <p:txBody>
          <a:bodyPr spcFirstLastPara="1" wrap="square" lIns="91425" tIns="91425" rIns="91425" bIns="91425" anchor="b" anchorCtr="0">
            <a:noAutofit/>
          </a:bodyPr>
          <a:lstStyle>
            <a:lvl1pPr marL="457200" marR="0" lvl="0" indent="-228600" algn="l">
              <a:lnSpc>
                <a:spcPct val="100000"/>
              </a:lnSpc>
              <a:spcBef>
                <a:spcPts val="0"/>
              </a:spcBef>
              <a:spcAft>
                <a:spcPts val="0"/>
              </a:spcAft>
              <a:buClr>
                <a:srgbClr val="0D4376"/>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a:lnSpc>
                <a:spcPct val="100000"/>
              </a:lnSpc>
              <a:spcBef>
                <a:spcPts val="0"/>
              </a:spcBef>
              <a:spcAft>
                <a:spcPts val="0"/>
              </a:spcAft>
              <a:buClr>
                <a:srgbClr val="0D4376"/>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a:lnSpc>
                <a:spcPct val="100000"/>
              </a:lnSpc>
              <a:spcBef>
                <a:spcPts val="0"/>
              </a:spcBef>
              <a:spcAft>
                <a:spcPts val="0"/>
              </a:spcAft>
              <a:buClr>
                <a:srgbClr val="0D4376"/>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a:lnSpc>
                <a:spcPct val="100000"/>
              </a:lnSpc>
              <a:spcBef>
                <a:spcPts val="0"/>
              </a:spcBef>
              <a:spcAft>
                <a:spcPts val="0"/>
              </a:spcAft>
              <a:buClr>
                <a:srgbClr val="0D4376"/>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a:lnSpc>
                <a:spcPct val="100000"/>
              </a:lnSpc>
              <a:spcBef>
                <a:spcPts val="0"/>
              </a:spcBef>
              <a:spcAft>
                <a:spcPts val="0"/>
              </a:spcAft>
              <a:buClr>
                <a:srgbClr val="0D4376"/>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a:lnSpc>
                <a:spcPct val="100000"/>
              </a:lnSpc>
              <a:spcBef>
                <a:spcPts val="0"/>
              </a:spcBef>
              <a:spcAft>
                <a:spcPts val="0"/>
              </a:spcAft>
              <a:buClr>
                <a:srgbClr val="0D4376"/>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a:lnSpc>
                <a:spcPct val="100000"/>
              </a:lnSpc>
              <a:spcBef>
                <a:spcPts val="0"/>
              </a:spcBef>
              <a:spcAft>
                <a:spcPts val="0"/>
              </a:spcAft>
              <a:buClr>
                <a:srgbClr val="0D4376"/>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a:lnSpc>
                <a:spcPct val="100000"/>
              </a:lnSpc>
              <a:spcBef>
                <a:spcPts val="0"/>
              </a:spcBef>
              <a:spcAft>
                <a:spcPts val="0"/>
              </a:spcAft>
              <a:buClr>
                <a:srgbClr val="0D4376"/>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a:lnSpc>
                <a:spcPct val="100000"/>
              </a:lnSpc>
              <a:spcBef>
                <a:spcPts val="0"/>
              </a:spcBef>
              <a:spcAft>
                <a:spcPts val="0"/>
              </a:spcAft>
              <a:buClr>
                <a:srgbClr val="0D4376"/>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58" name="Google Shape;58;p13"/>
          <p:cNvSpPr txBox="1">
            <a:spLocks noGrp="1"/>
          </p:cNvSpPr>
          <p:nvPr>
            <p:ph type="body" idx="2"/>
          </p:nvPr>
        </p:nvSpPr>
        <p:spPr>
          <a:xfrm>
            <a:off x="609600" y="2174875"/>
            <a:ext cx="5386800" cy="3951300"/>
          </a:xfrm>
          <a:prstGeom prst="rect">
            <a:avLst/>
          </a:prstGeom>
          <a:noFill/>
          <a:ln>
            <a:noFill/>
          </a:ln>
        </p:spPr>
        <p:txBody>
          <a:bodyPr spcFirstLastPara="1" wrap="square" lIns="91425" tIns="91425" rIns="91425" bIns="91425" anchor="t" anchorCtr="0">
            <a:noAutofit/>
          </a:bodyPr>
          <a:lstStyle>
            <a:lvl1pPr marL="457200" marR="0" lvl="0" indent="-317500" algn="l">
              <a:lnSpc>
                <a:spcPct val="100000"/>
              </a:lnSpc>
              <a:spcBef>
                <a:spcPts val="0"/>
              </a:spcBef>
              <a:spcAft>
                <a:spcPts val="0"/>
              </a:spcAft>
              <a:buClr>
                <a:srgbClr val="0D4376"/>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a:lnSpc>
                <a:spcPct val="100000"/>
              </a:lnSpc>
              <a:spcBef>
                <a:spcPts val="0"/>
              </a:spcBef>
              <a:spcAft>
                <a:spcPts val="0"/>
              </a:spcAft>
              <a:buClr>
                <a:srgbClr val="0D4376"/>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a:lnSpc>
                <a:spcPct val="100000"/>
              </a:lnSpc>
              <a:spcBef>
                <a:spcPts val="0"/>
              </a:spcBef>
              <a:spcAft>
                <a:spcPts val="0"/>
              </a:spcAft>
              <a:buClr>
                <a:srgbClr val="0D4376"/>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a:lnSpc>
                <a:spcPct val="100000"/>
              </a:lnSpc>
              <a:spcBef>
                <a:spcPts val="0"/>
              </a:spcBef>
              <a:spcAft>
                <a:spcPts val="0"/>
              </a:spcAft>
              <a:buClr>
                <a:srgbClr val="0D4376"/>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a:lnSpc>
                <a:spcPct val="100000"/>
              </a:lnSpc>
              <a:spcBef>
                <a:spcPts val="0"/>
              </a:spcBef>
              <a:spcAft>
                <a:spcPts val="0"/>
              </a:spcAft>
              <a:buClr>
                <a:srgbClr val="0D4376"/>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a:lnSpc>
                <a:spcPct val="100000"/>
              </a:lnSpc>
              <a:spcBef>
                <a:spcPts val="0"/>
              </a:spcBef>
              <a:spcAft>
                <a:spcPts val="0"/>
              </a:spcAft>
              <a:buClr>
                <a:srgbClr val="0D4376"/>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a:lnSpc>
                <a:spcPct val="100000"/>
              </a:lnSpc>
              <a:spcBef>
                <a:spcPts val="0"/>
              </a:spcBef>
              <a:spcAft>
                <a:spcPts val="0"/>
              </a:spcAft>
              <a:buClr>
                <a:srgbClr val="0D4376"/>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a:lnSpc>
                <a:spcPct val="100000"/>
              </a:lnSpc>
              <a:spcBef>
                <a:spcPts val="0"/>
              </a:spcBef>
              <a:spcAft>
                <a:spcPts val="0"/>
              </a:spcAft>
              <a:buClr>
                <a:srgbClr val="0D4376"/>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a:lnSpc>
                <a:spcPct val="100000"/>
              </a:lnSpc>
              <a:spcBef>
                <a:spcPts val="0"/>
              </a:spcBef>
              <a:spcAft>
                <a:spcPts val="0"/>
              </a:spcAft>
              <a:buClr>
                <a:srgbClr val="0D4376"/>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59" name="Google Shape;59;p13"/>
          <p:cNvSpPr txBox="1">
            <a:spLocks noGrp="1"/>
          </p:cNvSpPr>
          <p:nvPr>
            <p:ph type="body" idx="3"/>
          </p:nvPr>
        </p:nvSpPr>
        <p:spPr>
          <a:xfrm>
            <a:off x="6193367" y="1535112"/>
            <a:ext cx="5389200" cy="639900"/>
          </a:xfrm>
          <a:prstGeom prst="rect">
            <a:avLst/>
          </a:prstGeom>
          <a:noFill/>
          <a:ln>
            <a:noFill/>
          </a:ln>
        </p:spPr>
        <p:txBody>
          <a:bodyPr spcFirstLastPara="1" wrap="square" lIns="91425" tIns="91425" rIns="91425" bIns="91425" anchor="b" anchorCtr="0">
            <a:noAutofit/>
          </a:bodyPr>
          <a:lstStyle>
            <a:lvl1pPr marL="457200" marR="0" lvl="0" indent="-228600" algn="l">
              <a:lnSpc>
                <a:spcPct val="100000"/>
              </a:lnSpc>
              <a:spcBef>
                <a:spcPts val="0"/>
              </a:spcBef>
              <a:spcAft>
                <a:spcPts val="0"/>
              </a:spcAft>
              <a:buClr>
                <a:srgbClr val="0D4376"/>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a:lnSpc>
                <a:spcPct val="100000"/>
              </a:lnSpc>
              <a:spcBef>
                <a:spcPts val="0"/>
              </a:spcBef>
              <a:spcAft>
                <a:spcPts val="0"/>
              </a:spcAft>
              <a:buClr>
                <a:srgbClr val="0D4376"/>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a:lnSpc>
                <a:spcPct val="100000"/>
              </a:lnSpc>
              <a:spcBef>
                <a:spcPts val="0"/>
              </a:spcBef>
              <a:spcAft>
                <a:spcPts val="0"/>
              </a:spcAft>
              <a:buClr>
                <a:srgbClr val="0D4376"/>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a:lnSpc>
                <a:spcPct val="100000"/>
              </a:lnSpc>
              <a:spcBef>
                <a:spcPts val="0"/>
              </a:spcBef>
              <a:spcAft>
                <a:spcPts val="0"/>
              </a:spcAft>
              <a:buClr>
                <a:srgbClr val="0D4376"/>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a:lnSpc>
                <a:spcPct val="100000"/>
              </a:lnSpc>
              <a:spcBef>
                <a:spcPts val="0"/>
              </a:spcBef>
              <a:spcAft>
                <a:spcPts val="0"/>
              </a:spcAft>
              <a:buClr>
                <a:srgbClr val="0D4376"/>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a:lnSpc>
                <a:spcPct val="100000"/>
              </a:lnSpc>
              <a:spcBef>
                <a:spcPts val="0"/>
              </a:spcBef>
              <a:spcAft>
                <a:spcPts val="0"/>
              </a:spcAft>
              <a:buClr>
                <a:srgbClr val="0D4376"/>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a:lnSpc>
                <a:spcPct val="100000"/>
              </a:lnSpc>
              <a:spcBef>
                <a:spcPts val="0"/>
              </a:spcBef>
              <a:spcAft>
                <a:spcPts val="0"/>
              </a:spcAft>
              <a:buClr>
                <a:srgbClr val="0D4376"/>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a:lnSpc>
                <a:spcPct val="100000"/>
              </a:lnSpc>
              <a:spcBef>
                <a:spcPts val="0"/>
              </a:spcBef>
              <a:spcAft>
                <a:spcPts val="0"/>
              </a:spcAft>
              <a:buClr>
                <a:srgbClr val="0D4376"/>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a:lnSpc>
                <a:spcPct val="100000"/>
              </a:lnSpc>
              <a:spcBef>
                <a:spcPts val="0"/>
              </a:spcBef>
              <a:spcAft>
                <a:spcPts val="0"/>
              </a:spcAft>
              <a:buClr>
                <a:srgbClr val="0D4376"/>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60" name="Google Shape;60;p13"/>
          <p:cNvSpPr txBox="1">
            <a:spLocks noGrp="1"/>
          </p:cNvSpPr>
          <p:nvPr>
            <p:ph type="body" idx="4"/>
          </p:nvPr>
        </p:nvSpPr>
        <p:spPr>
          <a:xfrm>
            <a:off x="6193367" y="2174875"/>
            <a:ext cx="5389200" cy="3951300"/>
          </a:xfrm>
          <a:prstGeom prst="rect">
            <a:avLst/>
          </a:prstGeom>
          <a:noFill/>
          <a:ln>
            <a:noFill/>
          </a:ln>
        </p:spPr>
        <p:txBody>
          <a:bodyPr spcFirstLastPara="1" wrap="square" lIns="91425" tIns="91425" rIns="91425" bIns="91425" anchor="t" anchorCtr="0">
            <a:noAutofit/>
          </a:bodyPr>
          <a:lstStyle>
            <a:lvl1pPr marL="457200" marR="0" lvl="0" indent="-317500" algn="l">
              <a:lnSpc>
                <a:spcPct val="100000"/>
              </a:lnSpc>
              <a:spcBef>
                <a:spcPts val="0"/>
              </a:spcBef>
              <a:spcAft>
                <a:spcPts val="0"/>
              </a:spcAft>
              <a:buClr>
                <a:srgbClr val="0D4376"/>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a:lnSpc>
                <a:spcPct val="100000"/>
              </a:lnSpc>
              <a:spcBef>
                <a:spcPts val="0"/>
              </a:spcBef>
              <a:spcAft>
                <a:spcPts val="0"/>
              </a:spcAft>
              <a:buClr>
                <a:srgbClr val="0D4376"/>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a:lnSpc>
                <a:spcPct val="100000"/>
              </a:lnSpc>
              <a:spcBef>
                <a:spcPts val="0"/>
              </a:spcBef>
              <a:spcAft>
                <a:spcPts val="0"/>
              </a:spcAft>
              <a:buClr>
                <a:srgbClr val="0D4376"/>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a:lnSpc>
                <a:spcPct val="100000"/>
              </a:lnSpc>
              <a:spcBef>
                <a:spcPts val="0"/>
              </a:spcBef>
              <a:spcAft>
                <a:spcPts val="0"/>
              </a:spcAft>
              <a:buClr>
                <a:srgbClr val="0D4376"/>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a:lnSpc>
                <a:spcPct val="100000"/>
              </a:lnSpc>
              <a:spcBef>
                <a:spcPts val="0"/>
              </a:spcBef>
              <a:spcAft>
                <a:spcPts val="0"/>
              </a:spcAft>
              <a:buClr>
                <a:srgbClr val="0D4376"/>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a:lnSpc>
                <a:spcPct val="100000"/>
              </a:lnSpc>
              <a:spcBef>
                <a:spcPts val="0"/>
              </a:spcBef>
              <a:spcAft>
                <a:spcPts val="0"/>
              </a:spcAft>
              <a:buClr>
                <a:srgbClr val="0D4376"/>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a:lnSpc>
                <a:spcPct val="100000"/>
              </a:lnSpc>
              <a:spcBef>
                <a:spcPts val="0"/>
              </a:spcBef>
              <a:spcAft>
                <a:spcPts val="0"/>
              </a:spcAft>
              <a:buClr>
                <a:srgbClr val="0D4376"/>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a:lnSpc>
                <a:spcPct val="100000"/>
              </a:lnSpc>
              <a:spcBef>
                <a:spcPts val="0"/>
              </a:spcBef>
              <a:spcAft>
                <a:spcPts val="0"/>
              </a:spcAft>
              <a:buClr>
                <a:srgbClr val="0D4376"/>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a:lnSpc>
                <a:spcPct val="100000"/>
              </a:lnSpc>
              <a:spcBef>
                <a:spcPts val="0"/>
              </a:spcBef>
              <a:spcAft>
                <a:spcPts val="0"/>
              </a:spcAft>
              <a:buClr>
                <a:srgbClr val="0D4376"/>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61" name="Google Shape;61;p13"/>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1pPr>
            <a:lvl2pPr marL="0" marR="0" lvl="1" indent="0" algn="r">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2pPr>
            <a:lvl3pPr marL="0" marR="0" lvl="2" indent="0" algn="r">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3pPr>
            <a:lvl4pPr marL="0" marR="0" lvl="3" indent="0" algn="r">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4pPr>
            <a:lvl5pPr marL="0" marR="0" lvl="4" indent="0" algn="r">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5pPr>
            <a:lvl6pPr marL="0" marR="0" lvl="5" indent="0" algn="r">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6pPr>
            <a:lvl7pPr marL="0" marR="0" lvl="6" indent="0" algn="r">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7pPr>
            <a:lvl8pPr marL="0" marR="0" lvl="7" indent="0" algn="r">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8pPr>
            <a:lvl9pPr marL="0" marR="0" lvl="8" indent="0" algn="r">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8271264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62"/>
        <p:cNvGrpSpPr/>
        <p:nvPr/>
      </p:nvGrpSpPr>
      <p:grpSpPr>
        <a:xfrm>
          <a:off x="0" y="0"/>
          <a:ext cx="0" cy="0"/>
          <a:chOff x="0" y="0"/>
          <a:chExt cx="0" cy="0"/>
        </a:xfrm>
      </p:grpSpPr>
      <p:sp>
        <p:nvSpPr>
          <p:cNvPr id="63" name="Google Shape;63;p14"/>
          <p:cNvSpPr txBox="1">
            <a:spLocks noGrp="1"/>
          </p:cNvSpPr>
          <p:nvPr>
            <p:ph type="title"/>
          </p:nvPr>
        </p:nvSpPr>
        <p:spPr>
          <a:xfrm>
            <a:off x="914400" y="304800"/>
            <a:ext cx="10363200" cy="990600"/>
          </a:xfrm>
          <a:prstGeom prst="rect">
            <a:avLst/>
          </a:prstGeom>
          <a:noFill/>
          <a:ln>
            <a:noFill/>
          </a:ln>
        </p:spPr>
        <p:txBody>
          <a:bodyPr spcFirstLastPara="1" wrap="square" lIns="91425" tIns="91425" rIns="91425" bIns="91425" anchor="ctr" anchorCtr="0">
            <a:noAutofit/>
          </a:bodyPr>
          <a:lstStyle>
            <a:lvl1pPr marR="0" lvl="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SzPts val="1800"/>
              <a:buNone/>
              <a:defRPr sz="1800"/>
            </a:lvl2pPr>
            <a:lvl3pPr marR="0" lvl="2" algn="l">
              <a:lnSpc>
                <a:spcPct val="100000"/>
              </a:lnSpc>
              <a:spcBef>
                <a:spcPts val="0"/>
              </a:spcBef>
              <a:spcAft>
                <a:spcPts val="0"/>
              </a:spcAft>
              <a:buSzPts val="1800"/>
              <a:buNone/>
              <a:defRPr sz="1800"/>
            </a:lvl3pPr>
            <a:lvl4pPr marR="0" lvl="3" algn="l">
              <a:lnSpc>
                <a:spcPct val="100000"/>
              </a:lnSpc>
              <a:spcBef>
                <a:spcPts val="0"/>
              </a:spcBef>
              <a:spcAft>
                <a:spcPts val="0"/>
              </a:spcAft>
              <a:buSzPts val="1800"/>
              <a:buNone/>
              <a:defRPr sz="1800"/>
            </a:lvl4pPr>
            <a:lvl5pPr marR="0" lvl="4" algn="l">
              <a:lnSpc>
                <a:spcPct val="100000"/>
              </a:lnSpc>
              <a:spcBef>
                <a:spcPts val="0"/>
              </a:spcBef>
              <a:spcAft>
                <a:spcPts val="0"/>
              </a:spcAft>
              <a:buSzPts val="1800"/>
              <a:buNone/>
              <a:defRPr sz="1800"/>
            </a:lvl5pPr>
            <a:lvl6pPr marR="0" lvl="5" algn="l">
              <a:lnSpc>
                <a:spcPct val="100000"/>
              </a:lnSpc>
              <a:spcBef>
                <a:spcPts val="0"/>
              </a:spcBef>
              <a:spcAft>
                <a:spcPts val="0"/>
              </a:spcAft>
              <a:buSzPts val="1800"/>
              <a:buNone/>
              <a:defRPr sz="1800"/>
            </a:lvl6pPr>
            <a:lvl7pPr marR="0" lvl="6" algn="l">
              <a:lnSpc>
                <a:spcPct val="100000"/>
              </a:lnSpc>
              <a:spcBef>
                <a:spcPts val="0"/>
              </a:spcBef>
              <a:spcAft>
                <a:spcPts val="0"/>
              </a:spcAft>
              <a:buSzPts val="1800"/>
              <a:buNone/>
              <a:defRPr sz="1800"/>
            </a:lvl7pPr>
            <a:lvl8pPr marR="0" lvl="7" algn="l">
              <a:lnSpc>
                <a:spcPct val="100000"/>
              </a:lnSpc>
              <a:spcBef>
                <a:spcPts val="0"/>
              </a:spcBef>
              <a:spcAft>
                <a:spcPts val="0"/>
              </a:spcAft>
              <a:buSzPts val="1800"/>
              <a:buNone/>
              <a:defRPr sz="1800"/>
            </a:lvl8pPr>
            <a:lvl9pPr marR="0" lvl="8" algn="l">
              <a:lnSpc>
                <a:spcPct val="100000"/>
              </a:lnSpc>
              <a:spcBef>
                <a:spcPts val="0"/>
              </a:spcBef>
              <a:spcAft>
                <a:spcPts val="0"/>
              </a:spcAft>
              <a:buSzPts val="1800"/>
              <a:buNone/>
              <a:defRPr sz="1800"/>
            </a:lvl9pPr>
          </a:lstStyle>
          <a:p>
            <a:endParaRPr/>
          </a:p>
        </p:txBody>
      </p:sp>
      <p:sp>
        <p:nvSpPr>
          <p:cNvPr id="64" name="Google Shape;64;p14"/>
          <p:cNvSpPr txBox="1">
            <a:spLocks noGrp="1"/>
          </p:cNvSpPr>
          <p:nvPr>
            <p:ph type="body" idx="1"/>
          </p:nvPr>
        </p:nvSpPr>
        <p:spPr>
          <a:xfrm>
            <a:off x="914400" y="1600200"/>
            <a:ext cx="5080000" cy="4495800"/>
          </a:xfrm>
          <a:prstGeom prst="rect">
            <a:avLst/>
          </a:prstGeom>
          <a:noFill/>
          <a:ln>
            <a:noFill/>
          </a:ln>
        </p:spPr>
        <p:txBody>
          <a:bodyPr spcFirstLastPara="1" wrap="square" lIns="91425" tIns="91425" rIns="91425" bIns="91425" anchor="t" anchorCtr="0">
            <a:noAutofit/>
          </a:bodyPr>
          <a:lstStyle>
            <a:lvl1pPr marL="457200" marR="0" lvl="0" indent="-317500" algn="l">
              <a:lnSpc>
                <a:spcPct val="100000"/>
              </a:lnSpc>
              <a:spcBef>
                <a:spcPts val="0"/>
              </a:spcBef>
              <a:spcAft>
                <a:spcPts val="0"/>
              </a:spcAft>
              <a:buClr>
                <a:srgbClr val="0D4376"/>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a:lnSpc>
                <a:spcPct val="100000"/>
              </a:lnSpc>
              <a:spcBef>
                <a:spcPts val="0"/>
              </a:spcBef>
              <a:spcAft>
                <a:spcPts val="0"/>
              </a:spcAft>
              <a:buClr>
                <a:srgbClr val="0D4376"/>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a:lnSpc>
                <a:spcPct val="100000"/>
              </a:lnSpc>
              <a:spcBef>
                <a:spcPts val="0"/>
              </a:spcBef>
              <a:spcAft>
                <a:spcPts val="0"/>
              </a:spcAft>
              <a:buClr>
                <a:srgbClr val="0D4376"/>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a:lnSpc>
                <a:spcPct val="100000"/>
              </a:lnSpc>
              <a:spcBef>
                <a:spcPts val="0"/>
              </a:spcBef>
              <a:spcAft>
                <a:spcPts val="0"/>
              </a:spcAft>
              <a:buClr>
                <a:srgbClr val="0D4376"/>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a:lnSpc>
                <a:spcPct val="100000"/>
              </a:lnSpc>
              <a:spcBef>
                <a:spcPts val="0"/>
              </a:spcBef>
              <a:spcAft>
                <a:spcPts val="0"/>
              </a:spcAft>
              <a:buClr>
                <a:srgbClr val="0D4376"/>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a:lnSpc>
                <a:spcPct val="100000"/>
              </a:lnSpc>
              <a:spcBef>
                <a:spcPts val="0"/>
              </a:spcBef>
              <a:spcAft>
                <a:spcPts val="0"/>
              </a:spcAft>
              <a:buClr>
                <a:srgbClr val="0D4376"/>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a:lnSpc>
                <a:spcPct val="100000"/>
              </a:lnSpc>
              <a:spcBef>
                <a:spcPts val="0"/>
              </a:spcBef>
              <a:spcAft>
                <a:spcPts val="0"/>
              </a:spcAft>
              <a:buClr>
                <a:srgbClr val="0D4376"/>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a:lnSpc>
                <a:spcPct val="100000"/>
              </a:lnSpc>
              <a:spcBef>
                <a:spcPts val="0"/>
              </a:spcBef>
              <a:spcAft>
                <a:spcPts val="0"/>
              </a:spcAft>
              <a:buClr>
                <a:srgbClr val="0D4376"/>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a:lnSpc>
                <a:spcPct val="100000"/>
              </a:lnSpc>
              <a:spcBef>
                <a:spcPts val="0"/>
              </a:spcBef>
              <a:spcAft>
                <a:spcPts val="0"/>
              </a:spcAft>
              <a:buClr>
                <a:srgbClr val="0D4376"/>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65" name="Google Shape;65;p14"/>
          <p:cNvSpPr txBox="1">
            <a:spLocks noGrp="1"/>
          </p:cNvSpPr>
          <p:nvPr>
            <p:ph type="body" idx="2"/>
          </p:nvPr>
        </p:nvSpPr>
        <p:spPr>
          <a:xfrm>
            <a:off x="6197600" y="1600200"/>
            <a:ext cx="5080000" cy="4495800"/>
          </a:xfrm>
          <a:prstGeom prst="rect">
            <a:avLst/>
          </a:prstGeom>
          <a:noFill/>
          <a:ln>
            <a:noFill/>
          </a:ln>
        </p:spPr>
        <p:txBody>
          <a:bodyPr spcFirstLastPara="1" wrap="square" lIns="91425" tIns="91425" rIns="91425" bIns="91425" anchor="t" anchorCtr="0">
            <a:noAutofit/>
          </a:bodyPr>
          <a:lstStyle>
            <a:lvl1pPr marL="457200" marR="0" lvl="0" indent="-317500" algn="l">
              <a:lnSpc>
                <a:spcPct val="100000"/>
              </a:lnSpc>
              <a:spcBef>
                <a:spcPts val="0"/>
              </a:spcBef>
              <a:spcAft>
                <a:spcPts val="0"/>
              </a:spcAft>
              <a:buClr>
                <a:srgbClr val="0D4376"/>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a:lnSpc>
                <a:spcPct val="100000"/>
              </a:lnSpc>
              <a:spcBef>
                <a:spcPts val="0"/>
              </a:spcBef>
              <a:spcAft>
                <a:spcPts val="0"/>
              </a:spcAft>
              <a:buClr>
                <a:srgbClr val="0D4376"/>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a:lnSpc>
                <a:spcPct val="100000"/>
              </a:lnSpc>
              <a:spcBef>
                <a:spcPts val="0"/>
              </a:spcBef>
              <a:spcAft>
                <a:spcPts val="0"/>
              </a:spcAft>
              <a:buClr>
                <a:srgbClr val="0D4376"/>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a:lnSpc>
                <a:spcPct val="100000"/>
              </a:lnSpc>
              <a:spcBef>
                <a:spcPts val="0"/>
              </a:spcBef>
              <a:spcAft>
                <a:spcPts val="0"/>
              </a:spcAft>
              <a:buClr>
                <a:srgbClr val="0D4376"/>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a:lnSpc>
                <a:spcPct val="100000"/>
              </a:lnSpc>
              <a:spcBef>
                <a:spcPts val="0"/>
              </a:spcBef>
              <a:spcAft>
                <a:spcPts val="0"/>
              </a:spcAft>
              <a:buClr>
                <a:srgbClr val="0D4376"/>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a:lnSpc>
                <a:spcPct val="100000"/>
              </a:lnSpc>
              <a:spcBef>
                <a:spcPts val="0"/>
              </a:spcBef>
              <a:spcAft>
                <a:spcPts val="0"/>
              </a:spcAft>
              <a:buClr>
                <a:srgbClr val="0D4376"/>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a:lnSpc>
                <a:spcPct val="100000"/>
              </a:lnSpc>
              <a:spcBef>
                <a:spcPts val="0"/>
              </a:spcBef>
              <a:spcAft>
                <a:spcPts val="0"/>
              </a:spcAft>
              <a:buClr>
                <a:srgbClr val="0D4376"/>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a:lnSpc>
                <a:spcPct val="100000"/>
              </a:lnSpc>
              <a:spcBef>
                <a:spcPts val="0"/>
              </a:spcBef>
              <a:spcAft>
                <a:spcPts val="0"/>
              </a:spcAft>
              <a:buClr>
                <a:srgbClr val="0D4376"/>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a:lnSpc>
                <a:spcPct val="100000"/>
              </a:lnSpc>
              <a:spcBef>
                <a:spcPts val="0"/>
              </a:spcBef>
              <a:spcAft>
                <a:spcPts val="0"/>
              </a:spcAft>
              <a:buClr>
                <a:srgbClr val="0D4376"/>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66" name="Google Shape;66;p14"/>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1pPr>
            <a:lvl2pPr marL="0" marR="0" lvl="1" indent="0" algn="r">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2pPr>
            <a:lvl3pPr marL="0" marR="0" lvl="2" indent="0" algn="r">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3pPr>
            <a:lvl4pPr marL="0" marR="0" lvl="3" indent="0" algn="r">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4pPr>
            <a:lvl5pPr marL="0" marR="0" lvl="4" indent="0" algn="r">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5pPr>
            <a:lvl6pPr marL="0" marR="0" lvl="5" indent="0" algn="r">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6pPr>
            <a:lvl7pPr marL="0" marR="0" lvl="6" indent="0" algn="r">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7pPr>
            <a:lvl8pPr marL="0" marR="0" lvl="7" indent="0" algn="r">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8pPr>
            <a:lvl9pPr marL="0" marR="0" lvl="8" indent="0" algn="r">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1496524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67"/>
        <p:cNvGrpSpPr/>
        <p:nvPr/>
      </p:nvGrpSpPr>
      <p:grpSpPr>
        <a:xfrm>
          <a:off x="0" y="0"/>
          <a:ext cx="0" cy="0"/>
          <a:chOff x="0" y="0"/>
          <a:chExt cx="0" cy="0"/>
        </a:xfrm>
      </p:grpSpPr>
      <p:sp>
        <p:nvSpPr>
          <p:cNvPr id="68" name="Google Shape;68;p15"/>
          <p:cNvSpPr txBox="1">
            <a:spLocks noGrp="1"/>
          </p:cNvSpPr>
          <p:nvPr>
            <p:ph type="title"/>
          </p:nvPr>
        </p:nvSpPr>
        <p:spPr>
          <a:xfrm>
            <a:off x="963083" y="4406900"/>
            <a:ext cx="10363200" cy="13620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a:lnSpc>
                <a:spcPct val="100000"/>
              </a:lnSpc>
              <a:spcBef>
                <a:spcPts val="0"/>
              </a:spcBef>
              <a:spcAft>
                <a:spcPts val="0"/>
              </a:spcAft>
              <a:buSzPts val="1800"/>
              <a:buNone/>
              <a:defRPr sz="1800"/>
            </a:lvl2pPr>
            <a:lvl3pPr marR="0" lvl="2" algn="l">
              <a:lnSpc>
                <a:spcPct val="100000"/>
              </a:lnSpc>
              <a:spcBef>
                <a:spcPts val="0"/>
              </a:spcBef>
              <a:spcAft>
                <a:spcPts val="0"/>
              </a:spcAft>
              <a:buSzPts val="1800"/>
              <a:buNone/>
              <a:defRPr sz="1800"/>
            </a:lvl3pPr>
            <a:lvl4pPr marR="0" lvl="3" algn="l">
              <a:lnSpc>
                <a:spcPct val="100000"/>
              </a:lnSpc>
              <a:spcBef>
                <a:spcPts val="0"/>
              </a:spcBef>
              <a:spcAft>
                <a:spcPts val="0"/>
              </a:spcAft>
              <a:buSzPts val="1800"/>
              <a:buNone/>
              <a:defRPr sz="1800"/>
            </a:lvl4pPr>
            <a:lvl5pPr marR="0" lvl="4" algn="l">
              <a:lnSpc>
                <a:spcPct val="100000"/>
              </a:lnSpc>
              <a:spcBef>
                <a:spcPts val="0"/>
              </a:spcBef>
              <a:spcAft>
                <a:spcPts val="0"/>
              </a:spcAft>
              <a:buSzPts val="1800"/>
              <a:buNone/>
              <a:defRPr sz="1800"/>
            </a:lvl5pPr>
            <a:lvl6pPr marR="0" lvl="5" algn="l">
              <a:lnSpc>
                <a:spcPct val="100000"/>
              </a:lnSpc>
              <a:spcBef>
                <a:spcPts val="0"/>
              </a:spcBef>
              <a:spcAft>
                <a:spcPts val="0"/>
              </a:spcAft>
              <a:buSzPts val="1800"/>
              <a:buNone/>
              <a:defRPr sz="1800"/>
            </a:lvl6pPr>
            <a:lvl7pPr marR="0" lvl="6" algn="l">
              <a:lnSpc>
                <a:spcPct val="100000"/>
              </a:lnSpc>
              <a:spcBef>
                <a:spcPts val="0"/>
              </a:spcBef>
              <a:spcAft>
                <a:spcPts val="0"/>
              </a:spcAft>
              <a:buSzPts val="1800"/>
              <a:buNone/>
              <a:defRPr sz="1800"/>
            </a:lvl7pPr>
            <a:lvl8pPr marR="0" lvl="7" algn="l">
              <a:lnSpc>
                <a:spcPct val="100000"/>
              </a:lnSpc>
              <a:spcBef>
                <a:spcPts val="0"/>
              </a:spcBef>
              <a:spcAft>
                <a:spcPts val="0"/>
              </a:spcAft>
              <a:buSzPts val="1800"/>
              <a:buNone/>
              <a:defRPr sz="1800"/>
            </a:lvl8pPr>
            <a:lvl9pPr marR="0" lvl="8" algn="l">
              <a:lnSpc>
                <a:spcPct val="100000"/>
              </a:lnSpc>
              <a:spcBef>
                <a:spcPts val="0"/>
              </a:spcBef>
              <a:spcAft>
                <a:spcPts val="0"/>
              </a:spcAft>
              <a:buSzPts val="1800"/>
              <a:buNone/>
              <a:defRPr sz="1800"/>
            </a:lvl9pPr>
          </a:lstStyle>
          <a:p>
            <a:endParaRPr/>
          </a:p>
        </p:txBody>
      </p:sp>
      <p:sp>
        <p:nvSpPr>
          <p:cNvPr id="69" name="Google Shape;69;p15"/>
          <p:cNvSpPr txBox="1">
            <a:spLocks noGrp="1"/>
          </p:cNvSpPr>
          <p:nvPr>
            <p:ph type="body" idx="1"/>
          </p:nvPr>
        </p:nvSpPr>
        <p:spPr>
          <a:xfrm>
            <a:off x="963083" y="2906713"/>
            <a:ext cx="10363200" cy="1500300"/>
          </a:xfrm>
          <a:prstGeom prst="rect">
            <a:avLst/>
          </a:prstGeom>
          <a:noFill/>
          <a:ln>
            <a:noFill/>
          </a:ln>
        </p:spPr>
        <p:txBody>
          <a:bodyPr spcFirstLastPara="1" wrap="square" lIns="91425" tIns="91425" rIns="91425" bIns="91425" anchor="b" anchorCtr="0">
            <a:noAutofit/>
          </a:bodyPr>
          <a:lstStyle>
            <a:lvl1pPr marL="457200" marR="0" lvl="0" indent="-228600" algn="l">
              <a:lnSpc>
                <a:spcPct val="100000"/>
              </a:lnSpc>
              <a:spcBef>
                <a:spcPts val="0"/>
              </a:spcBef>
              <a:spcAft>
                <a:spcPts val="0"/>
              </a:spcAft>
              <a:buClr>
                <a:srgbClr val="0D4376"/>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a:lnSpc>
                <a:spcPct val="100000"/>
              </a:lnSpc>
              <a:spcBef>
                <a:spcPts val="0"/>
              </a:spcBef>
              <a:spcAft>
                <a:spcPts val="0"/>
              </a:spcAft>
              <a:buClr>
                <a:srgbClr val="0D4376"/>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a:lnSpc>
                <a:spcPct val="100000"/>
              </a:lnSpc>
              <a:spcBef>
                <a:spcPts val="0"/>
              </a:spcBef>
              <a:spcAft>
                <a:spcPts val="0"/>
              </a:spcAft>
              <a:buClr>
                <a:srgbClr val="0D4376"/>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a:lnSpc>
                <a:spcPct val="100000"/>
              </a:lnSpc>
              <a:spcBef>
                <a:spcPts val="0"/>
              </a:spcBef>
              <a:spcAft>
                <a:spcPts val="0"/>
              </a:spcAft>
              <a:buClr>
                <a:srgbClr val="0D4376"/>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a:lnSpc>
                <a:spcPct val="100000"/>
              </a:lnSpc>
              <a:spcBef>
                <a:spcPts val="0"/>
              </a:spcBef>
              <a:spcAft>
                <a:spcPts val="0"/>
              </a:spcAft>
              <a:buClr>
                <a:srgbClr val="0D4376"/>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a:lnSpc>
                <a:spcPct val="100000"/>
              </a:lnSpc>
              <a:spcBef>
                <a:spcPts val="0"/>
              </a:spcBef>
              <a:spcAft>
                <a:spcPts val="0"/>
              </a:spcAft>
              <a:buClr>
                <a:srgbClr val="0D4376"/>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a:lnSpc>
                <a:spcPct val="100000"/>
              </a:lnSpc>
              <a:spcBef>
                <a:spcPts val="0"/>
              </a:spcBef>
              <a:spcAft>
                <a:spcPts val="0"/>
              </a:spcAft>
              <a:buClr>
                <a:srgbClr val="0D4376"/>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a:lnSpc>
                <a:spcPct val="100000"/>
              </a:lnSpc>
              <a:spcBef>
                <a:spcPts val="0"/>
              </a:spcBef>
              <a:spcAft>
                <a:spcPts val="0"/>
              </a:spcAft>
              <a:buClr>
                <a:srgbClr val="0D4376"/>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a:lnSpc>
                <a:spcPct val="100000"/>
              </a:lnSpc>
              <a:spcBef>
                <a:spcPts val="0"/>
              </a:spcBef>
              <a:spcAft>
                <a:spcPts val="0"/>
              </a:spcAft>
              <a:buClr>
                <a:srgbClr val="0D4376"/>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70" name="Google Shape;70;p15"/>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1pPr>
            <a:lvl2pPr marL="0" marR="0" lvl="1" indent="0" algn="r">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2pPr>
            <a:lvl3pPr marL="0" marR="0" lvl="2" indent="0" algn="r">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3pPr>
            <a:lvl4pPr marL="0" marR="0" lvl="3" indent="0" algn="r">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4pPr>
            <a:lvl5pPr marL="0" marR="0" lvl="4" indent="0" algn="r">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5pPr>
            <a:lvl6pPr marL="0" marR="0" lvl="5" indent="0" algn="r">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6pPr>
            <a:lvl7pPr marL="0" marR="0" lvl="6" indent="0" algn="r">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7pPr>
            <a:lvl8pPr marL="0" marR="0" lvl="7" indent="0" algn="r">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8pPr>
            <a:lvl9pPr marL="0" marR="0" lvl="8" indent="0" algn="r">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0738212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76"/>
        <p:cNvGrpSpPr/>
        <p:nvPr/>
      </p:nvGrpSpPr>
      <p:grpSpPr>
        <a:xfrm>
          <a:off x="0" y="0"/>
          <a:ext cx="0" cy="0"/>
          <a:chOff x="0" y="0"/>
          <a:chExt cx="0" cy="0"/>
        </a:xfrm>
      </p:grpSpPr>
      <p:sp>
        <p:nvSpPr>
          <p:cNvPr id="77" name="Google Shape;77;p17"/>
          <p:cNvSpPr txBox="1">
            <a:spLocks noGrp="1"/>
          </p:cNvSpPr>
          <p:nvPr>
            <p:ph type="title"/>
          </p:nvPr>
        </p:nvSpPr>
        <p:spPr>
          <a:xfrm>
            <a:off x="838200" y="365125"/>
            <a:ext cx="10515600" cy="13257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rgbClr val="00467F"/>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78" name="Google Shape;78;p17"/>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rgbClr val="00467F"/>
              </a:buClr>
              <a:buSzPts val="1400"/>
              <a:buChar char="•"/>
              <a:defRPr/>
            </a:lvl1pPr>
            <a:lvl2pPr marL="914400" lvl="1" indent="-317500" algn="l">
              <a:lnSpc>
                <a:spcPct val="90000"/>
              </a:lnSpc>
              <a:spcBef>
                <a:spcPts val="400"/>
              </a:spcBef>
              <a:spcAft>
                <a:spcPts val="0"/>
              </a:spcAft>
              <a:buClr>
                <a:srgbClr val="00467F"/>
              </a:buClr>
              <a:buSzPts val="1400"/>
              <a:buChar char="•"/>
              <a:defRPr/>
            </a:lvl2pPr>
            <a:lvl3pPr marL="1371600" lvl="2" indent="-317500" algn="l">
              <a:lnSpc>
                <a:spcPct val="90000"/>
              </a:lnSpc>
              <a:spcBef>
                <a:spcPts val="400"/>
              </a:spcBef>
              <a:spcAft>
                <a:spcPts val="0"/>
              </a:spcAft>
              <a:buClr>
                <a:srgbClr val="00467F"/>
              </a:buClr>
              <a:buSzPts val="1400"/>
              <a:buChar char="•"/>
              <a:defRPr/>
            </a:lvl3pPr>
            <a:lvl4pPr marL="1828800" lvl="3" indent="-317500" algn="l">
              <a:lnSpc>
                <a:spcPct val="90000"/>
              </a:lnSpc>
              <a:spcBef>
                <a:spcPts val="400"/>
              </a:spcBef>
              <a:spcAft>
                <a:spcPts val="0"/>
              </a:spcAft>
              <a:buClr>
                <a:srgbClr val="00467F"/>
              </a:buClr>
              <a:buSzPts val="1400"/>
              <a:buChar char="•"/>
              <a:defRPr/>
            </a:lvl4pPr>
            <a:lvl5pPr marL="2286000" lvl="4" indent="-317500" algn="l">
              <a:lnSpc>
                <a:spcPct val="90000"/>
              </a:lnSpc>
              <a:spcBef>
                <a:spcPts val="400"/>
              </a:spcBef>
              <a:spcAft>
                <a:spcPts val="0"/>
              </a:spcAft>
              <a:buClr>
                <a:srgbClr val="00467F"/>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79" name="Google Shape;79;p17"/>
          <p:cNvSpPr txBox="1">
            <a:spLocks noGrp="1"/>
          </p:cNvSpPr>
          <p:nvPr>
            <p:ph type="dt" idx="10"/>
          </p:nvPr>
        </p:nvSpPr>
        <p:spPr>
          <a:xfrm>
            <a:off x="3352800" y="6988252"/>
            <a:ext cx="2743200" cy="3651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80" name="Google Shape;80;p17"/>
          <p:cNvSpPr txBox="1">
            <a:spLocks noGrp="1"/>
          </p:cNvSpPr>
          <p:nvPr>
            <p:ph type="ftr" idx="11"/>
          </p:nvPr>
        </p:nvSpPr>
        <p:spPr>
          <a:xfrm>
            <a:off x="4038600" y="6356350"/>
            <a:ext cx="4114800" cy="3651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1" name="Google Shape;81;p17"/>
          <p:cNvSpPr txBox="1">
            <a:spLocks noGrp="1"/>
          </p:cNvSpPr>
          <p:nvPr>
            <p:ph type="sldNum" idx="12"/>
          </p:nvPr>
        </p:nvSpPr>
        <p:spPr>
          <a:xfrm>
            <a:off x="8610600" y="6356350"/>
            <a:ext cx="2743200" cy="3651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EBEFF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EBEFF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EBEFF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EBEFF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EBEFF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EBEFF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EBEFF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EBEFF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EBEFF7"/>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5388605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blipFill>
          <a:blip r:embed="rId2">
            <a:alphaModFix/>
          </a:blip>
          <a:stretch>
            <a:fillRect/>
          </a:stretch>
        </a:blipFill>
        <a:effectLst/>
      </p:bgPr>
    </p:bg>
    <p:spTree>
      <p:nvGrpSpPr>
        <p:cNvPr id="1" name="Shape 82"/>
        <p:cNvGrpSpPr/>
        <p:nvPr/>
      </p:nvGrpSpPr>
      <p:grpSpPr>
        <a:xfrm>
          <a:off x="0" y="0"/>
          <a:ext cx="0" cy="0"/>
          <a:chOff x="0" y="0"/>
          <a:chExt cx="0" cy="0"/>
        </a:xfrm>
      </p:grpSpPr>
      <p:sp>
        <p:nvSpPr>
          <p:cNvPr id="83" name="Google Shape;83;p18"/>
          <p:cNvSpPr txBox="1">
            <a:spLocks noGrp="1"/>
          </p:cNvSpPr>
          <p:nvPr>
            <p:ph type="ctrTitle"/>
          </p:nvPr>
        </p:nvSpPr>
        <p:spPr>
          <a:xfrm>
            <a:off x="1524000" y="1122363"/>
            <a:ext cx="9144000" cy="2387700"/>
          </a:xfrm>
          <a:prstGeom prst="rect">
            <a:avLst/>
          </a:prstGeom>
          <a:noFill/>
          <a:ln>
            <a:noFill/>
          </a:ln>
        </p:spPr>
        <p:txBody>
          <a:bodyPr spcFirstLastPara="1" wrap="square" lIns="68575" tIns="34275" rIns="68575" bIns="34275" anchor="b" anchorCtr="0">
            <a:noAutofit/>
          </a:bodyPr>
          <a:lstStyle>
            <a:lvl1pPr lvl="0" algn="ctr">
              <a:lnSpc>
                <a:spcPct val="90000"/>
              </a:lnSpc>
              <a:spcBef>
                <a:spcPts val="0"/>
              </a:spcBef>
              <a:spcAft>
                <a:spcPts val="0"/>
              </a:spcAft>
              <a:buClr>
                <a:srgbClr val="00467F"/>
              </a:buClr>
              <a:buSzPts val="4100"/>
              <a:buFont typeface="Arial"/>
              <a:buNone/>
              <a:defRPr sz="4100" b="1" i="0">
                <a:solidFill>
                  <a:srgbClr val="00467F"/>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4" name="Google Shape;84;p18"/>
          <p:cNvSpPr txBox="1">
            <a:spLocks noGrp="1"/>
          </p:cNvSpPr>
          <p:nvPr>
            <p:ph type="subTitle" idx="1"/>
          </p:nvPr>
        </p:nvSpPr>
        <p:spPr>
          <a:xfrm>
            <a:off x="1524000" y="3602038"/>
            <a:ext cx="9144000" cy="1655700"/>
          </a:xfrm>
          <a:prstGeom prst="rect">
            <a:avLst/>
          </a:prstGeom>
          <a:noFill/>
          <a:ln>
            <a:noFill/>
          </a:ln>
        </p:spPr>
        <p:txBody>
          <a:bodyPr spcFirstLastPara="1" wrap="square" lIns="68575" tIns="34275" rIns="68575" bIns="34275" anchor="t" anchorCtr="0">
            <a:noAutofit/>
          </a:bodyPr>
          <a:lstStyle>
            <a:lvl1pPr lvl="0" algn="ctr">
              <a:lnSpc>
                <a:spcPct val="90000"/>
              </a:lnSpc>
              <a:spcBef>
                <a:spcPts val="800"/>
              </a:spcBef>
              <a:spcAft>
                <a:spcPts val="0"/>
              </a:spcAft>
              <a:buClr>
                <a:srgbClr val="00467F"/>
              </a:buClr>
              <a:buSzPts val="1800"/>
              <a:buNone/>
              <a:defRPr sz="1800" b="0" i="0">
                <a:solidFill>
                  <a:srgbClr val="00467F"/>
                </a:solidFill>
                <a:latin typeface="Arial"/>
                <a:ea typeface="Arial"/>
                <a:cs typeface="Arial"/>
                <a:sym typeface="Arial"/>
              </a:defRPr>
            </a:lvl1pPr>
            <a:lvl2pPr lvl="1" algn="ctr">
              <a:lnSpc>
                <a:spcPct val="90000"/>
              </a:lnSpc>
              <a:spcBef>
                <a:spcPts val="400"/>
              </a:spcBef>
              <a:spcAft>
                <a:spcPts val="0"/>
              </a:spcAft>
              <a:buClr>
                <a:srgbClr val="00467F"/>
              </a:buClr>
              <a:buSzPts val="1500"/>
              <a:buNone/>
              <a:defRPr sz="1500"/>
            </a:lvl2pPr>
            <a:lvl3pPr lvl="2" algn="ctr">
              <a:lnSpc>
                <a:spcPct val="90000"/>
              </a:lnSpc>
              <a:spcBef>
                <a:spcPts val="400"/>
              </a:spcBef>
              <a:spcAft>
                <a:spcPts val="0"/>
              </a:spcAft>
              <a:buClr>
                <a:srgbClr val="00467F"/>
              </a:buClr>
              <a:buSzPts val="1400"/>
              <a:buNone/>
              <a:defRPr sz="1400"/>
            </a:lvl3pPr>
            <a:lvl4pPr lvl="3" algn="ctr">
              <a:lnSpc>
                <a:spcPct val="90000"/>
              </a:lnSpc>
              <a:spcBef>
                <a:spcPts val="400"/>
              </a:spcBef>
              <a:spcAft>
                <a:spcPts val="0"/>
              </a:spcAft>
              <a:buClr>
                <a:srgbClr val="00467F"/>
              </a:buClr>
              <a:buSzPts val="1200"/>
              <a:buNone/>
              <a:defRPr sz="1200"/>
            </a:lvl4pPr>
            <a:lvl5pPr lvl="4" algn="ctr">
              <a:lnSpc>
                <a:spcPct val="90000"/>
              </a:lnSpc>
              <a:spcBef>
                <a:spcPts val="400"/>
              </a:spcBef>
              <a:spcAft>
                <a:spcPts val="0"/>
              </a:spcAft>
              <a:buClr>
                <a:srgbClr val="00467F"/>
              </a:buClr>
              <a:buSzPts val="1200"/>
              <a:buNone/>
              <a:defRPr sz="1200"/>
            </a:lvl5pPr>
            <a:lvl6pPr lvl="5" algn="ctr">
              <a:lnSpc>
                <a:spcPct val="90000"/>
              </a:lnSpc>
              <a:spcBef>
                <a:spcPts val="400"/>
              </a:spcBef>
              <a:spcAft>
                <a:spcPts val="0"/>
              </a:spcAft>
              <a:buClr>
                <a:schemeClr val="dk1"/>
              </a:buClr>
              <a:buSzPts val="1200"/>
              <a:buNone/>
              <a:defRPr sz="1200"/>
            </a:lvl6pPr>
            <a:lvl7pPr lvl="6" algn="ctr">
              <a:lnSpc>
                <a:spcPct val="90000"/>
              </a:lnSpc>
              <a:spcBef>
                <a:spcPts val="400"/>
              </a:spcBef>
              <a:spcAft>
                <a:spcPts val="0"/>
              </a:spcAft>
              <a:buClr>
                <a:schemeClr val="dk1"/>
              </a:buClr>
              <a:buSzPts val="1200"/>
              <a:buNone/>
              <a:defRPr sz="1200"/>
            </a:lvl7pPr>
            <a:lvl8pPr lvl="7" algn="ctr">
              <a:lnSpc>
                <a:spcPct val="90000"/>
              </a:lnSpc>
              <a:spcBef>
                <a:spcPts val="400"/>
              </a:spcBef>
              <a:spcAft>
                <a:spcPts val="0"/>
              </a:spcAft>
              <a:buClr>
                <a:schemeClr val="dk1"/>
              </a:buClr>
              <a:buSzPts val="1200"/>
              <a:buNone/>
              <a:defRPr sz="1200"/>
            </a:lvl8pPr>
            <a:lvl9pPr lvl="8" algn="ctr">
              <a:lnSpc>
                <a:spcPct val="90000"/>
              </a:lnSpc>
              <a:spcBef>
                <a:spcPts val="400"/>
              </a:spcBef>
              <a:spcAft>
                <a:spcPts val="0"/>
              </a:spcAft>
              <a:buClr>
                <a:schemeClr val="dk1"/>
              </a:buClr>
              <a:buSzPts val="1200"/>
              <a:buNone/>
              <a:defRPr sz="1200"/>
            </a:lvl9pPr>
          </a:lstStyle>
          <a:p>
            <a:endParaRPr/>
          </a:p>
        </p:txBody>
      </p:sp>
      <p:sp>
        <p:nvSpPr>
          <p:cNvPr id="85" name="Google Shape;85;p18"/>
          <p:cNvSpPr txBox="1">
            <a:spLocks noGrp="1"/>
          </p:cNvSpPr>
          <p:nvPr>
            <p:ph type="dt" idx="10"/>
          </p:nvPr>
        </p:nvSpPr>
        <p:spPr>
          <a:xfrm>
            <a:off x="3352800" y="6988252"/>
            <a:ext cx="2743200" cy="3651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rgbClr val="82225E"/>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86" name="Google Shape;86;p18"/>
          <p:cNvSpPr txBox="1">
            <a:spLocks noGrp="1"/>
          </p:cNvSpPr>
          <p:nvPr>
            <p:ph type="ftr" idx="11"/>
          </p:nvPr>
        </p:nvSpPr>
        <p:spPr>
          <a:xfrm>
            <a:off x="4038600" y="6356350"/>
            <a:ext cx="4114800" cy="3651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solidFill>
                  <a:srgbClr val="00467F"/>
                </a:solidFil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87" name="Google Shape;87;p18"/>
          <p:cNvSpPr txBox="1">
            <a:spLocks noGrp="1"/>
          </p:cNvSpPr>
          <p:nvPr>
            <p:ph type="sldNum" idx="12"/>
          </p:nvPr>
        </p:nvSpPr>
        <p:spPr>
          <a:xfrm>
            <a:off x="8610600" y="6356350"/>
            <a:ext cx="2743200" cy="3651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00467F"/>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00467F"/>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00467F"/>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00467F"/>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00467F"/>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00467F"/>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00467F"/>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00467F"/>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00467F"/>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75362712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88"/>
        <p:cNvGrpSpPr/>
        <p:nvPr/>
      </p:nvGrpSpPr>
      <p:grpSpPr>
        <a:xfrm>
          <a:off x="0" y="0"/>
          <a:ext cx="0" cy="0"/>
          <a:chOff x="0" y="0"/>
          <a:chExt cx="0" cy="0"/>
        </a:xfrm>
      </p:grpSpPr>
      <p:sp>
        <p:nvSpPr>
          <p:cNvPr id="89" name="Google Shape;89;p19"/>
          <p:cNvSpPr txBox="1">
            <a:spLocks noGrp="1"/>
          </p:cNvSpPr>
          <p:nvPr>
            <p:ph type="title"/>
          </p:nvPr>
        </p:nvSpPr>
        <p:spPr>
          <a:xfrm>
            <a:off x="831851" y="1709738"/>
            <a:ext cx="10515600" cy="28527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rgbClr val="00467F"/>
              </a:buClr>
              <a:buSzPts val="4500"/>
              <a:buFont typeface="Arial"/>
              <a:buNone/>
              <a:defRPr sz="45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0" name="Google Shape;90;p19"/>
          <p:cNvSpPr txBox="1">
            <a:spLocks noGrp="1"/>
          </p:cNvSpPr>
          <p:nvPr>
            <p:ph type="body" idx="1"/>
          </p:nvPr>
        </p:nvSpPr>
        <p:spPr>
          <a:xfrm>
            <a:off x="831851" y="4589463"/>
            <a:ext cx="10515600" cy="150000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rgbClr val="888888"/>
              </a:buClr>
              <a:buSzPts val="1800"/>
              <a:buNone/>
              <a:defRPr sz="1800">
                <a:solidFill>
                  <a:srgbClr val="888888"/>
                </a:solidFill>
              </a:defRPr>
            </a:lvl1pPr>
            <a:lvl2pPr marL="914400" lvl="1" indent="-228600" algn="l">
              <a:lnSpc>
                <a:spcPct val="90000"/>
              </a:lnSpc>
              <a:spcBef>
                <a:spcPts val="400"/>
              </a:spcBef>
              <a:spcAft>
                <a:spcPts val="0"/>
              </a:spcAft>
              <a:buClr>
                <a:srgbClr val="888888"/>
              </a:buClr>
              <a:buSzPts val="1500"/>
              <a:buNone/>
              <a:defRPr sz="1500">
                <a:solidFill>
                  <a:srgbClr val="888888"/>
                </a:solidFill>
              </a:defRPr>
            </a:lvl2pPr>
            <a:lvl3pPr marL="1371600" lvl="2" indent="-228600" algn="l">
              <a:lnSpc>
                <a:spcPct val="90000"/>
              </a:lnSpc>
              <a:spcBef>
                <a:spcPts val="400"/>
              </a:spcBef>
              <a:spcAft>
                <a:spcPts val="0"/>
              </a:spcAft>
              <a:buClr>
                <a:srgbClr val="888888"/>
              </a:buClr>
              <a:buSzPts val="1400"/>
              <a:buNone/>
              <a:defRPr sz="1400">
                <a:solidFill>
                  <a:srgbClr val="888888"/>
                </a:solidFill>
              </a:defRPr>
            </a:lvl3pPr>
            <a:lvl4pPr marL="1828800" lvl="3" indent="-228600" algn="l">
              <a:lnSpc>
                <a:spcPct val="90000"/>
              </a:lnSpc>
              <a:spcBef>
                <a:spcPts val="400"/>
              </a:spcBef>
              <a:spcAft>
                <a:spcPts val="0"/>
              </a:spcAft>
              <a:buClr>
                <a:srgbClr val="888888"/>
              </a:buClr>
              <a:buSzPts val="1200"/>
              <a:buNone/>
              <a:defRPr sz="1200">
                <a:solidFill>
                  <a:srgbClr val="888888"/>
                </a:solidFill>
              </a:defRPr>
            </a:lvl4pPr>
            <a:lvl5pPr marL="2286000" lvl="4" indent="-228600" algn="l">
              <a:lnSpc>
                <a:spcPct val="90000"/>
              </a:lnSpc>
              <a:spcBef>
                <a:spcPts val="400"/>
              </a:spcBef>
              <a:spcAft>
                <a:spcPts val="0"/>
              </a:spcAft>
              <a:buClr>
                <a:srgbClr val="888888"/>
              </a:buClr>
              <a:buSzPts val="1200"/>
              <a:buNone/>
              <a:defRPr sz="1200">
                <a:solidFill>
                  <a:srgbClr val="888888"/>
                </a:solidFill>
              </a:defRPr>
            </a:lvl5pPr>
            <a:lvl6pPr marL="2743200" lvl="5" indent="-228600" algn="l">
              <a:lnSpc>
                <a:spcPct val="90000"/>
              </a:lnSpc>
              <a:spcBef>
                <a:spcPts val="400"/>
              </a:spcBef>
              <a:spcAft>
                <a:spcPts val="0"/>
              </a:spcAft>
              <a:buClr>
                <a:srgbClr val="888888"/>
              </a:buClr>
              <a:buSzPts val="1200"/>
              <a:buNone/>
              <a:defRPr sz="1200">
                <a:solidFill>
                  <a:srgbClr val="888888"/>
                </a:solidFill>
              </a:defRPr>
            </a:lvl6pPr>
            <a:lvl7pPr marL="3200400" lvl="6" indent="-228600" algn="l">
              <a:lnSpc>
                <a:spcPct val="90000"/>
              </a:lnSpc>
              <a:spcBef>
                <a:spcPts val="400"/>
              </a:spcBef>
              <a:spcAft>
                <a:spcPts val="0"/>
              </a:spcAft>
              <a:buClr>
                <a:srgbClr val="888888"/>
              </a:buClr>
              <a:buSzPts val="1200"/>
              <a:buNone/>
              <a:defRPr sz="1200">
                <a:solidFill>
                  <a:srgbClr val="888888"/>
                </a:solidFill>
              </a:defRPr>
            </a:lvl7pPr>
            <a:lvl8pPr marL="3657600" lvl="7" indent="-228600" algn="l">
              <a:lnSpc>
                <a:spcPct val="90000"/>
              </a:lnSpc>
              <a:spcBef>
                <a:spcPts val="400"/>
              </a:spcBef>
              <a:spcAft>
                <a:spcPts val="0"/>
              </a:spcAft>
              <a:buClr>
                <a:srgbClr val="888888"/>
              </a:buClr>
              <a:buSzPts val="1200"/>
              <a:buNone/>
              <a:defRPr sz="1200">
                <a:solidFill>
                  <a:srgbClr val="888888"/>
                </a:solidFill>
              </a:defRPr>
            </a:lvl8pPr>
            <a:lvl9pPr marL="4114800" lvl="8" indent="-228600" algn="l">
              <a:lnSpc>
                <a:spcPct val="90000"/>
              </a:lnSpc>
              <a:spcBef>
                <a:spcPts val="400"/>
              </a:spcBef>
              <a:spcAft>
                <a:spcPts val="0"/>
              </a:spcAft>
              <a:buClr>
                <a:srgbClr val="888888"/>
              </a:buClr>
              <a:buSzPts val="1200"/>
              <a:buNone/>
              <a:defRPr sz="1200">
                <a:solidFill>
                  <a:srgbClr val="888888"/>
                </a:solidFill>
              </a:defRPr>
            </a:lvl9pPr>
          </a:lstStyle>
          <a:p>
            <a:endParaRPr/>
          </a:p>
        </p:txBody>
      </p:sp>
      <p:sp>
        <p:nvSpPr>
          <p:cNvPr id="91" name="Google Shape;91;p19"/>
          <p:cNvSpPr txBox="1">
            <a:spLocks noGrp="1"/>
          </p:cNvSpPr>
          <p:nvPr>
            <p:ph type="dt" idx="10"/>
          </p:nvPr>
        </p:nvSpPr>
        <p:spPr>
          <a:xfrm>
            <a:off x="3352800" y="6988252"/>
            <a:ext cx="2743200" cy="3651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92" name="Google Shape;92;p19"/>
          <p:cNvSpPr txBox="1">
            <a:spLocks noGrp="1"/>
          </p:cNvSpPr>
          <p:nvPr>
            <p:ph type="ftr" idx="11"/>
          </p:nvPr>
        </p:nvSpPr>
        <p:spPr>
          <a:xfrm>
            <a:off x="4038600" y="6356350"/>
            <a:ext cx="4114800" cy="3651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3" name="Google Shape;93;p19"/>
          <p:cNvSpPr txBox="1">
            <a:spLocks noGrp="1"/>
          </p:cNvSpPr>
          <p:nvPr>
            <p:ph type="sldNum" idx="12"/>
          </p:nvPr>
        </p:nvSpPr>
        <p:spPr>
          <a:xfrm>
            <a:off x="8610600" y="6356350"/>
            <a:ext cx="2743200" cy="3651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EBEFF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EBEFF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EBEFF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EBEFF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EBEFF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EBEFF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EBEFF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EBEFF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EBEFF7"/>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9656822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94"/>
        <p:cNvGrpSpPr/>
        <p:nvPr/>
      </p:nvGrpSpPr>
      <p:grpSpPr>
        <a:xfrm>
          <a:off x="0" y="0"/>
          <a:ext cx="0" cy="0"/>
          <a:chOff x="0" y="0"/>
          <a:chExt cx="0" cy="0"/>
        </a:xfrm>
      </p:grpSpPr>
      <p:sp>
        <p:nvSpPr>
          <p:cNvPr id="95" name="Google Shape;95;p20"/>
          <p:cNvSpPr txBox="1">
            <a:spLocks noGrp="1"/>
          </p:cNvSpPr>
          <p:nvPr>
            <p:ph type="title"/>
          </p:nvPr>
        </p:nvSpPr>
        <p:spPr>
          <a:xfrm>
            <a:off x="838200" y="365125"/>
            <a:ext cx="10515600" cy="13257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rgbClr val="00467F"/>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96" name="Google Shape;96;p20"/>
          <p:cNvSpPr txBox="1">
            <a:spLocks noGrp="1"/>
          </p:cNvSpPr>
          <p:nvPr>
            <p:ph type="body" idx="1"/>
          </p:nvPr>
        </p:nvSpPr>
        <p:spPr>
          <a:xfrm>
            <a:off x="838200" y="1825625"/>
            <a:ext cx="5181600" cy="43512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rgbClr val="00467F"/>
              </a:buClr>
              <a:buSzPts val="1400"/>
              <a:buChar char="•"/>
              <a:defRPr/>
            </a:lvl1pPr>
            <a:lvl2pPr marL="914400" lvl="1" indent="-317500" algn="l">
              <a:lnSpc>
                <a:spcPct val="90000"/>
              </a:lnSpc>
              <a:spcBef>
                <a:spcPts val="400"/>
              </a:spcBef>
              <a:spcAft>
                <a:spcPts val="0"/>
              </a:spcAft>
              <a:buClr>
                <a:srgbClr val="00467F"/>
              </a:buClr>
              <a:buSzPts val="1400"/>
              <a:buChar char="•"/>
              <a:defRPr/>
            </a:lvl2pPr>
            <a:lvl3pPr marL="1371600" lvl="2" indent="-317500" algn="l">
              <a:lnSpc>
                <a:spcPct val="90000"/>
              </a:lnSpc>
              <a:spcBef>
                <a:spcPts val="400"/>
              </a:spcBef>
              <a:spcAft>
                <a:spcPts val="0"/>
              </a:spcAft>
              <a:buClr>
                <a:srgbClr val="00467F"/>
              </a:buClr>
              <a:buSzPts val="1400"/>
              <a:buChar char="•"/>
              <a:defRPr/>
            </a:lvl3pPr>
            <a:lvl4pPr marL="1828800" lvl="3" indent="-317500" algn="l">
              <a:lnSpc>
                <a:spcPct val="90000"/>
              </a:lnSpc>
              <a:spcBef>
                <a:spcPts val="400"/>
              </a:spcBef>
              <a:spcAft>
                <a:spcPts val="0"/>
              </a:spcAft>
              <a:buClr>
                <a:srgbClr val="00467F"/>
              </a:buClr>
              <a:buSzPts val="1400"/>
              <a:buChar char="•"/>
              <a:defRPr/>
            </a:lvl4pPr>
            <a:lvl5pPr marL="2286000" lvl="4" indent="-317500" algn="l">
              <a:lnSpc>
                <a:spcPct val="90000"/>
              </a:lnSpc>
              <a:spcBef>
                <a:spcPts val="400"/>
              </a:spcBef>
              <a:spcAft>
                <a:spcPts val="0"/>
              </a:spcAft>
              <a:buClr>
                <a:srgbClr val="00467F"/>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7" name="Google Shape;97;p20"/>
          <p:cNvSpPr txBox="1">
            <a:spLocks noGrp="1"/>
          </p:cNvSpPr>
          <p:nvPr>
            <p:ph type="body" idx="2"/>
          </p:nvPr>
        </p:nvSpPr>
        <p:spPr>
          <a:xfrm>
            <a:off x="6172200" y="1825625"/>
            <a:ext cx="5181600" cy="43512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rgbClr val="00467F"/>
              </a:buClr>
              <a:buSzPts val="1400"/>
              <a:buChar char="•"/>
              <a:defRPr/>
            </a:lvl1pPr>
            <a:lvl2pPr marL="914400" lvl="1" indent="-317500" algn="l">
              <a:lnSpc>
                <a:spcPct val="90000"/>
              </a:lnSpc>
              <a:spcBef>
                <a:spcPts val="400"/>
              </a:spcBef>
              <a:spcAft>
                <a:spcPts val="0"/>
              </a:spcAft>
              <a:buClr>
                <a:srgbClr val="00467F"/>
              </a:buClr>
              <a:buSzPts val="1400"/>
              <a:buChar char="•"/>
              <a:defRPr/>
            </a:lvl2pPr>
            <a:lvl3pPr marL="1371600" lvl="2" indent="-317500" algn="l">
              <a:lnSpc>
                <a:spcPct val="90000"/>
              </a:lnSpc>
              <a:spcBef>
                <a:spcPts val="400"/>
              </a:spcBef>
              <a:spcAft>
                <a:spcPts val="0"/>
              </a:spcAft>
              <a:buClr>
                <a:srgbClr val="00467F"/>
              </a:buClr>
              <a:buSzPts val="1400"/>
              <a:buChar char="•"/>
              <a:defRPr/>
            </a:lvl3pPr>
            <a:lvl4pPr marL="1828800" lvl="3" indent="-317500" algn="l">
              <a:lnSpc>
                <a:spcPct val="90000"/>
              </a:lnSpc>
              <a:spcBef>
                <a:spcPts val="400"/>
              </a:spcBef>
              <a:spcAft>
                <a:spcPts val="0"/>
              </a:spcAft>
              <a:buClr>
                <a:srgbClr val="00467F"/>
              </a:buClr>
              <a:buSzPts val="1400"/>
              <a:buChar char="•"/>
              <a:defRPr/>
            </a:lvl4pPr>
            <a:lvl5pPr marL="2286000" lvl="4" indent="-317500" algn="l">
              <a:lnSpc>
                <a:spcPct val="90000"/>
              </a:lnSpc>
              <a:spcBef>
                <a:spcPts val="400"/>
              </a:spcBef>
              <a:spcAft>
                <a:spcPts val="0"/>
              </a:spcAft>
              <a:buClr>
                <a:srgbClr val="00467F"/>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98" name="Google Shape;98;p20"/>
          <p:cNvSpPr txBox="1">
            <a:spLocks noGrp="1"/>
          </p:cNvSpPr>
          <p:nvPr>
            <p:ph type="dt" idx="10"/>
          </p:nvPr>
        </p:nvSpPr>
        <p:spPr>
          <a:xfrm>
            <a:off x="3352800" y="6988252"/>
            <a:ext cx="2743200" cy="3651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99" name="Google Shape;99;p20"/>
          <p:cNvSpPr txBox="1">
            <a:spLocks noGrp="1"/>
          </p:cNvSpPr>
          <p:nvPr>
            <p:ph type="ftr" idx="11"/>
          </p:nvPr>
        </p:nvSpPr>
        <p:spPr>
          <a:xfrm>
            <a:off x="4038600" y="6356350"/>
            <a:ext cx="4114800" cy="3651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0" name="Google Shape;100;p20"/>
          <p:cNvSpPr txBox="1">
            <a:spLocks noGrp="1"/>
          </p:cNvSpPr>
          <p:nvPr>
            <p:ph type="sldNum" idx="12"/>
          </p:nvPr>
        </p:nvSpPr>
        <p:spPr>
          <a:xfrm>
            <a:off x="8610600" y="6356350"/>
            <a:ext cx="2743200" cy="3651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EBEFF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EBEFF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EBEFF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EBEFF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EBEFF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EBEFF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EBEFF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EBEFF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EBEFF7"/>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0631336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101"/>
        <p:cNvGrpSpPr/>
        <p:nvPr/>
      </p:nvGrpSpPr>
      <p:grpSpPr>
        <a:xfrm>
          <a:off x="0" y="0"/>
          <a:ext cx="0" cy="0"/>
          <a:chOff x="0" y="0"/>
          <a:chExt cx="0" cy="0"/>
        </a:xfrm>
      </p:grpSpPr>
      <p:sp>
        <p:nvSpPr>
          <p:cNvPr id="102" name="Google Shape;102;p21"/>
          <p:cNvSpPr txBox="1">
            <a:spLocks noGrp="1"/>
          </p:cNvSpPr>
          <p:nvPr>
            <p:ph type="title"/>
          </p:nvPr>
        </p:nvSpPr>
        <p:spPr>
          <a:xfrm>
            <a:off x="839788" y="365125"/>
            <a:ext cx="10515600" cy="13257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rgbClr val="00467F"/>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3" name="Google Shape;103;p21"/>
          <p:cNvSpPr txBox="1">
            <a:spLocks noGrp="1"/>
          </p:cNvSpPr>
          <p:nvPr>
            <p:ph type="body" idx="1"/>
          </p:nvPr>
        </p:nvSpPr>
        <p:spPr>
          <a:xfrm>
            <a:off x="839788" y="1681163"/>
            <a:ext cx="5157600" cy="824100"/>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800"/>
              </a:spcBef>
              <a:spcAft>
                <a:spcPts val="0"/>
              </a:spcAft>
              <a:buClr>
                <a:srgbClr val="00467F"/>
              </a:buClr>
              <a:buSzPts val="1800"/>
              <a:buNone/>
              <a:defRPr sz="1800" b="1"/>
            </a:lvl1pPr>
            <a:lvl2pPr marL="914400" lvl="1" indent="-228600" algn="l">
              <a:lnSpc>
                <a:spcPct val="90000"/>
              </a:lnSpc>
              <a:spcBef>
                <a:spcPts val="400"/>
              </a:spcBef>
              <a:spcAft>
                <a:spcPts val="0"/>
              </a:spcAft>
              <a:buClr>
                <a:srgbClr val="00467F"/>
              </a:buClr>
              <a:buSzPts val="1500"/>
              <a:buNone/>
              <a:defRPr sz="1500" b="1"/>
            </a:lvl2pPr>
            <a:lvl3pPr marL="1371600" lvl="2" indent="-228600" algn="l">
              <a:lnSpc>
                <a:spcPct val="90000"/>
              </a:lnSpc>
              <a:spcBef>
                <a:spcPts val="400"/>
              </a:spcBef>
              <a:spcAft>
                <a:spcPts val="0"/>
              </a:spcAft>
              <a:buClr>
                <a:srgbClr val="00467F"/>
              </a:buClr>
              <a:buSzPts val="1400"/>
              <a:buNone/>
              <a:defRPr sz="1400" b="1"/>
            </a:lvl3pPr>
            <a:lvl4pPr marL="1828800" lvl="3" indent="-228600" algn="l">
              <a:lnSpc>
                <a:spcPct val="90000"/>
              </a:lnSpc>
              <a:spcBef>
                <a:spcPts val="400"/>
              </a:spcBef>
              <a:spcAft>
                <a:spcPts val="0"/>
              </a:spcAft>
              <a:buClr>
                <a:srgbClr val="00467F"/>
              </a:buClr>
              <a:buSzPts val="1200"/>
              <a:buNone/>
              <a:defRPr sz="1200" b="1"/>
            </a:lvl4pPr>
            <a:lvl5pPr marL="2286000" lvl="4" indent="-228600" algn="l">
              <a:lnSpc>
                <a:spcPct val="90000"/>
              </a:lnSpc>
              <a:spcBef>
                <a:spcPts val="400"/>
              </a:spcBef>
              <a:spcAft>
                <a:spcPts val="0"/>
              </a:spcAft>
              <a:buClr>
                <a:srgbClr val="00467F"/>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04" name="Google Shape;104;p21"/>
          <p:cNvSpPr txBox="1">
            <a:spLocks noGrp="1"/>
          </p:cNvSpPr>
          <p:nvPr>
            <p:ph type="body" idx="2"/>
          </p:nvPr>
        </p:nvSpPr>
        <p:spPr>
          <a:xfrm>
            <a:off x="839788" y="2505075"/>
            <a:ext cx="5157600" cy="36843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rgbClr val="00467F"/>
              </a:buClr>
              <a:buSzPts val="1400"/>
              <a:buChar char="•"/>
              <a:defRPr/>
            </a:lvl1pPr>
            <a:lvl2pPr marL="914400" lvl="1" indent="-317500" algn="l">
              <a:lnSpc>
                <a:spcPct val="90000"/>
              </a:lnSpc>
              <a:spcBef>
                <a:spcPts val="400"/>
              </a:spcBef>
              <a:spcAft>
                <a:spcPts val="0"/>
              </a:spcAft>
              <a:buClr>
                <a:srgbClr val="00467F"/>
              </a:buClr>
              <a:buSzPts val="1400"/>
              <a:buChar char="•"/>
              <a:defRPr/>
            </a:lvl2pPr>
            <a:lvl3pPr marL="1371600" lvl="2" indent="-317500" algn="l">
              <a:lnSpc>
                <a:spcPct val="90000"/>
              </a:lnSpc>
              <a:spcBef>
                <a:spcPts val="400"/>
              </a:spcBef>
              <a:spcAft>
                <a:spcPts val="0"/>
              </a:spcAft>
              <a:buClr>
                <a:srgbClr val="00467F"/>
              </a:buClr>
              <a:buSzPts val="1400"/>
              <a:buChar char="•"/>
              <a:defRPr/>
            </a:lvl3pPr>
            <a:lvl4pPr marL="1828800" lvl="3" indent="-317500" algn="l">
              <a:lnSpc>
                <a:spcPct val="90000"/>
              </a:lnSpc>
              <a:spcBef>
                <a:spcPts val="400"/>
              </a:spcBef>
              <a:spcAft>
                <a:spcPts val="0"/>
              </a:spcAft>
              <a:buClr>
                <a:srgbClr val="00467F"/>
              </a:buClr>
              <a:buSzPts val="1400"/>
              <a:buChar char="•"/>
              <a:defRPr/>
            </a:lvl4pPr>
            <a:lvl5pPr marL="2286000" lvl="4" indent="-317500" algn="l">
              <a:lnSpc>
                <a:spcPct val="90000"/>
              </a:lnSpc>
              <a:spcBef>
                <a:spcPts val="400"/>
              </a:spcBef>
              <a:spcAft>
                <a:spcPts val="0"/>
              </a:spcAft>
              <a:buClr>
                <a:srgbClr val="00467F"/>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5" name="Google Shape;105;p21"/>
          <p:cNvSpPr txBox="1">
            <a:spLocks noGrp="1"/>
          </p:cNvSpPr>
          <p:nvPr>
            <p:ph type="body" idx="3"/>
          </p:nvPr>
        </p:nvSpPr>
        <p:spPr>
          <a:xfrm>
            <a:off x="6172200" y="1681163"/>
            <a:ext cx="5183200" cy="824100"/>
          </a:xfrm>
          <a:prstGeom prst="rect">
            <a:avLst/>
          </a:prstGeom>
          <a:noFill/>
          <a:ln>
            <a:noFill/>
          </a:ln>
        </p:spPr>
        <p:txBody>
          <a:bodyPr spcFirstLastPara="1" wrap="square" lIns="68575" tIns="34275" rIns="68575" bIns="34275" anchor="b" anchorCtr="0">
            <a:noAutofit/>
          </a:bodyPr>
          <a:lstStyle>
            <a:lvl1pPr marL="457200" lvl="0" indent="-228600" algn="l">
              <a:lnSpc>
                <a:spcPct val="90000"/>
              </a:lnSpc>
              <a:spcBef>
                <a:spcPts val="800"/>
              </a:spcBef>
              <a:spcAft>
                <a:spcPts val="0"/>
              </a:spcAft>
              <a:buClr>
                <a:srgbClr val="00467F"/>
              </a:buClr>
              <a:buSzPts val="1800"/>
              <a:buNone/>
              <a:defRPr sz="1800" b="1"/>
            </a:lvl1pPr>
            <a:lvl2pPr marL="914400" lvl="1" indent="-228600" algn="l">
              <a:lnSpc>
                <a:spcPct val="90000"/>
              </a:lnSpc>
              <a:spcBef>
                <a:spcPts val="400"/>
              </a:spcBef>
              <a:spcAft>
                <a:spcPts val="0"/>
              </a:spcAft>
              <a:buClr>
                <a:srgbClr val="00467F"/>
              </a:buClr>
              <a:buSzPts val="1500"/>
              <a:buNone/>
              <a:defRPr sz="1500" b="1"/>
            </a:lvl2pPr>
            <a:lvl3pPr marL="1371600" lvl="2" indent="-228600" algn="l">
              <a:lnSpc>
                <a:spcPct val="90000"/>
              </a:lnSpc>
              <a:spcBef>
                <a:spcPts val="400"/>
              </a:spcBef>
              <a:spcAft>
                <a:spcPts val="0"/>
              </a:spcAft>
              <a:buClr>
                <a:srgbClr val="00467F"/>
              </a:buClr>
              <a:buSzPts val="1400"/>
              <a:buNone/>
              <a:defRPr sz="1400" b="1"/>
            </a:lvl3pPr>
            <a:lvl4pPr marL="1828800" lvl="3" indent="-228600" algn="l">
              <a:lnSpc>
                <a:spcPct val="90000"/>
              </a:lnSpc>
              <a:spcBef>
                <a:spcPts val="400"/>
              </a:spcBef>
              <a:spcAft>
                <a:spcPts val="0"/>
              </a:spcAft>
              <a:buClr>
                <a:srgbClr val="00467F"/>
              </a:buClr>
              <a:buSzPts val="1200"/>
              <a:buNone/>
              <a:defRPr sz="1200" b="1"/>
            </a:lvl4pPr>
            <a:lvl5pPr marL="2286000" lvl="4" indent="-228600" algn="l">
              <a:lnSpc>
                <a:spcPct val="90000"/>
              </a:lnSpc>
              <a:spcBef>
                <a:spcPts val="400"/>
              </a:spcBef>
              <a:spcAft>
                <a:spcPts val="0"/>
              </a:spcAft>
              <a:buClr>
                <a:srgbClr val="00467F"/>
              </a:buClr>
              <a:buSzPts val="1200"/>
              <a:buNone/>
              <a:defRPr sz="1200" b="1"/>
            </a:lvl5pPr>
            <a:lvl6pPr marL="2743200" lvl="5" indent="-228600" algn="l">
              <a:lnSpc>
                <a:spcPct val="90000"/>
              </a:lnSpc>
              <a:spcBef>
                <a:spcPts val="400"/>
              </a:spcBef>
              <a:spcAft>
                <a:spcPts val="0"/>
              </a:spcAft>
              <a:buClr>
                <a:schemeClr val="dk1"/>
              </a:buClr>
              <a:buSzPts val="1200"/>
              <a:buNone/>
              <a:defRPr sz="1200" b="1"/>
            </a:lvl6pPr>
            <a:lvl7pPr marL="3200400" lvl="6" indent="-228600" algn="l">
              <a:lnSpc>
                <a:spcPct val="90000"/>
              </a:lnSpc>
              <a:spcBef>
                <a:spcPts val="400"/>
              </a:spcBef>
              <a:spcAft>
                <a:spcPts val="0"/>
              </a:spcAft>
              <a:buClr>
                <a:schemeClr val="dk1"/>
              </a:buClr>
              <a:buSzPts val="1200"/>
              <a:buNone/>
              <a:defRPr sz="1200" b="1"/>
            </a:lvl7pPr>
            <a:lvl8pPr marL="3657600" lvl="7" indent="-228600" algn="l">
              <a:lnSpc>
                <a:spcPct val="90000"/>
              </a:lnSpc>
              <a:spcBef>
                <a:spcPts val="400"/>
              </a:spcBef>
              <a:spcAft>
                <a:spcPts val="0"/>
              </a:spcAft>
              <a:buClr>
                <a:schemeClr val="dk1"/>
              </a:buClr>
              <a:buSzPts val="1200"/>
              <a:buNone/>
              <a:defRPr sz="1200" b="1"/>
            </a:lvl8pPr>
            <a:lvl9pPr marL="4114800" lvl="8" indent="-228600" algn="l">
              <a:lnSpc>
                <a:spcPct val="90000"/>
              </a:lnSpc>
              <a:spcBef>
                <a:spcPts val="400"/>
              </a:spcBef>
              <a:spcAft>
                <a:spcPts val="0"/>
              </a:spcAft>
              <a:buClr>
                <a:schemeClr val="dk1"/>
              </a:buClr>
              <a:buSzPts val="1200"/>
              <a:buNone/>
              <a:defRPr sz="1200" b="1"/>
            </a:lvl9pPr>
          </a:lstStyle>
          <a:p>
            <a:endParaRPr/>
          </a:p>
        </p:txBody>
      </p:sp>
      <p:sp>
        <p:nvSpPr>
          <p:cNvPr id="106" name="Google Shape;106;p21"/>
          <p:cNvSpPr txBox="1">
            <a:spLocks noGrp="1"/>
          </p:cNvSpPr>
          <p:nvPr>
            <p:ph type="body" idx="4"/>
          </p:nvPr>
        </p:nvSpPr>
        <p:spPr>
          <a:xfrm>
            <a:off x="6172200" y="2505075"/>
            <a:ext cx="5183200" cy="3684300"/>
          </a:xfrm>
          <a:prstGeom prst="rect">
            <a:avLst/>
          </a:prstGeom>
          <a:noFill/>
          <a:ln>
            <a:noFill/>
          </a:ln>
        </p:spPr>
        <p:txBody>
          <a:bodyPr spcFirstLastPara="1" wrap="square" lIns="68575" tIns="34275" rIns="68575" bIns="34275" anchor="t" anchorCtr="0">
            <a:noAutofit/>
          </a:bodyPr>
          <a:lstStyle>
            <a:lvl1pPr marL="457200" lvl="0" indent="-317500" algn="l">
              <a:lnSpc>
                <a:spcPct val="90000"/>
              </a:lnSpc>
              <a:spcBef>
                <a:spcPts val="800"/>
              </a:spcBef>
              <a:spcAft>
                <a:spcPts val="0"/>
              </a:spcAft>
              <a:buClr>
                <a:srgbClr val="00467F"/>
              </a:buClr>
              <a:buSzPts val="1400"/>
              <a:buChar char="•"/>
              <a:defRPr/>
            </a:lvl1pPr>
            <a:lvl2pPr marL="914400" lvl="1" indent="-317500" algn="l">
              <a:lnSpc>
                <a:spcPct val="90000"/>
              </a:lnSpc>
              <a:spcBef>
                <a:spcPts val="400"/>
              </a:spcBef>
              <a:spcAft>
                <a:spcPts val="0"/>
              </a:spcAft>
              <a:buClr>
                <a:srgbClr val="00467F"/>
              </a:buClr>
              <a:buSzPts val="1400"/>
              <a:buChar char="•"/>
              <a:defRPr/>
            </a:lvl2pPr>
            <a:lvl3pPr marL="1371600" lvl="2" indent="-317500" algn="l">
              <a:lnSpc>
                <a:spcPct val="90000"/>
              </a:lnSpc>
              <a:spcBef>
                <a:spcPts val="400"/>
              </a:spcBef>
              <a:spcAft>
                <a:spcPts val="0"/>
              </a:spcAft>
              <a:buClr>
                <a:srgbClr val="00467F"/>
              </a:buClr>
              <a:buSzPts val="1400"/>
              <a:buChar char="•"/>
              <a:defRPr/>
            </a:lvl3pPr>
            <a:lvl4pPr marL="1828800" lvl="3" indent="-317500" algn="l">
              <a:lnSpc>
                <a:spcPct val="90000"/>
              </a:lnSpc>
              <a:spcBef>
                <a:spcPts val="400"/>
              </a:spcBef>
              <a:spcAft>
                <a:spcPts val="0"/>
              </a:spcAft>
              <a:buClr>
                <a:srgbClr val="00467F"/>
              </a:buClr>
              <a:buSzPts val="1400"/>
              <a:buChar char="•"/>
              <a:defRPr/>
            </a:lvl4pPr>
            <a:lvl5pPr marL="2286000" lvl="4" indent="-317500" algn="l">
              <a:lnSpc>
                <a:spcPct val="90000"/>
              </a:lnSpc>
              <a:spcBef>
                <a:spcPts val="400"/>
              </a:spcBef>
              <a:spcAft>
                <a:spcPts val="0"/>
              </a:spcAft>
              <a:buClr>
                <a:srgbClr val="00467F"/>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sp>
        <p:nvSpPr>
          <p:cNvPr id="107" name="Google Shape;107;p21"/>
          <p:cNvSpPr txBox="1">
            <a:spLocks noGrp="1"/>
          </p:cNvSpPr>
          <p:nvPr>
            <p:ph type="dt" idx="10"/>
          </p:nvPr>
        </p:nvSpPr>
        <p:spPr>
          <a:xfrm>
            <a:off x="3352800" y="6988252"/>
            <a:ext cx="2743200" cy="3651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108" name="Google Shape;108;p21"/>
          <p:cNvSpPr txBox="1">
            <a:spLocks noGrp="1"/>
          </p:cNvSpPr>
          <p:nvPr>
            <p:ph type="ftr" idx="11"/>
          </p:nvPr>
        </p:nvSpPr>
        <p:spPr>
          <a:xfrm>
            <a:off x="4038600" y="6356350"/>
            <a:ext cx="4114800" cy="3651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09" name="Google Shape;109;p21"/>
          <p:cNvSpPr txBox="1">
            <a:spLocks noGrp="1"/>
          </p:cNvSpPr>
          <p:nvPr>
            <p:ph type="sldNum" idx="12"/>
          </p:nvPr>
        </p:nvSpPr>
        <p:spPr>
          <a:xfrm>
            <a:off x="8610600" y="6356350"/>
            <a:ext cx="2743200" cy="3651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EBEFF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EBEFF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EBEFF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EBEFF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EBEFF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EBEFF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EBEFF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EBEFF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EBEFF7"/>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3972469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10"/>
        <p:cNvGrpSpPr/>
        <p:nvPr/>
      </p:nvGrpSpPr>
      <p:grpSpPr>
        <a:xfrm>
          <a:off x="0" y="0"/>
          <a:ext cx="0" cy="0"/>
          <a:chOff x="0" y="0"/>
          <a:chExt cx="0" cy="0"/>
        </a:xfrm>
      </p:grpSpPr>
      <p:sp>
        <p:nvSpPr>
          <p:cNvPr id="111" name="Google Shape;111;p22"/>
          <p:cNvSpPr txBox="1">
            <a:spLocks noGrp="1"/>
          </p:cNvSpPr>
          <p:nvPr>
            <p:ph type="title"/>
          </p:nvPr>
        </p:nvSpPr>
        <p:spPr>
          <a:xfrm>
            <a:off x="838200" y="365125"/>
            <a:ext cx="10515600" cy="13257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Clr>
                <a:srgbClr val="00467F"/>
              </a:buClr>
              <a:buSzPts val="14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2" name="Google Shape;112;p22"/>
          <p:cNvSpPr txBox="1">
            <a:spLocks noGrp="1"/>
          </p:cNvSpPr>
          <p:nvPr>
            <p:ph type="dt" idx="10"/>
          </p:nvPr>
        </p:nvSpPr>
        <p:spPr>
          <a:xfrm>
            <a:off x="3352800" y="6988252"/>
            <a:ext cx="2743200" cy="3651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113" name="Google Shape;113;p22"/>
          <p:cNvSpPr txBox="1">
            <a:spLocks noGrp="1"/>
          </p:cNvSpPr>
          <p:nvPr>
            <p:ph type="ftr" idx="11"/>
          </p:nvPr>
        </p:nvSpPr>
        <p:spPr>
          <a:xfrm>
            <a:off x="4038600" y="6356350"/>
            <a:ext cx="4114800" cy="3651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4" name="Google Shape;114;p22"/>
          <p:cNvSpPr txBox="1">
            <a:spLocks noGrp="1"/>
          </p:cNvSpPr>
          <p:nvPr>
            <p:ph type="sldNum" idx="12"/>
          </p:nvPr>
        </p:nvSpPr>
        <p:spPr>
          <a:xfrm>
            <a:off x="8610600" y="6356350"/>
            <a:ext cx="2743200" cy="3651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EBEFF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EBEFF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EBEFF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EBEFF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EBEFF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EBEFF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EBEFF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EBEFF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EBEFF7"/>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05829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B5053-8C0E-4884-AA97-73F7F2AD21F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DC6C6E9-F504-494E-94FD-D8A8487F17F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21911DD-6842-4CE1-8279-E6814CF65F9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B13121C-1240-4001-B4E6-8EB65ED4655C}"/>
              </a:ext>
            </a:extLst>
          </p:cNvPr>
          <p:cNvSpPr>
            <a:spLocks noGrp="1"/>
          </p:cNvSpPr>
          <p:nvPr>
            <p:ph type="dt" sz="half" idx="10"/>
          </p:nvPr>
        </p:nvSpPr>
        <p:spPr/>
        <p:txBody>
          <a:bodyPr/>
          <a:lstStyle/>
          <a:p>
            <a:fld id="{FD81D579-9CBB-423F-B4B0-BA6770486735}" type="datetimeFigureOut">
              <a:rPr lang="en-US" smtClean="0"/>
              <a:t>6/9/2020</a:t>
            </a:fld>
            <a:endParaRPr lang="en-US"/>
          </a:p>
        </p:txBody>
      </p:sp>
      <p:sp>
        <p:nvSpPr>
          <p:cNvPr id="6" name="Footer Placeholder 5">
            <a:extLst>
              <a:ext uri="{FF2B5EF4-FFF2-40B4-BE49-F238E27FC236}">
                <a16:creationId xmlns:a16="http://schemas.microsoft.com/office/drawing/2014/main" id="{26FEEF9C-17AE-4FC5-B6D6-818DD0089E6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2A30CC-140A-478F-925C-37750DAB5A1C}"/>
              </a:ext>
            </a:extLst>
          </p:cNvPr>
          <p:cNvSpPr>
            <a:spLocks noGrp="1"/>
          </p:cNvSpPr>
          <p:nvPr>
            <p:ph type="sldNum" sz="quarter" idx="12"/>
          </p:nvPr>
        </p:nvSpPr>
        <p:spPr/>
        <p:txBody>
          <a:bodyPr/>
          <a:lstStyle/>
          <a:p>
            <a:fld id="{7376430E-99A3-4548-9C87-D802268E4A1D}" type="slidenum">
              <a:rPr lang="en-US" smtClean="0"/>
              <a:t>‹#›</a:t>
            </a:fld>
            <a:endParaRPr lang="en-US"/>
          </a:p>
        </p:txBody>
      </p:sp>
    </p:spTree>
    <p:extLst>
      <p:ext uri="{BB962C8B-B14F-4D97-AF65-F5344CB8AC3E}">
        <p14:creationId xmlns:p14="http://schemas.microsoft.com/office/powerpoint/2010/main" val="320347349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5"/>
        <p:cNvGrpSpPr/>
        <p:nvPr/>
      </p:nvGrpSpPr>
      <p:grpSpPr>
        <a:xfrm>
          <a:off x="0" y="0"/>
          <a:ext cx="0" cy="0"/>
          <a:chOff x="0" y="0"/>
          <a:chExt cx="0" cy="0"/>
        </a:xfrm>
      </p:grpSpPr>
      <p:sp>
        <p:nvSpPr>
          <p:cNvPr id="116" name="Google Shape;116;p23"/>
          <p:cNvSpPr txBox="1">
            <a:spLocks noGrp="1"/>
          </p:cNvSpPr>
          <p:nvPr>
            <p:ph type="dt" idx="10"/>
          </p:nvPr>
        </p:nvSpPr>
        <p:spPr>
          <a:xfrm>
            <a:off x="3352800" y="6988252"/>
            <a:ext cx="2743200" cy="3651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117" name="Google Shape;117;p23"/>
          <p:cNvSpPr txBox="1">
            <a:spLocks noGrp="1"/>
          </p:cNvSpPr>
          <p:nvPr>
            <p:ph type="ftr" idx="11"/>
          </p:nvPr>
        </p:nvSpPr>
        <p:spPr>
          <a:xfrm>
            <a:off x="4038600" y="6356350"/>
            <a:ext cx="4114800" cy="3651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18" name="Google Shape;118;p23"/>
          <p:cNvSpPr txBox="1">
            <a:spLocks noGrp="1"/>
          </p:cNvSpPr>
          <p:nvPr>
            <p:ph type="sldNum" idx="12"/>
          </p:nvPr>
        </p:nvSpPr>
        <p:spPr>
          <a:xfrm>
            <a:off x="8610600" y="6356350"/>
            <a:ext cx="2743200" cy="3651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EBEFF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EBEFF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EBEFF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EBEFF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EBEFF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EBEFF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EBEFF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EBEFF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EBEFF7"/>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72916038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119"/>
        <p:cNvGrpSpPr/>
        <p:nvPr/>
      </p:nvGrpSpPr>
      <p:grpSpPr>
        <a:xfrm>
          <a:off x="0" y="0"/>
          <a:ext cx="0" cy="0"/>
          <a:chOff x="0" y="0"/>
          <a:chExt cx="0" cy="0"/>
        </a:xfrm>
      </p:grpSpPr>
      <p:sp>
        <p:nvSpPr>
          <p:cNvPr id="120" name="Google Shape;120;p24"/>
          <p:cNvSpPr txBox="1">
            <a:spLocks noGrp="1"/>
          </p:cNvSpPr>
          <p:nvPr>
            <p:ph type="title"/>
          </p:nvPr>
        </p:nvSpPr>
        <p:spPr>
          <a:xfrm>
            <a:off x="839788" y="457200"/>
            <a:ext cx="3932400" cy="15999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rgbClr val="00467F"/>
              </a:buClr>
              <a:buSzPts val="2400"/>
              <a:buFont typeface="Arial"/>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1" name="Google Shape;121;p24"/>
          <p:cNvSpPr txBox="1">
            <a:spLocks noGrp="1"/>
          </p:cNvSpPr>
          <p:nvPr>
            <p:ph type="body" idx="1"/>
          </p:nvPr>
        </p:nvSpPr>
        <p:spPr>
          <a:xfrm>
            <a:off x="5183188" y="987425"/>
            <a:ext cx="6172000" cy="4873500"/>
          </a:xfrm>
          <a:prstGeom prst="rect">
            <a:avLst/>
          </a:prstGeom>
          <a:noFill/>
          <a:ln>
            <a:noFill/>
          </a:ln>
        </p:spPr>
        <p:txBody>
          <a:bodyPr spcFirstLastPara="1" wrap="square" lIns="68575" tIns="34275" rIns="68575" bIns="34275" anchor="t" anchorCtr="0">
            <a:noAutofit/>
          </a:bodyPr>
          <a:lstStyle>
            <a:lvl1pPr marL="457200" lvl="0" indent="-381000" algn="l">
              <a:lnSpc>
                <a:spcPct val="90000"/>
              </a:lnSpc>
              <a:spcBef>
                <a:spcPts val="800"/>
              </a:spcBef>
              <a:spcAft>
                <a:spcPts val="0"/>
              </a:spcAft>
              <a:buClr>
                <a:srgbClr val="00467F"/>
              </a:buClr>
              <a:buSzPts val="2400"/>
              <a:buChar char="•"/>
              <a:defRPr sz="2400"/>
            </a:lvl1pPr>
            <a:lvl2pPr marL="914400" lvl="1" indent="-361950" algn="l">
              <a:lnSpc>
                <a:spcPct val="90000"/>
              </a:lnSpc>
              <a:spcBef>
                <a:spcPts val="400"/>
              </a:spcBef>
              <a:spcAft>
                <a:spcPts val="0"/>
              </a:spcAft>
              <a:buClr>
                <a:srgbClr val="00467F"/>
              </a:buClr>
              <a:buSzPts val="2100"/>
              <a:buChar char="•"/>
              <a:defRPr sz="2100"/>
            </a:lvl2pPr>
            <a:lvl3pPr marL="1371600" lvl="2" indent="-342900" algn="l">
              <a:lnSpc>
                <a:spcPct val="90000"/>
              </a:lnSpc>
              <a:spcBef>
                <a:spcPts val="400"/>
              </a:spcBef>
              <a:spcAft>
                <a:spcPts val="0"/>
              </a:spcAft>
              <a:buClr>
                <a:srgbClr val="00467F"/>
              </a:buClr>
              <a:buSzPts val="1800"/>
              <a:buChar char="•"/>
              <a:defRPr sz="1800"/>
            </a:lvl3pPr>
            <a:lvl4pPr marL="1828800" lvl="3" indent="-323850" algn="l">
              <a:lnSpc>
                <a:spcPct val="90000"/>
              </a:lnSpc>
              <a:spcBef>
                <a:spcPts val="400"/>
              </a:spcBef>
              <a:spcAft>
                <a:spcPts val="0"/>
              </a:spcAft>
              <a:buClr>
                <a:srgbClr val="00467F"/>
              </a:buClr>
              <a:buSzPts val="1500"/>
              <a:buChar char="•"/>
              <a:defRPr sz="1500"/>
            </a:lvl4pPr>
            <a:lvl5pPr marL="2286000" lvl="4" indent="-323850" algn="l">
              <a:lnSpc>
                <a:spcPct val="90000"/>
              </a:lnSpc>
              <a:spcBef>
                <a:spcPts val="400"/>
              </a:spcBef>
              <a:spcAft>
                <a:spcPts val="0"/>
              </a:spcAft>
              <a:buClr>
                <a:srgbClr val="00467F"/>
              </a:buClr>
              <a:buSzPts val="1500"/>
              <a:buChar char="•"/>
              <a:defRPr sz="1500"/>
            </a:lvl5pPr>
            <a:lvl6pPr marL="2743200" lvl="5" indent="-323850" algn="l">
              <a:lnSpc>
                <a:spcPct val="90000"/>
              </a:lnSpc>
              <a:spcBef>
                <a:spcPts val="400"/>
              </a:spcBef>
              <a:spcAft>
                <a:spcPts val="0"/>
              </a:spcAft>
              <a:buClr>
                <a:schemeClr val="dk1"/>
              </a:buClr>
              <a:buSzPts val="1500"/>
              <a:buChar char="•"/>
              <a:defRPr sz="1500"/>
            </a:lvl6pPr>
            <a:lvl7pPr marL="3200400" lvl="6" indent="-323850" algn="l">
              <a:lnSpc>
                <a:spcPct val="90000"/>
              </a:lnSpc>
              <a:spcBef>
                <a:spcPts val="400"/>
              </a:spcBef>
              <a:spcAft>
                <a:spcPts val="0"/>
              </a:spcAft>
              <a:buClr>
                <a:schemeClr val="dk1"/>
              </a:buClr>
              <a:buSzPts val="1500"/>
              <a:buChar char="•"/>
              <a:defRPr sz="1500"/>
            </a:lvl7pPr>
            <a:lvl8pPr marL="3657600" lvl="7" indent="-323850" algn="l">
              <a:lnSpc>
                <a:spcPct val="90000"/>
              </a:lnSpc>
              <a:spcBef>
                <a:spcPts val="400"/>
              </a:spcBef>
              <a:spcAft>
                <a:spcPts val="0"/>
              </a:spcAft>
              <a:buClr>
                <a:schemeClr val="dk1"/>
              </a:buClr>
              <a:buSzPts val="1500"/>
              <a:buChar char="•"/>
              <a:defRPr sz="1500"/>
            </a:lvl8pPr>
            <a:lvl9pPr marL="4114800" lvl="8" indent="-323850" algn="l">
              <a:lnSpc>
                <a:spcPct val="90000"/>
              </a:lnSpc>
              <a:spcBef>
                <a:spcPts val="400"/>
              </a:spcBef>
              <a:spcAft>
                <a:spcPts val="0"/>
              </a:spcAft>
              <a:buClr>
                <a:schemeClr val="dk1"/>
              </a:buClr>
              <a:buSzPts val="1500"/>
              <a:buChar char="•"/>
              <a:defRPr sz="1500"/>
            </a:lvl9pPr>
          </a:lstStyle>
          <a:p>
            <a:endParaRPr/>
          </a:p>
        </p:txBody>
      </p:sp>
      <p:sp>
        <p:nvSpPr>
          <p:cNvPr id="122" name="Google Shape;122;p24"/>
          <p:cNvSpPr txBox="1">
            <a:spLocks noGrp="1"/>
          </p:cNvSpPr>
          <p:nvPr>
            <p:ph type="body" idx="2"/>
          </p:nvPr>
        </p:nvSpPr>
        <p:spPr>
          <a:xfrm>
            <a:off x="839788" y="2057400"/>
            <a:ext cx="3932400" cy="381150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rgbClr val="00467F"/>
              </a:buClr>
              <a:buSzPts val="1200"/>
              <a:buNone/>
              <a:defRPr sz="1200"/>
            </a:lvl1pPr>
            <a:lvl2pPr marL="914400" lvl="1" indent="-228600" algn="l">
              <a:lnSpc>
                <a:spcPct val="90000"/>
              </a:lnSpc>
              <a:spcBef>
                <a:spcPts val="400"/>
              </a:spcBef>
              <a:spcAft>
                <a:spcPts val="0"/>
              </a:spcAft>
              <a:buClr>
                <a:srgbClr val="00467F"/>
              </a:buClr>
              <a:buSzPts val="1100"/>
              <a:buNone/>
              <a:defRPr sz="1100"/>
            </a:lvl2pPr>
            <a:lvl3pPr marL="1371600" lvl="2" indent="-228600" algn="l">
              <a:lnSpc>
                <a:spcPct val="90000"/>
              </a:lnSpc>
              <a:spcBef>
                <a:spcPts val="400"/>
              </a:spcBef>
              <a:spcAft>
                <a:spcPts val="0"/>
              </a:spcAft>
              <a:buClr>
                <a:srgbClr val="00467F"/>
              </a:buClr>
              <a:buSzPts val="900"/>
              <a:buNone/>
              <a:defRPr sz="900"/>
            </a:lvl3pPr>
            <a:lvl4pPr marL="1828800" lvl="3" indent="-228600" algn="l">
              <a:lnSpc>
                <a:spcPct val="90000"/>
              </a:lnSpc>
              <a:spcBef>
                <a:spcPts val="400"/>
              </a:spcBef>
              <a:spcAft>
                <a:spcPts val="0"/>
              </a:spcAft>
              <a:buClr>
                <a:srgbClr val="00467F"/>
              </a:buClr>
              <a:buSzPts val="800"/>
              <a:buNone/>
              <a:defRPr sz="800"/>
            </a:lvl4pPr>
            <a:lvl5pPr marL="2286000" lvl="4" indent="-228600" algn="l">
              <a:lnSpc>
                <a:spcPct val="90000"/>
              </a:lnSpc>
              <a:spcBef>
                <a:spcPts val="400"/>
              </a:spcBef>
              <a:spcAft>
                <a:spcPts val="0"/>
              </a:spcAft>
              <a:buClr>
                <a:srgbClr val="00467F"/>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23" name="Google Shape;123;p24"/>
          <p:cNvSpPr txBox="1">
            <a:spLocks noGrp="1"/>
          </p:cNvSpPr>
          <p:nvPr>
            <p:ph type="dt" idx="10"/>
          </p:nvPr>
        </p:nvSpPr>
        <p:spPr>
          <a:xfrm>
            <a:off x="3352800" y="6988252"/>
            <a:ext cx="2743200" cy="3651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124" name="Google Shape;124;p24"/>
          <p:cNvSpPr txBox="1">
            <a:spLocks noGrp="1"/>
          </p:cNvSpPr>
          <p:nvPr>
            <p:ph type="ftr" idx="11"/>
          </p:nvPr>
        </p:nvSpPr>
        <p:spPr>
          <a:xfrm>
            <a:off x="4038600" y="6356350"/>
            <a:ext cx="4114800" cy="3651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5" name="Google Shape;125;p24"/>
          <p:cNvSpPr txBox="1">
            <a:spLocks noGrp="1"/>
          </p:cNvSpPr>
          <p:nvPr>
            <p:ph type="sldNum" idx="12"/>
          </p:nvPr>
        </p:nvSpPr>
        <p:spPr>
          <a:xfrm>
            <a:off x="8610600" y="6356350"/>
            <a:ext cx="2743200" cy="3651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EBEFF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EBEFF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EBEFF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EBEFF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EBEFF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EBEFF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EBEFF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EBEFF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EBEFF7"/>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98858187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126"/>
        <p:cNvGrpSpPr/>
        <p:nvPr/>
      </p:nvGrpSpPr>
      <p:grpSpPr>
        <a:xfrm>
          <a:off x="0" y="0"/>
          <a:ext cx="0" cy="0"/>
          <a:chOff x="0" y="0"/>
          <a:chExt cx="0" cy="0"/>
        </a:xfrm>
      </p:grpSpPr>
      <p:sp>
        <p:nvSpPr>
          <p:cNvPr id="127" name="Google Shape;127;p25"/>
          <p:cNvSpPr txBox="1">
            <a:spLocks noGrp="1"/>
          </p:cNvSpPr>
          <p:nvPr>
            <p:ph type="title"/>
          </p:nvPr>
        </p:nvSpPr>
        <p:spPr>
          <a:xfrm>
            <a:off x="839788" y="457200"/>
            <a:ext cx="3932400" cy="1599900"/>
          </a:xfrm>
          <a:prstGeom prst="rect">
            <a:avLst/>
          </a:prstGeom>
          <a:noFill/>
          <a:ln>
            <a:noFill/>
          </a:ln>
        </p:spPr>
        <p:txBody>
          <a:bodyPr spcFirstLastPara="1" wrap="square" lIns="68575" tIns="34275" rIns="68575" bIns="34275" anchor="b" anchorCtr="0">
            <a:noAutofit/>
          </a:bodyPr>
          <a:lstStyle>
            <a:lvl1pPr lvl="0" algn="l">
              <a:lnSpc>
                <a:spcPct val="90000"/>
              </a:lnSpc>
              <a:spcBef>
                <a:spcPts val="0"/>
              </a:spcBef>
              <a:spcAft>
                <a:spcPts val="0"/>
              </a:spcAft>
              <a:buClr>
                <a:srgbClr val="00467F"/>
              </a:buClr>
              <a:buSzPts val="2400"/>
              <a:buFont typeface="Arial"/>
              <a:buNone/>
              <a:defRPr sz="2400"/>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28" name="Google Shape;128;p25"/>
          <p:cNvSpPr>
            <a:spLocks noGrp="1"/>
          </p:cNvSpPr>
          <p:nvPr>
            <p:ph type="pic" idx="2"/>
          </p:nvPr>
        </p:nvSpPr>
        <p:spPr>
          <a:xfrm>
            <a:off x="5183188" y="987425"/>
            <a:ext cx="6172000" cy="4873500"/>
          </a:xfrm>
          <a:prstGeom prst="rect">
            <a:avLst/>
          </a:prstGeom>
          <a:noFill/>
          <a:ln>
            <a:noFill/>
          </a:ln>
        </p:spPr>
        <p:txBody>
          <a:bodyPr spcFirstLastPara="1" wrap="square" lIns="68575" tIns="34275" rIns="68575" bIns="34275" anchor="t" anchorCtr="0">
            <a:noAutofit/>
          </a:bodyPr>
          <a:lstStyle>
            <a:lvl1pPr marR="0" lvl="0" algn="l" rtl="0">
              <a:lnSpc>
                <a:spcPct val="90000"/>
              </a:lnSpc>
              <a:spcBef>
                <a:spcPts val="800"/>
              </a:spcBef>
              <a:spcAft>
                <a:spcPts val="0"/>
              </a:spcAft>
              <a:buClr>
                <a:srgbClr val="00467F"/>
              </a:buClr>
              <a:buSzPts val="2400"/>
              <a:buFont typeface="Arial"/>
              <a:buNone/>
              <a:defRPr sz="2400" b="0" i="0" u="none" strike="noStrike" cap="none">
                <a:solidFill>
                  <a:srgbClr val="00467F"/>
                </a:solidFill>
                <a:latin typeface="Arial"/>
                <a:ea typeface="Arial"/>
                <a:cs typeface="Arial"/>
                <a:sym typeface="Arial"/>
              </a:defRPr>
            </a:lvl1pPr>
            <a:lvl2pPr marR="0" lvl="1" algn="l" rtl="0">
              <a:lnSpc>
                <a:spcPct val="90000"/>
              </a:lnSpc>
              <a:spcBef>
                <a:spcPts val="400"/>
              </a:spcBef>
              <a:spcAft>
                <a:spcPts val="0"/>
              </a:spcAft>
              <a:buClr>
                <a:srgbClr val="00467F"/>
              </a:buClr>
              <a:buSzPts val="2100"/>
              <a:buFont typeface="Arial"/>
              <a:buNone/>
              <a:defRPr sz="2100" b="0" i="0" u="none" strike="noStrike" cap="none">
                <a:solidFill>
                  <a:srgbClr val="00467F"/>
                </a:solidFill>
                <a:latin typeface="Arial"/>
                <a:ea typeface="Arial"/>
                <a:cs typeface="Arial"/>
                <a:sym typeface="Arial"/>
              </a:defRPr>
            </a:lvl2pPr>
            <a:lvl3pPr marR="0" lvl="2" algn="l" rtl="0">
              <a:lnSpc>
                <a:spcPct val="90000"/>
              </a:lnSpc>
              <a:spcBef>
                <a:spcPts val="400"/>
              </a:spcBef>
              <a:spcAft>
                <a:spcPts val="0"/>
              </a:spcAft>
              <a:buClr>
                <a:srgbClr val="00467F"/>
              </a:buClr>
              <a:buSzPts val="1800"/>
              <a:buFont typeface="Arial"/>
              <a:buNone/>
              <a:defRPr sz="1800" b="0" i="0" u="none" strike="noStrike" cap="none">
                <a:solidFill>
                  <a:srgbClr val="00467F"/>
                </a:solidFill>
                <a:latin typeface="Arial"/>
                <a:ea typeface="Arial"/>
                <a:cs typeface="Arial"/>
                <a:sym typeface="Arial"/>
              </a:defRPr>
            </a:lvl3pPr>
            <a:lvl4pPr marR="0" lvl="3" algn="l" rtl="0">
              <a:lnSpc>
                <a:spcPct val="90000"/>
              </a:lnSpc>
              <a:spcBef>
                <a:spcPts val="400"/>
              </a:spcBef>
              <a:spcAft>
                <a:spcPts val="0"/>
              </a:spcAft>
              <a:buClr>
                <a:srgbClr val="00467F"/>
              </a:buClr>
              <a:buSzPts val="1500"/>
              <a:buFont typeface="Arial"/>
              <a:buNone/>
              <a:defRPr sz="1500" b="0" i="0" u="none" strike="noStrike" cap="none">
                <a:solidFill>
                  <a:srgbClr val="00467F"/>
                </a:solidFill>
                <a:latin typeface="Arial"/>
                <a:ea typeface="Arial"/>
                <a:cs typeface="Arial"/>
                <a:sym typeface="Arial"/>
              </a:defRPr>
            </a:lvl4pPr>
            <a:lvl5pPr marR="0" lvl="4" algn="l" rtl="0">
              <a:lnSpc>
                <a:spcPct val="90000"/>
              </a:lnSpc>
              <a:spcBef>
                <a:spcPts val="400"/>
              </a:spcBef>
              <a:spcAft>
                <a:spcPts val="0"/>
              </a:spcAft>
              <a:buClr>
                <a:srgbClr val="00467F"/>
              </a:buClr>
              <a:buSzPts val="1500"/>
              <a:buFont typeface="Arial"/>
              <a:buNone/>
              <a:defRPr sz="1500" b="0" i="0" u="none" strike="noStrike" cap="none">
                <a:solidFill>
                  <a:srgbClr val="00467F"/>
                </a:solidFill>
                <a:latin typeface="Arial"/>
                <a:ea typeface="Arial"/>
                <a:cs typeface="Arial"/>
                <a:sym typeface="Arial"/>
              </a:defRPr>
            </a:lvl5pPr>
            <a:lvl6pPr marR="0" lvl="5"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6pPr>
            <a:lvl7pPr marR="0" lvl="6"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7pPr>
            <a:lvl8pPr marR="0" lvl="7"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8pPr>
            <a:lvl9pPr marR="0" lvl="8" algn="l" rtl="0">
              <a:lnSpc>
                <a:spcPct val="90000"/>
              </a:lnSpc>
              <a:spcBef>
                <a:spcPts val="400"/>
              </a:spcBef>
              <a:spcAft>
                <a:spcPts val="0"/>
              </a:spcAft>
              <a:buClr>
                <a:schemeClr val="dk1"/>
              </a:buClr>
              <a:buSzPts val="1500"/>
              <a:buFont typeface="Arial"/>
              <a:buNone/>
              <a:defRPr sz="1500" b="0" i="0" u="none" strike="noStrike" cap="none">
                <a:solidFill>
                  <a:schemeClr val="dk1"/>
                </a:solidFill>
                <a:latin typeface="Arial"/>
                <a:ea typeface="Arial"/>
                <a:cs typeface="Arial"/>
                <a:sym typeface="Arial"/>
              </a:defRPr>
            </a:lvl9pPr>
          </a:lstStyle>
          <a:p>
            <a:endParaRPr/>
          </a:p>
        </p:txBody>
      </p:sp>
      <p:sp>
        <p:nvSpPr>
          <p:cNvPr id="129" name="Google Shape;129;p25"/>
          <p:cNvSpPr txBox="1">
            <a:spLocks noGrp="1"/>
          </p:cNvSpPr>
          <p:nvPr>
            <p:ph type="body" idx="1"/>
          </p:nvPr>
        </p:nvSpPr>
        <p:spPr>
          <a:xfrm>
            <a:off x="839788" y="2057400"/>
            <a:ext cx="3932400" cy="3811500"/>
          </a:xfrm>
          <a:prstGeom prst="rect">
            <a:avLst/>
          </a:prstGeom>
          <a:noFill/>
          <a:ln>
            <a:noFill/>
          </a:ln>
        </p:spPr>
        <p:txBody>
          <a:bodyPr spcFirstLastPara="1" wrap="square" lIns="68575" tIns="34275" rIns="68575" bIns="34275" anchor="t" anchorCtr="0">
            <a:noAutofit/>
          </a:bodyPr>
          <a:lstStyle>
            <a:lvl1pPr marL="457200" lvl="0" indent="-228600" algn="l">
              <a:lnSpc>
                <a:spcPct val="90000"/>
              </a:lnSpc>
              <a:spcBef>
                <a:spcPts val="800"/>
              </a:spcBef>
              <a:spcAft>
                <a:spcPts val="0"/>
              </a:spcAft>
              <a:buClr>
                <a:srgbClr val="00467F"/>
              </a:buClr>
              <a:buSzPts val="1200"/>
              <a:buNone/>
              <a:defRPr sz="1200"/>
            </a:lvl1pPr>
            <a:lvl2pPr marL="914400" lvl="1" indent="-228600" algn="l">
              <a:lnSpc>
                <a:spcPct val="90000"/>
              </a:lnSpc>
              <a:spcBef>
                <a:spcPts val="400"/>
              </a:spcBef>
              <a:spcAft>
                <a:spcPts val="0"/>
              </a:spcAft>
              <a:buClr>
                <a:srgbClr val="00467F"/>
              </a:buClr>
              <a:buSzPts val="1100"/>
              <a:buNone/>
              <a:defRPr sz="1100"/>
            </a:lvl2pPr>
            <a:lvl3pPr marL="1371600" lvl="2" indent="-228600" algn="l">
              <a:lnSpc>
                <a:spcPct val="90000"/>
              </a:lnSpc>
              <a:spcBef>
                <a:spcPts val="400"/>
              </a:spcBef>
              <a:spcAft>
                <a:spcPts val="0"/>
              </a:spcAft>
              <a:buClr>
                <a:srgbClr val="00467F"/>
              </a:buClr>
              <a:buSzPts val="900"/>
              <a:buNone/>
              <a:defRPr sz="900"/>
            </a:lvl3pPr>
            <a:lvl4pPr marL="1828800" lvl="3" indent="-228600" algn="l">
              <a:lnSpc>
                <a:spcPct val="90000"/>
              </a:lnSpc>
              <a:spcBef>
                <a:spcPts val="400"/>
              </a:spcBef>
              <a:spcAft>
                <a:spcPts val="0"/>
              </a:spcAft>
              <a:buClr>
                <a:srgbClr val="00467F"/>
              </a:buClr>
              <a:buSzPts val="800"/>
              <a:buNone/>
              <a:defRPr sz="800"/>
            </a:lvl4pPr>
            <a:lvl5pPr marL="2286000" lvl="4" indent="-228600" algn="l">
              <a:lnSpc>
                <a:spcPct val="90000"/>
              </a:lnSpc>
              <a:spcBef>
                <a:spcPts val="400"/>
              </a:spcBef>
              <a:spcAft>
                <a:spcPts val="0"/>
              </a:spcAft>
              <a:buClr>
                <a:srgbClr val="00467F"/>
              </a:buClr>
              <a:buSzPts val="800"/>
              <a:buNone/>
              <a:defRPr sz="800"/>
            </a:lvl5pPr>
            <a:lvl6pPr marL="2743200" lvl="5" indent="-228600" algn="l">
              <a:lnSpc>
                <a:spcPct val="90000"/>
              </a:lnSpc>
              <a:spcBef>
                <a:spcPts val="400"/>
              </a:spcBef>
              <a:spcAft>
                <a:spcPts val="0"/>
              </a:spcAft>
              <a:buClr>
                <a:schemeClr val="dk1"/>
              </a:buClr>
              <a:buSzPts val="800"/>
              <a:buNone/>
              <a:defRPr sz="800"/>
            </a:lvl6pPr>
            <a:lvl7pPr marL="3200400" lvl="6" indent="-228600" algn="l">
              <a:lnSpc>
                <a:spcPct val="90000"/>
              </a:lnSpc>
              <a:spcBef>
                <a:spcPts val="400"/>
              </a:spcBef>
              <a:spcAft>
                <a:spcPts val="0"/>
              </a:spcAft>
              <a:buClr>
                <a:schemeClr val="dk1"/>
              </a:buClr>
              <a:buSzPts val="800"/>
              <a:buNone/>
              <a:defRPr sz="800"/>
            </a:lvl7pPr>
            <a:lvl8pPr marL="3657600" lvl="7" indent="-228600" algn="l">
              <a:lnSpc>
                <a:spcPct val="90000"/>
              </a:lnSpc>
              <a:spcBef>
                <a:spcPts val="400"/>
              </a:spcBef>
              <a:spcAft>
                <a:spcPts val="0"/>
              </a:spcAft>
              <a:buClr>
                <a:schemeClr val="dk1"/>
              </a:buClr>
              <a:buSzPts val="800"/>
              <a:buNone/>
              <a:defRPr sz="800"/>
            </a:lvl8pPr>
            <a:lvl9pPr marL="4114800" lvl="8" indent="-228600" algn="l">
              <a:lnSpc>
                <a:spcPct val="90000"/>
              </a:lnSpc>
              <a:spcBef>
                <a:spcPts val="400"/>
              </a:spcBef>
              <a:spcAft>
                <a:spcPts val="0"/>
              </a:spcAft>
              <a:buClr>
                <a:schemeClr val="dk1"/>
              </a:buClr>
              <a:buSzPts val="800"/>
              <a:buNone/>
              <a:defRPr sz="800"/>
            </a:lvl9pPr>
          </a:lstStyle>
          <a:p>
            <a:endParaRPr/>
          </a:p>
        </p:txBody>
      </p:sp>
      <p:sp>
        <p:nvSpPr>
          <p:cNvPr id="130" name="Google Shape;130;p25"/>
          <p:cNvSpPr txBox="1">
            <a:spLocks noGrp="1"/>
          </p:cNvSpPr>
          <p:nvPr>
            <p:ph type="dt" idx="10"/>
          </p:nvPr>
        </p:nvSpPr>
        <p:spPr>
          <a:xfrm>
            <a:off x="3352800" y="6988252"/>
            <a:ext cx="2743200" cy="365100"/>
          </a:xfrm>
          <a:prstGeom prst="rect">
            <a:avLst/>
          </a:prstGeom>
          <a:noFill/>
          <a:ln>
            <a:noFill/>
          </a:ln>
        </p:spPr>
        <p:txBody>
          <a:bodyPr spcFirstLastPara="1" wrap="square" lIns="68575" tIns="34275" rIns="68575" bIns="34275" anchor="t" anchorCtr="0">
            <a:noAutofit/>
          </a:bodyPr>
          <a:lstStyle>
            <a:lvl1pPr marR="0" lvl="0"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131" name="Google Shape;131;p25"/>
          <p:cNvSpPr txBox="1">
            <a:spLocks noGrp="1"/>
          </p:cNvSpPr>
          <p:nvPr>
            <p:ph type="ftr" idx="11"/>
          </p:nvPr>
        </p:nvSpPr>
        <p:spPr>
          <a:xfrm>
            <a:off x="4038600" y="6356350"/>
            <a:ext cx="4114800" cy="365100"/>
          </a:xfrm>
          <a:prstGeom prst="rect">
            <a:avLst/>
          </a:prstGeom>
          <a:noFill/>
          <a:ln>
            <a:noFill/>
          </a:ln>
        </p:spPr>
        <p:txBody>
          <a:bodyPr spcFirstLastPara="1" wrap="square" lIns="68575" tIns="34275" rIns="68575" bIns="34275" anchor="ctr" anchorCtr="0">
            <a:noAutofit/>
          </a:bodyPr>
          <a:lstStyle>
            <a:lvl1pPr lvl="0" algn="ctr">
              <a:lnSpc>
                <a:spcPct val="100000"/>
              </a:lnSpc>
              <a:spcBef>
                <a:spcPts val="0"/>
              </a:spcBef>
              <a:spcAft>
                <a:spcPts val="0"/>
              </a:spcAft>
              <a:buSzPts val="11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2" name="Google Shape;132;p25"/>
          <p:cNvSpPr txBox="1">
            <a:spLocks noGrp="1"/>
          </p:cNvSpPr>
          <p:nvPr>
            <p:ph type="sldNum" idx="12"/>
          </p:nvPr>
        </p:nvSpPr>
        <p:spPr>
          <a:xfrm>
            <a:off x="8610600" y="6356350"/>
            <a:ext cx="2743200" cy="3651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EBEFF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EBEFF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EBEFF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EBEFF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EBEFF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EBEFF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EBEFF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EBEFF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EBEFF7"/>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7521460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33"/>
        <p:cNvGrpSpPr/>
        <p:nvPr/>
      </p:nvGrpSpPr>
      <p:grpSpPr>
        <a:xfrm>
          <a:off x="0" y="0"/>
          <a:ext cx="0" cy="0"/>
          <a:chOff x="0" y="0"/>
          <a:chExt cx="0" cy="0"/>
        </a:xfrm>
      </p:grpSpPr>
      <p:sp>
        <p:nvSpPr>
          <p:cNvPr id="134" name="Google Shape;134;p26"/>
          <p:cNvSpPr txBox="1">
            <a:spLocks noGrp="1"/>
          </p:cNvSpPr>
          <p:nvPr>
            <p:ph type="title"/>
          </p:nvPr>
        </p:nvSpPr>
        <p:spPr>
          <a:xfrm>
            <a:off x="415600" y="593367"/>
            <a:ext cx="11360800" cy="763500"/>
          </a:xfrm>
          <a:prstGeom prst="rect">
            <a:avLst/>
          </a:prstGeom>
          <a:noFill/>
          <a:ln>
            <a:noFill/>
          </a:ln>
        </p:spPr>
        <p:txBody>
          <a:bodyPr spcFirstLastPara="1" wrap="square" lIns="68575" tIns="34275" rIns="68575" bIns="34275" anchor="ctr" anchorCtr="0">
            <a:noAutofit/>
          </a:bodyPr>
          <a:lstStyle>
            <a:lvl1pPr lvl="0" algn="l">
              <a:lnSpc>
                <a:spcPct val="90000"/>
              </a:lnSpc>
              <a:spcBef>
                <a:spcPts val="0"/>
              </a:spcBef>
              <a:spcAft>
                <a:spcPts val="0"/>
              </a:spcAft>
              <a:buSzPts val="30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5" name="Google Shape;135;p26"/>
          <p:cNvSpPr txBox="1">
            <a:spLocks noGrp="1"/>
          </p:cNvSpPr>
          <p:nvPr>
            <p:ph type="body" idx="1"/>
          </p:nvPr>
        </p:nvSpPr>
        <p:spPr>
          <a:xfrm>
            <a:off x="415600" y="1536633"/>
            <a:ext cx="11360800" cy="4555200"/>
          </a:xfrm>
          <a:prstGeom prst="rect">
            <a:avLst/>
          </a:prstGeom>
          <a:noFill/>
          <a:ln>
            <a:noFill/>
          </a:ln>
        </p:spPr>
        <p:txBody>
          <a:bodyPr spcFirstLastPara="1" wrap="square" lIns="68575" tIns="34275" rIns="68575" bIns="34275" anchor="t" anchorCtr="0">
            <a:noAutofit/>
          </a:bodyPr>
          <a:lstStyle>
            <a:lvl1pPr marL="457200" lvl="0" indent="-361950" algn="l">
              <a:lnSpc>
                <a:spcPct val="90000"/>
              </a:lnSpc>
              <a:spcBef>
                <a:spcPts val="800"/>
              </a:spcBef>
              <a:spcAft>
                <a:spcPts val="0"/>
              </a:spcAft>
              <a:buSzPts val="2100"/>
              <a:buChar char="•"/>
              <a:defRPr/>
            </a:lvl1pPr>
            <a:lvl2pPr marL="914400" lvl="1" indent="-342900" algn="l">
              <a:lnSpc>
                <a:spcPct val="90000"/>
              </a:lnSpc>
              <a:spcBef>
                <a:spcPts val="400"/>
              </a:spcBef>
              <a:spcAft>
                <a:spcPts val="0"/>
              </a:spcAft>
              <a:buSzPts val="1800"/>
              <a:buChar char="•"/>
              <a:defRPr/>
            </a:lvl2pPr>
            <a:lvl3pPr marL="1371600" lvl="2" indent="-323850" algn="l">
              <a:lnSpc>
                <a:spcPct val="90000"/>
              </a:lnSpc>
              <a:spcBef>
                <a:spcPts val="400"/>
              </a:spcBef>
              <a:spcAft>
                <a:spcPts val="0"/>
              </a:spcAft>
              <a:buSzPts val="1500"/>
              <a:buChar char="•"/>
              <a:defRPr/>
            </a:lvl3pPr>
            <a:lvl4pPr marL="1828800" lvl="3" indent="-317500" algn="l">
              <a:lnSpc>
                <a:spcPct val="90000"/>
              </a:lnSpc>
              <a:spcBef>
                <a:spcPts val="400"/>
              </a:spcBef>
              <a:spcAft>
                <a:spcPts val="0"/>
              </a:spcAft>
              <a:buSzPts val="1400"/>
              <a:buChar char="•"/>
              <a:defRPr/>
            </a:lvl4pPr>
            <a:lvl5pPr marL="2286000" lvl="4" indent="-317500" algn="l">
              <a:lnSpc>
                <a:spcPct val="90000"/>
              </a:lnSpc>
              <a:spcBef>
                <a:spcPts val="400"/>
              </a:spcBef>
              <a:spcAft>
                <a:spcPts val="0"/>
              </a:spcAft>
              <a:buSzPts val="1400"/>
              <a:buChar char="•"/>
              <a:defRPr/>
            </a:lvl5pPr>
            <a:lvl6pPr marL="2743200" lvl="5" indent="-317500" algn="l">
              <a:lnSpc>
                <a:spcPct val="90000"/>
              </a:lnSpc>
              <a:spcBef>
                <a:spcPts val="400"/>
              </a:spcBef>
              <a:spcAft>
                <a:spcPts val="0"/>
              </a:spcAft>
              <a:buSzPts val="1400"/>
              <a:buChar char="•"/>
              <a:defRPr/>
            </a:lvl6pPr>
            <a:lvl7pPr marL="3200400" lvl="6" indent="-317500" algn="l">
              <a:lnSpc>
                <a:spcPct val="90000"/>
              </a:lnSpc>
              <a:spcBef>
                <a:spcPts val="400"/>
              </a:spcBef>
              <a:spcAft>
                <a:spcPts val="0"/>
              </a:spcAft>
              <a:buSzPts val="1400"/>
              <a:buChar char="•"/>
              <a:defRPr/>
            </a:lvl7pPr>
            <a:lvl8pPr marL="3657600" lvl="7" indent="-317500" algn="l">
              <a:lnSpc>
                <a:spcPct val="90000"/>
              </a:lnSpc>
              <a:spcBef>
                <a:spcPts val="400"/>
              </a:spcBef>
              <a:spcAft>
                <a:spcPts val="0"/>
              </a:spcAft>
              <a:buSzPts val="1400"/>
              <a:buChar char="•"/>
              <a:defRPr/>
            </a:lvl8pPr>
            <a:lvl9pPr marL="4114800" lvl="8" indent="-317500" algn="l">
              <a:lnSpc>
                <a:spcPct val="90000"/>
              </a:lnSpc>
              <a:spcBef>
                <a:spcPts val="400"/>
              </a:spcBef>
              <a:spcAft>
                <a:spcPts val="0"/>
              </a:spcAft>
              <a:buSzPts val="1400"/>
              <a:buChar char="•"/>
              <a:defRPr/>
            </a:lvl9pPr>
          </a:lstStyle>
          <a:p>
            <a:endParaRPr/>
          </a:p>
        </p:txBody>
      </p:sp>
      <p:sp>
        <p:nvSpPr>
          <p:cNvPr id="136" name="Google Shape;136;p26"/>
          <p:cNvSpPr txBox="1">
            <a:spLocks noGrp="1"/>
          </p:cNvSpPr>
          <p:nvPr>
            <p:ph type="sldNum" idx="12"/>
          </p:nvPr>
        </p:nvSpPr>
        <p:spPr>
          <a:xfrm>
            <a:off x="11296611" y="6217622"/>
            <a:ext cx="731600" cy="524700"/>
          </a:xfrm>
          <a:prstGeom prst="rect">
            <a:avLst/>
          </a:prstGeom>
          <a:noFill/>
          <a:ln>
            <a:noFill/>
          </a:ln>
        </p:spPr>
        <p:txBody>
          <a:bodyPr spcFirstLastPara="1" wrap="square" lIns="68575" tIns="34275" rIns="68575" bIns="34275"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EBEFF7"/>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EBEFF7"/>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EBEFF7"/>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EBEFF7"/>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EBEFF7"/>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EBEFF7"/>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EBEFF7"/>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EBEFF7"/>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EBEFF7"/>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4788673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1:2">
  <p:cSld name="1:2">
    <p:spTree>
      <p:nvGrpSpPr>
        <p:cNvPr id="1" name="Shape 137"/>
        <p:cNvGrpSpPr/>
        <p:nvPr/>
      </p:nvGrpSpPr>
      <p:grpSpPr>
        <a:xfrm>
          <a:off x="0" y="0"/>
          <a:ext cx="0" cy="0"/>
          <a:chOff x="0" y="0"/>
          <a:chExt cx="0" cy="0"/>
        </a:xfrm>
      </p:grpSpPr>
      <p:sp>
        <p:nvSpPr>
          <p:cNvPr id="138" name="Google Shape;138;p27"/>
          <p:cNvSpPr txBox="1">
            <a:spLocks noGrp="1"/>
          </p:cNvSpPr>
          <p:nvPr>
            <p:ph type="title"/>
          </p:nvPr>
        </p:nvSpPr>
        <p:spPr>
          <a:xfrm>
            <a:off x="914400" y="304800"/>
            <a:ext cx="10363200" cy="9906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SzPts val="3000"/>
              <a:buNone/>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139" name="Google Shape;139;p27"/>
          <p:cNvSpPr txBox="1">
            <a:spLocks noGrp="1"/>
          </p:cNvSpPr>
          <p:nvPr>
            <p:ph type="body" idx="1"/>
          </p:nvPr>
        </p:nvSpPr>
        <p:spPr>
          <a:xfrm>
            <a:off x="914400" y="2971800"/>
            <a:ext cx="3048000" cy="27432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360"/>
              </a:spcBef>
              <a:spcAft>
                <a:spcPts val="0"/>
              </a:spcAft>
              <a:buClr>
                <a:srgbClr val="6185AB"/>
              </a:buClr>
              <a:buSzPts val="1800"/>
              <a:buChar char="•"/>
              <a:defRPr/>
            </a:lvl1pPr>
            <a:lvl2pPr marL="914400" lvl="1" indent="-342900" algn="l">
              <a:lnSpc>
                <a:spcPct val="90000"/>
              </a:lnSpc>
              <a:spcBef>
                <a:spcPts val="360"/>
              </a:spcBef>
              <a:spcAft>
                <a:spcPts val="0"/>
              </a:spcAft>
              <a:buClr>
                <a:srgbClr val="6185AB"/>
              </a:buClr>
              <a:buSzPts val="1800"/>
              <a:buChar char="•"/>
              <a:defRPr/>
            </a:lvl2pPr>
            <a:lvl3pPr marL="1371600" lvl="2" indent="-342900" algn="l">
              <a:lnSpc>
                <a:spcPct val="90000"/>
              </a:lnSpc>
              <a:spcBef>
                <a:spcPts val="360"/>
              </a:spcBef>
              <a:spcAft>
                <a:spcPts val="0"/>
              </a:spcAft>
              <a:buClr>
                <a:srgbClr val="6185AB"/>
              </a:buClr>
              <a:buSzPts val="1800"/>
              <a:buChar char="•"/>
              <a:defRPr/>
            </a:lvl3pPr>
            <a:lvl4pPr marL="1828800" lvl="3" indent="-342900" algn="l">
              <a:lnSpc>
                <a:spcPct val="90000"/>
              </a:lnSpc>
              <a:spcBef>
                <a:spcPts val="360"/>
              </a:spcBef>
              <a:spcAft>
                <a:spcPts val="0"/>
              </a:spcAft>
              <a:buClr>
                <a:srgbClr val="6185AB"/>
              </a:buClr>
              <a:buSzPts val="1800"/>
              <a:buChar char="•"/>
              <a:defRPr/>
            </a:lvl4pPr>
            <a:lvl5pPr marL="2286000" lvl="4" indent="-342900" algn="l">
              <a:lnSpc>
                <a:spcPct val="90000"/>
              </a:lnSpc>
              <a:spcBef>
                <a:spcPts val="360"/>
              </a:spcBef>
              <a:spcAft>
                <a:spcPts val="0"/>
              </a:spcAft>
              <a:buClr>
                <a:srgbClr val="6185AB"/>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0" name="Google Shape;140;p27"/>
          <p:cNvSpPr txBox="1">
            <a:spLocks noGrp="1"/>
          </p:cNvSpPr>
          <p:nvPr>
            <p:ph type="body" idx="2"/>
          </p:nvPr>
        </p:nvSpPr>
        <p:spPr>
          <a:xfrm>
            <a:off x="4572000" y="2971800"/>
            <a:ext cx="6705600" cy="2743200"/>
          </a:xfrm>
          <a:prstGeom prst="rect">
            <a:avLst/>
          </a:prstGeom>
          <a:noFill/>
          <a:ln>
            <a:noFill/>
          </a:ln>
        </p:spPr>
        <p:txBody>
          <a:bodyPr spcFirstLastPara="1" wrap="square" lIns="91425" tIns="45700" rIns="91425" bIns="45700" anchor="t" anchorCtr="0">
            <a:noAutofit/>
          </a:bodyPr>
          <a:lstStyle>
            <a:lvl1pPr marL="457200" lvl="0" indent="-342900" algn="l">
              <a:lnSpc>
                <a:spcPct val="90000"/>
              </a:lnSpc>
              <a:spcBef>
                <a:spcPts val="360"/>
              </a:spcBef>
              <a:spcAft>
                <a:spcPts val="0"/>
              </a:spcAft>
              <a:buClr>
                <a:srgbClr val="6185AB"/>
              </a:buClr>
              <a:buSzPts val="1800"/>
              <a:buChar char="•"/>
              <a:defRPr/>
            </a:lvl1pPr>
            <a:lvl2pPr marL="914400" lvl="1" indent="-342900" algn="l">
              <a:lnSpc>
                <a:spcPct val="90000"/>
              </a:lnSpc>
              <a:spcBef>
                <a:spcPts val="360"/>
              </a:spcBef>
              <a:spcAft>
                <a:spcPts val="0"/>
              </a:spcAft>
              <a:buClr>
                <a:srgbClr val="6185AB"/>
              </a:buClr>
              <a:buSzPts val="1800"/>
              <a:buChar char="•"/>
              <a:defRPr/>
            </a:lvl2pPr>
            <a:lvl3pPr marL="1371600" lvl="2" indent="-342900" algn="l">
              <a:lnSpc>
                <a:spcPct val="90000"/>
              </a:lnSpc>
              <a:spcBef>
                <a:spcPts val="360"/>
              </a:spcBef>
              <a:spcAft>
                <a:spcPts val="0"/>
              </a:spcAft>
              <a:buClr>
                <a:srgbClr val="6185AB"/>
              </a:buClr>
              <a:buSzPts val="1800"/>
              <a:buChar char="•"/>
              <a:defRPr/>
            </a:lvl3pPr>
            <a:lvl4pPr marL="1828800" lvl="3" indent="-342900" algn="l">
              <a:lnSpc>
                <a:spcPct val="90000"/>
              </a:lnSpc>
              <a:spcBef>
                <a:spcPts val="360"/>
              </a:spcBef>
              <a:spcAft>
                <a:spcPts val="0"/>
              </a:spcAft>
              <a:buClr>
                <a:srgbClr val="6185AB"/>
              </a:buClr>
              <a:buSzPts val="1800"/>
              <a:buChar char="•"/>
              <a:defRPr/>
            </a:lvl4pPr>
            <a:lvl5pPr marL="2286000" lvl="4" indent="-342900" algn="l">
              <a:lnSpc>
                <a:spcPct val="90000"/>
              </a:lnSpc>
              <a:spcBef>
                <a:spcPts val="360"/>
              </a:spcBef>
              <a:spcAft>
                <a:spcPts val="0"/>
              </a:spcAft>
              <a:buClr>
                <a:srgbClr val="6185AB"/>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41" name="Google Shape;141;p27"/>
          <p:cNvSpPr txBox="1">
            <a:spLocks noGrp="1"/>
          </p:cNvSpPr>
          <p:nvPr>
            <p:ph type="body" idx="3"/>
          </p:nvPr>
        </p:nvSpPr>
        <p:spPr>
          <a:xfrm>
            <a:off x="914400" y="691051"/>
            <a:ext cx="10363200" cy="451800"/>
          </a:xfrm>
          <a:prstGeom prst="rect">
            <a:avLst/>
          </a:prstGeom>
          <a:noFill/>
          <a:ln>
            <a:noFill/>
          </a:ln>
        </p:spPr>
        <p:txBody>
          <a:bodyPr spcFirstLastPara="1" wrap="square" lIns="91425" tIns="45700" rIns="91425" bIns="45700" anchor="t" anchorCtr="0">
            <a:noAutofit/>
          </a:bodyPr>
          <a:lstStyle>
            <a:lvl1pPr marL="457200" lvl="0" indent="-228600" algn="l">
              <a:lnSpc>
                <a:spcPct val="85000"/>
              </a:lnSpc>
              <a:spcBef>
                <a:spcPts val="0"/>
              </a:spcBef>
              <a:spcAft>
                <a:spcPts val="0"/>
              </a:spcAft>
              <a:buClr>
                <a:schemeClr val="accent3"/>
              </a:buClr>
              <a:buSzPts val="1700"/>
              <a:buFont typeface="Arial"/>
              <a:buNone/>
              <a:defRPr sz="1700" b="0">
                <a:solidFill>
                  <a:schemeClr val="accent3"/>
                </a:solidFill>
                <a:latin typeface="Arial"/>
                <a:ea typeface="Arial"/>
                <a:cs typeface="Arial"/>
                <a:sym typeface="Arial"/>
              </a:defRPr>
            </a:lvl1pPr>
            <a:lvl2pPr marL="914400" lvl="1" indent="-228600" algn="l">
              <a:lnSpc>
                <a:spcPct val="90000"/>
              </a:lnSpc>
              <a:spcBef>
                <a:spcPts val="400"/>
              </a:spcBef>
              <a:spcAft>
                <a:spcPts val="0"/>
              </a:spcAft>
              <a:buClr>
                <a:srgbClr val="6185AB"/>
              </a:buClr>
              <a:buSzPts val="2000"/>
              <a:buFont typeface="Arial"/>
              <a:buNone/>
              <a:defRPr sz="2000" b="1"/>
            </a:lvl2pPr>
            <a:lvl3pPr marL="1371600" lvl="2" indent="-228600" algn="l">
              <a:lnSpc>
                <a:spcPct val="90000"/>
              </a:lnSpc>
              <a:spcBef>
                <a:spcPts val="360"/>
              </a:spcBef>
              <a:spcAft>
                <a:spcPts val="0"/>
              </a:spcAft>
              <a:buClr>
                <a:srgbClr val="6185AB"/>
              </a:buClr>
              <a:buSzPts val="1800"/>
              <a:buFont typeface="Arial"/>
              <a:buNone/>
              <a:defRPr sz="1800" b="1"/>
            </a:lvl3pPr>
            <a:lvl4pPr marL="1828800" lvl="3" indent="-228600" algn="l">
              <a:lnSpc>
                <a:spcPct val="90000"/>
              </a:lnSpc>
              <a:spcBef>
                <a:spcPts val="320"/>
              </a:spcBef>
              <a:spcAft>
                <a:spcPts val="0"/>
              </a:spcAft>
              <a:buClr>
                <a:srgbClr val="6185AB"/>
              </a:buClr>
              <a:buSzPts val="1600"/>
              <a:buFont typeface="Arial"/>
              <a:buNone/>
              <a:defRPr sz="1600" b="1"/>
            </a:lvl4pPr>
            <a:lvl5pPr marL="2286000" lvl="4" indent="-228600" algn="l">
              <a:lnSpc>
                <a:spcPct val="90000"/>
              </a:lnSpc>
              <a:spcBef>
                <a:spcPts val="320"/>
              </a:spcBef>
              <a:spcAft>
                <a:spcPts val="0"/>
              </a:spcAft>
              <a:buClr>
                <a:srgbClr val="6185AB"/>
              </a:buClr>
              <a:buSzPts val="1600"/>
              <a:buFont typeface="Arial"/>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142" name="Google Shape;142;p27"/>
          <p:cNvSpPr txBox="1"/>
          <p:nvPr/>
        </p:nvSpPr>
        <p:spPr>
          <a:xfrm>
            <a:off x="10886831" y="6589187"/>
            <a:ext cx="390800" cy="123000"/>
          </a:xfrm>
          <a:prstGeom prst="rect">
            <a:avLst/>
          </a:prstGeom>
          <a:noFill/>
          <a:ln>
            <a:noFill/>
          </a:ln>
        </p:spPr>
        <p:txBody>
          <a:bodyPr spcFirstLastPara="1" wrap="square" lIns="0" tIns="0" rIns="0" bIns="0" anchor="b" anchorCtr="0">
            <a:noAutofit/>
          </a:bodyPr>
          <a:lstStyle/>
          <a:p>
            <a:pPr marL="0" marR="0" lvl="0" indent="0" algn="r" rtl="0">
              <a:lnSpc>
                <a:spcPct val="100000"/>
              </a:lnSpc>
              <a:spcBef>
                <a:spcPts val="0"/>
              </a:spcBef>
              <a:spcAft>
                <a:spcPts val="0"/>
              </a:spcAft>
              <a:buClr>
                <a:srgbClr val="000000"/>
              </a:buClr>
              <a:buSzPts val="800"/>
              <a:buFont typeface="Arial"/>
              <a:buNone/>
            </a:pPr>
            <a:fld id="{00000000-1234-1234-1234-123412341234}" type="slidenum">
              <a:rPr lang="en-US" sz="800" b="0" i="0" u="none" strike="noStrike" cap="none">
                <a:solidFill>
                  <a:srgbClr val="666666"/>
                </a:solidFill>
                <a:latin typeface="Arial"/>
                <a:ea typeface="Arial"/>
                <a:cs typeface="Arial"/>
                <a:sym typeface="Arial"/>
              </a:rPr>
              <a:pPr marL="0" marR="0" lvl="0" indent="0" algn="r" rtl="0">
                <a:lnSpc>
                  <a:spcPct val="100000"/>
                </a:lnSpc>
                <a:spcBef>
                  <a:spcPts val="0"/>
                </a:spcBef>
                <a:spcAft>
                  <a:spcPts val="0"/>
                </a:spcAft>
                <a:buClr>
                  <a:srgbClr val="000000"/>
                </a:buClr>
                <a:buSzPts val="800"/>
                <a:buFont typeface="Arial"/>
                <a:buNone/>
              </a:pPr>
              <a:t>‹#›</a:t>
            </a:fld>
            <a:endParaRPr sz="800" b="0" i="0" u="none" strike="noStrike" cap="none">
              <a:solidFill>
                <a:srgbClr val="666666"/>
              </a:solidFill>
              <a:latin typeface="Arial"/>
              <a:ea typeface="Arial"/>
              <a:cs typeface="Arial"/>
              <a:sym typeface="Arial"/>
            </a:endParaRPr>
          </a:p>
        </p:txBody>
      </p:sp>
      <p:sp>
        <p:nvSpPr>
          <p:cNvPr id="143" name="Google Shape;143;p27"/>
          <p:cNvSpPr txBox="1">
            <a:spLocks noGrp="1"/>
          </p:cNvSpPr>
          <p:nvPr>
            <p:ph type="body" idx="4"/>
          </p:nvPr>
        </p:nvSpPr>
        <p:spPr>
          <a:xfrm>
            <a:off x="914400" y="6564565"/>
            <a:ext cx="6705600" cy="147600"/>
          </a:xfrm>
          <a:prstGeom prst="rect">
            <a:avLst/>
          </a:prstGeom>
          <a:noFill/>
          <a:ln>
            <a:noFill/>
          </a:ln>
        </p:spPr>
        <p:txBody>
          <a:bodyPr spcFirstLastPara="1" wrap="square" lIns="91425" tIns="45700" rIns="91425" bIns="45700" anchor="b" anchorCtr="0">
            <a:noAutofit/>
          </a:bodyPr>
          <a:lstStyle>
            <a:lvl1pPr marL="457200" lvl="0" indent="-279400" algn="l">
              <a:lnSpc>
                <a:spcPct val="90000"/>
              </a:lnSpc>
              <a:spcBef>
                <a:spcPts val="160"/>
              </a:spcBef>
              <a:spcAft>
                <a:spcPts val="0"/>
              </a:spcAft>
              <a:buClr>
                <a:srgbClr val="666666"/>
              </a:buClr>
              <a:buSzPts val="800"/>
              <a:buFont typeface="Arial"/>
              <a:buChar char="•"/>
              <a:defRPr sz="800">
                <a:solidFill>
                  <a:srgbClr val="666666"/>
                </a:solidFill>
                <a:latin typeface="Arial"/>
                <a:ea typeface="Arial"/>
                <a:cs typeface="Arial"/>
                <a:sym typeface="Arial"/>
              </a:defRPr>
            </a:lvl1pPr>
            <a:lvl2pPr marL="914400" lvl="1" indent="-342900" algn="l">
              <a:lnSpc>
                <a:spcPct val="90000"/>
              </a:lnSpc>
              <a:spcBef>
                <a:spcPts val="360"/>
              </a:spcBef>
              <a:spcAft>
                <a:spcPts val="0"/>
              </a:spcAft>
              <a:buClr>
                <a:srgbClr val="6185AB"/>
              </a:buClr>
              <a:buSzPts val="1800"/>
              <a:buChar char="•"/>
              <a:defRPr/>
            </a:lvl2pPr>
            <a:lvl3pPr marL="1371600" lvl="2" indent="-342900" algn="l">
              <a:lnSpc>
                <a:spcPct val="90000"/>
              </a:lnSpc>
              <a:spcBef>
                <a:spcPts val="360"/>
              </a:spcBef>
              <a:spcAft>
                <a:spcPts val="0"/>
              </a:spcAft>
              <a:buClr>
                <a:srgbClr val="6185AB"/>
              </a:buClr>
              <a:buSzPts val="1800"/>
              <a:buChar char="•"/>
              <a:defRPr/>
            </a:lvl3pPr>
            <a:lvl4pPr marL="1828800" lvl="3" indent="-342900" algn="l">
              <a:lnSpc>
                <a:spcPct val="90000"/>
              </a:lnSpc>
              <a:spcBef>
                <a:spcPts val="360"/>
              </a:spcBef>
              <a:spcAft>
                <a:spcPts val="0"/>
              </a:spcAft>
              <a:buClr>
                <a:srgbClr val="6185AB"/>
              </a:buClr>
              <a:buSzPts val="1800"/>
              <a:buChar char="•"/>
              <a:defRPr/>
            </a:lvl4pPr>
            <a:lvl5pPr marL="2286000" lvl="4" indent="-342900" algn="l">
              <a:lnSpc>
                <a:spcPct val="90000"/>
              </a:lnSpc>
              <a:spcBef>
                <a:spcPts val="360"/>
              </a:spcBef>
              <a:spcAft>
                <a:spcPts val="0"/>
              </a:spcAft>
              <a:buClr>
                <a:srgbClr val="6185AB"/>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403370073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Section header">
  <p:cSld name="1_Section header">
    <p:spTree>
      <p:nvGrpSpPr>
        <p:cNvPr id="1" name="Shape 144"/>
        <p:cNvGrpSpPr/>
        <p:nvPr/>
      </p:nvGrpSpPr>
      <p:grpSpPr>
        <a:xfrm>
          <a:off x="0" y="0"/>
          <a:ext cx="0" cy="0"/>
          <a:chOff x="0" y="0"/>
          <a:chExt cx="0" cy="0"/>
        </a:xfrm>
      </p:grpSpPr>
      <p:sp>
        <p:nvSpPr>
          <p:cNvPr id="145" name="Google Shape;145;p28"/>
          <p:cNvSpPr txBox="1">
            <a:spLocks noGrp="1"/>
          </p:cNvSpPr>
          <p:nvPr>
            <p:ph type="title"/>
          </p:nvPr>
        </p:nvSpPr>
        <p:spPr>
          <a:xfrm>
            <a:off x="415600" y="2867800"/>
            <a:ext cx="11360800" cy="11223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SzPts val="3600"/>
              <a:buNone/>
              <a:defRPr sz="3600" b="1"/>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46" name="Google Shape;146;p28"/>
          <p:cNvSpPr txBox="1">
            <a:spLocks noGrp="1"/>
          </p:cNvSpPr>
          <p:nvPr>
            <p:ph type="sldNum" idx="12"/>
          </p:nvPr>
        </p:nvSpPr>
        <p:spPr>
          <a:xfrm>
            <a:off x="11296611" y="6217623"/>
            <a:ext cx="731600" cy="5247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9750978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51"/>
        <p:cNvGrpSpPr/>
        <p:nvPr/>
      </p:nvGrpSpPr>
      <p:grpSpPr>
        <a:xfrm>
          <a:off x="0" y="0"/>
          <a:ext cx="0" cy="0"/>
          <a:chOff x="0" y="0"/>
          <a:chExt cx="0" cy="0"/>
        </a:xfrm>
      </p:grpSpPr>
      <p:sp>
        <p:nvSpPr>
          <p:cNvPr id="152" name="Google Shape;152;p30"/>
          <p:cNvSpPr txBox="1">
            <a:spLocks noGrp="1"/>
          </p:cNvSpPr>
          <p:nvPr>
            <p:ph type="title"/>
          </p:nvPr>
        </p:nvSpPr>
        <p:spPr>
          <a:xfrm>
            <a:off x="914400" y="304800"/>
            <a:ext cx="10363200" cy="990600"/>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53" name="Google Shape;153;p30"/>
          <p:cNvSpPr txBox="1">
            <a:spLocks noGrp="1"/>
          </p:cNvSpPr>
          <p:nvPr>
            <p:ph type="body" idx="1"/>
          </p:nvPr>
        </p:nvSpPr>
        <p:spPr>
          <a:xfrm>
            <a:off x="914400" y="1600200"/>
            <a:ext cx="10363200" cy="4495800"/>
          </a:xfrm>
          <a:prstGeom prst="rect">
            <a:avLst/>
          </a:prstGeom>
          <a:noFill/>
          <a:ln>
            <a:noFill/>
          </a:ln>
        </p:spPr>
        <p:txBody>
          <a:bodyPr spcFirstLastPara="1" wrap="square" lIns="91425" tIns="45700" rIns="91425" bIns="45700" anchor="t" anchorCtr="0">
            <a:noAutofit/>
          </a:bodyPr>
          <a:lstStyle>
            <a:lvl1pPr marL="457200" lvl="0" indent="-342900" algn="l">
              <a:lnSpc>
                <a:spcPct val="100000"/>
              </a:lnSpc>
              <a:spcBef>
                <a:spcPts val="360"/>
              </a:spcBef>
              <a:spcAft>
                <a:spcPts val="0"/>
              </a:spcAft>
              <a:buClr>
                <a:srgbClr val="0D4376"/>
              </a:buClr>
              <a:buSzPts val="1800"/>
              <a:buChar char="•"/>
              <a:defRPr/>
            </a:lvl1pPr>
            <a:lvl2pPr marL="914400" lvl="1" indent="-342900" algn="l">
              <a:lnSpc>
                <a:spcPct val="100000"/>
              </a:lnSpc>
              <a:spcBef>
                <a:spcPts val="360"/>
              </a:spcBef>
              <a:spcAft>
                <a:spcPts val="0"/>
              </a:spcAft>
              <a:buClr>
                <a:srgbClr val="0D4376"/>
              </a:buClr>
              <a:buSzPts val="1800"/>
              <a:buChar char="–"/>
              <a:defRPr/>
            </a:lvl2pPr>
            <a:lvl3pPr marL="1371600" lvl="2" indent="-342900" algn="l">
              <a:lnSpc>
                <a:spcPct val="100000"/>
              </a:lnSpc>
              <a:spcBef>
                <a:spcPts val="360"/>
              </a:spcBef>
              <a:spcAft>
                <a:spcPts val="0"/>
              </a:spcAft>
              <a:buClr>
                <a:srgbClr val="0D4376"/>
              </a:buClr>
              <a:buSzPts val="1800"/>
              <a:buChar char="•"/>
              <a:defRPr/>
            </a:lvl3pPr>
            <a:lvl4pPr marL="1828800" lvl="3" indent="-342900" algn="l">
              <a:lnSpc>
                <a:spcPct val="100000"/>
              </a:lnSpc>
              <a:spcBef>
                <a:spcPts val="360"/>
              </a:spcBef>
              <a:spcAft>
                <a:spcPts val="0"/>
              </a:spcAft>
              <a:buClr>
                <a:srgbClr val="0D4376"/>
              </a:buClr>
              <a:buSzPts val="1800"/>
              <a:buChar char="–"/>
              <a:defRPr/>
            </a:lvl4pPr>
            <a:lvl5pPr marL="2286000" lvl="4" indent="-342900" algn="l">
              <a:lnSpc>
                <a:spcPct val="100000"/>
              </a:lnSpc>
              <a:spcBef>
                <a:spcPts val="360"/>
              </a:spcBef>
              <a:spcAft>
                <a:spcPts val="0"/>
              </a:spcAft>
              <a:buClr>
                <a:srgbClr val="0D4376"/>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54" name="Google Shape;154;p30"/>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a:lnSpc>
                <a:spcPct val="100000"/>
              </a:lnSpc>
              <a:spcBef>
                <a:spcPts val="0"/>
              </a:spcBef>
              <a:spcAft>
                <a:spcPts val="0"/>
              </a:spcAft>
              <a:buClr>
                <a:schemeClr val="folHlink"/>
              </a:buClr>
              <a:buSzPts val="1400"/>
              <a:buFont typeface="Arial"/>
              <a:buNone/>
              <a:defRPr sz="1400" b="0" i="0" u="none" strike="noStrike" cap="none">
                <a:solidFill>
                  <a:schemeClr val="folHlink"/>
                </a:solidFill>
                <a:latin typeface="Arial"/>
                <a:ea typeface="Arial"/>
                <a:cs typeface="Arial"/>
                <a:sym typeface="Arial"/>
              </a:defRPr>
            </a:lvl1pPr>
            <a:lvl2pPr marL="0" marR="0" lvl="1" indent="0" algn="r">
              <a:lnSpc>
                <a:spcPct val="100000"/>
              </a:lnSpc>
              <a:spcBef>
                <a:spcPts val="0"/>
              </a:spcBef>
              <a:spcAft>
                <a:spcPts val="0"/>
              </a:spcAft>
              <a:buClr>
                <a:schemeClr val="folHlink"/>
              </a:buClr>
              <a:buSzPts val="1400"/>
              <a:buFont typeface="Arial"/>
              <a:buNone/>
              <a:defRPr sz="1400" b="0" i="0" u="none" strike="noStrike" cap="none">
                <a:solidFill>
                  <a:schemeClr val="folHlink"/>
                </a:solidFill>
                <a:latin typeface="Arial"/>
                <a:ea typeface="Arial"/>
                <a:cs typeface="Arial"/>
                <a:sym typeface="Arial"/>
              </a:defRPr>
            </a:lvl2pPr>
            <a:lvl3pPr marL="0" marR="0" lvl="2" indent="0" algn="r">
              <a:lnSpc>
                <a:spcPct val="100000"/>
              </a:lnSpc>
              <a:spcBef>
                <a:spcPts val="0"/>
              </a:spcBef>
              <a:spcAft>
                <a:spcPts val="0"/>
              </a:spcAft>
              <a:buClr>
                <a:schemeClr val="folHlink"/>
              </a:buClr>
              <a:buSzPts val="1400"/>
              <a:buFont typeface="Arial"/>
              <a:buNone/>
              <a:defRPr sz="1400" b="0" i="0" u="none" strike="noStrike" cap="none">
                <a:solidFill>
                  <a:schemeClr val="folHlink"/>
                </a:solidFill>
                <a:latin typeface="Arial"/>
                <a:ea typeface="Arial"/>
                <a:cs typeface="Arial"/>
                <a:sym typeface="Arial"/>
              </a:defRPr>
            </a:lvl3pPr>
            <a:lvl4pPr marL="0" marR="0" lvl="3" indent="0" algn="r">
              <a:lnSpc>
                <a:spcPct val="100000"/>
              </a:lnSpc>
              <a:spcBef>
                <a:spcPts val="0"/>
              </a:spcBef>
              <a:spcAft>
                <a:spcPts val="0"/>
              </a:spcAft>
              <a:buClr>
                <a:schemeClr val="folHlink"/>
              </a:buClr>
              <a:buSzPts val="1400"/>
              <a:buFont typeface="Arial"/>
              <a:buNone/>
              <a:defRPr sz="1400" b="0" i="0" u="none" strike="noStrike" cap="none">
                <a:solidFill>
                  <a:schemeClr val="folHlink"/>
                </a:solidFill>
                <a:latin typeface="Arial"/>
                <a:ea typeface="Arial"/>
                <a:cs typeface="Arial"/>
                <a:sym typeface="Arial"/>
              </a:defRPr>
            </a:lvl4pPr>
            <a:lvl5pPr marL="0" marR="0" lvl="4" indent="0" algn="r">
              <a:lnSpc>
                <a:spcPct val="100000"/>
              </a:lnSpc>
              <a:spcBef>
                <a:spcPts val="0"/>
              </a:spcBef>
              <a:spcAft>
                <a:spcPts val="0"/>
              </a:spcAft>
              <a:buClr>
                <a:schemeClr val="folHlink"/>
              </a:buClr>
              <a:buSzPts val="1400"/>
              <a:buFont typeface="Arial"/>
              <a:buNone/>
              <a:defRPr sz="1400" b="0" i="0" u="none" strike="noStrike" cap="none">
                <a:solidFill>
                  <a:schemeClr val="folHlink"/>
                </a:solidFill>
                <a:latin typeface="Arial"/>
                <a:ea typeface="Arial"/>
                <a:cs typeface="Arial"/>
                <a:sym typeface="Arial"/>
              </a:defRPr>
            </a:lvl5pPr>
            <a:lvl6pPr marL="0" marR="0" lvl="5" indent="0" algn="r">
              <a:lnSpc>
                <a:spcPct val="100000"/>
              </a:lnSpc>
              <a:spcBef>
                <a:spcPts val="0"/>
              </a:spcBef>
              <a:spcAft>
                <a:spcPts val="0"/>
              </a:spcAft>
              <a:buClr>
                <a:schemeClr val="folHlink"/>
              </a:buClr>
              <a:buSzPts val="1400"/>
              <a:buFont typeface="Arial"/>
              <a:buNone/>
              <a:defRPr sz="1400" b="0" i="0" u="none" strike="noStrike" cap="none">
                <a:solidFill>
                  <a:schemeClr val="folHlink"/>
                </a:solidFill>
                <a:latin typeface="Arial"/>
                <a:ea typeface="Arial"/>
                <a:cs typeface="Arial"/>
                <a:sym typeface="Arial"/>
              </a:defRPr>
            </a:lvl6pPr>
            <a:lvl7pPr marL="0" marR="0" lvl="6" indent="0" algn="r">
              <a:lnSpc>
                <a:spcPct val="100000"/>
              </a:lnSpc>
              <a:spcBef>
                <a:spcPts val="0"/>
              </a:spcBef>
              <a:spcAft>
                <a:spcPts val="0"/>
              </a:spcAft>
              <a:buClr>
                <a:schemeClr val="folHlink"/>
              </a:buClr>
              <a:buSzPts val="1400"/>
              <a:buFont typeface="Arial"/>
              <a:buNone/>
              <a:defRPr sz="1400" b="0" i="0" u="none" strike="noStrike" cap="none">
                <a:solidFill>
                  <a:schemeClr val="folHlink"/>
                </a:solidFill>
                <a:latin typeface="Arial"/>
                <a:ea typeface="Arial"/>
                <a:cs typeface="Arial"/>
                <a:sym typeface="Arial"/>
              </a:defRPr>
            </a:lvl7pPr>
            <a:lvl8pPr marL="0" marR="0" lvl="7" indent="0" algn="r">
              <a:lnSpc>
                <a:spcPct val="100000"/>
              </a:lnSpc>
              <a:spcBef>
                <a:spcPts val="0"/>
              </a:spcBef>
              <a:spcAft>
                <a:spcPts val="0"/>
              </a:spcAft>
              <a:buClr>
                <a:schemeClr val="folHlink"/>
              </a:buClr>
              <a:buSzPts val="1400"/>
              <a:buFont typeface="Arial"/>
              <a:buNone/>
              <a:defRPr sz="1400" b="0" i="0" u="none" strike="noStrike" cap="none">
                <a:solidFill>
                  <a:schemeClr val="folHlink"/>
                </a:solidFill>
                <a:latin typeface="Arial"/>
                <a:ea typeface="Arial"/>
                <a:cs typeface="Arial"/>
                <a:sym typeface="Arial"/>
              </a:defRPr>
            </a:lvl8pPr>
            <a:lvl9pPr marL="0" marR="0" lvl="8" indent="0" algn="r">
              <a:lnSpc>
                <a:spcPct val="100000"/>
              </a:lnSpc>
              <a:spcBef>
                <a:spcPts val="0"/>
              </a:spcBef>
              <a:spcAft>
                <a:spcPts val="0"/>
              </a:spcAft>
              <a:buClr>
                <a:schemeClr val="folHlink"/>
              </a:buClr>
              <a:buSzPts val="1400"/>
              <a:buFont typeface="Arial"/>
              <a:buNone/>
              <a:defRPr sz="1400" b="0" i="0" u="none" strike="noStrike" cap="none">
                <a:solidFill>
                  <a:schemeClr val="folHlink"/>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0696656"/>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4"/>
        <p:cNvGrpSpPr/>
        <p:nvPr/>
      </p:nvGrpSpPr>
      <p:grpSpPr>
        <a:xfrm>
          <a:off x="0" y="0"/>
          <a:ext cx="0" cy="0"/>
          <a:chOff x="0" y="0"/>
          <a:chExt cx="0" cy="0"/>
        </a:xfrm>
      </p:grpSpPr>
      <p:pic>
        <p:nvPicPr>
          <p:cNvPr id="15" name="Google Shape;15;p2" descr="BluebackPPTCover1"/>
          <p:cNvPicPr preferRelativeResize="0"/>
          <p:nvPr/>
        </p:nvPicPr>
        <p:blipFill rotWithShape="1">
          <a:blip r:embed="rId2">
            <a:alphaModFix/>
          </a:blip>
          <a:srcRect/>
          <a:stretch/>
        </p:blipFill>
        <p:spPr>
          <a:xfrm>
            <a:off x="0" y="-1588"/>
            <a:ext cx="12192000" cy="6859588"/>
          </a:xfrm>
          <a:prstGeom prst="rect">
            <a:avLst/>
          </a:prstGeom>
          <a:noFill/>
          <a:ln>
            <a:noFill/>
          </a:ln>
        </p:spPr>
      </p:pic>
      <p:sp>
        <p:nvSpPr>
          <p:cNvPr id="16" name="Google Shape;16;p2"/>
          <p:cNvSpPr txBox="1">
            <a:spLocks noGrp="1"/>
          </p:cNvSpPr>
          <p:nvPr>
            <p:ph type="ctrTitle"/>
          </p:nvPr>
        </p:nvSpPr>
        <p:spPr>
          <a:xfrm>
            <a:off x="914400" y="2286000"/>
            <a:ext cx="10363200" cy="1143000"/>
          </a:xfrm>
          <a:prstGeom prst="rect">
            <a:avLst/>
          </a:prstGeom>
          <a:noFill/>
          <a:ln>
            <a:noFill/>
          </a:ln>
        </p:spPr>
        <p:txBody>
          <a:bodyPr spcFirstLastPara="1" wrap="square" lIns="91425" tIns="91425" rIns="91425" bIns="91425" anchor="ctr" anchorCtr="0"/>
          <a:lstStyle>
            <a:lvl1pPr marL="0" marR="0" lvl="0" indent="0" algn="ctr" rtl="0">
              <a:spcBef>
                <a:spcPts val="0"/>
              </a:spcBef>
              <a:spcAft>
                <a:spcPts val="0"/>
              </a:spcAft>
              <a:buSzPts val="1400"/>
              <a:buNone/>
              <a:defRPr sz="4000" b="1" i="0" u="none" strike="noStrike" cap="none">
                <a:solidFill>
                  <a:schemeClr val="lt1"/>
                </a:solidFill>
                <a:latin typeface="Arial"/>
                <a:ea typeface="Arial"/>
                <a:cs typeface="Arial"/>
                <a:sym typeface="Arial"/>
              </a:defRPr>
            </a:lvl1pPr>
            <a:lvl2pPr marL="0" marR="0" lvl="1" indent="0" algn="l" rtl="0">
              <a:spcBef>
                <a:spcPts val="0"/>
              </a:spcBef>
              <a:spcAft>
                <a:spcPts val="0"/>
              </a:spcAft>
              <a:buSzPts val="1400"/>
              <a:buNone/>
              <a:defRPr sz="3800" b="1" i="0" u="none" strike="noStrike" cap="none">
                <a:solidFill>
                  <a:schemeClr val="lt1"/>
                </a:solidFill>
                <a:latin typeface="Arial"/>
                <a:ea typeface="Arial"/>
                <a:cs typeface="Arial"/>
                <a:sym typeface="Arial"/>
              </a:defRPr>
            </a:lvl2pPr>
            <a:lvl3pPr marL="0" marR="0" lvl="2" indent="0" algn="l" rtl="0">
              <a:spcBef>
                <a:spcPts val="0"/>
              </a:spcBef>
              <a:spcAft>
                <a:spcPts val="0"/>
              </a:spcAft>
              <a:buSzPts val="1400"/>
              <a:buNone/>
              <a:defRPr sz="3800" b="1" i="0" u="none" strike="noStrike" cap="none">
                <a:solidFill>
                  <a:schemeClr val="lt1"/>
                </a:solidFill>
                <a:latin typeface="Arial"/>
                <a:ea typeface="Arial"/>
                <a:cs typeface="Arial"/>
                <a:sym typeface="Arial"/>
              </a:defRPr>
            </a:lvl3pPr>
            <a:lvl4pPr marL="0" marR="0" lvl="3" indent="0" algn="l" rtl="0">
              <a:spcBef>
                <a:spcPts val="0"/>
              </a:spcBef>
              <a:spcAft>
                <a:spcPts val="0"/>
              </a:spcAft>
              <a:buSzPts val="1400"/>
              <a:buNone/>
              <a:defRPr sz="3800" b="1" i="0" u="none" strike="noStrike" cap="none">
                <a:solidFill>
                  <a:schemeClr val="lt1"/>
                </a:solidFill>
                <a:latin typeface="Arial"/>
                <a:ea typeface="Arial"/>
                <a:cs typeface="Arial"/>
                <a:sym typeface="Arial"/>
              </a:defRPr>
            </a:lvl4pPr>
            <a:lvl5pPr marL="0" marR="0" lvl="4" indent="0" algn="l" rtl="0">
              <a:spcBef>
                <a:spcPts val="0"/>
              </a:spcBef>
              <a:spcAft>
                <a:spcPts val="0"/>
              </a:spcAft>
              <a:buSzPts val="1400"/>
              <a:buNone/>
              <a:defRPr sz="3800" b="1" i="0" u="none" strike="noStrike" cap="none">
                <a:solidFill>
                  <a:schemeClr val="lt1"/>
                </a:solidFill>
                <a:latin typeface="Arial"/>
                <a:ea typeface="Arial"/>
                <a:cs typeface="Arial"/>
                <a:sym typeface="Arial"/>
              </a:defRPr>
            </a:lvl5pPr>
            <a:lvl6pPr marL="457200" marR="0" lvl="5" indent="0" algn="l" rtl="0">
              <a:spcBef>
                <a:spcPts val="0"/>
              </a:spcBef>
              <a:spcAft>
                <a:spcPts val="0"/>
              </a:spcAft>
              <a:buSzPts val="1400"/>
              <a:buNone/>
              <a:defRPr sz="3800" b="1" i="0" u="none" strike="noStrike" cap="none">
                <a:solidFill>
                  <a:schemeClr val="lt1"/>
                </a:solidFill>
                <a:latin typeface="Arial"/>
                <a:ea typeface="Arial"/>
                <a:cs typeface="Arial"/>
                <a:sym typeface="Arial"/>
              </a:defRPr>
            </a:lvl6pPr>
            <a:lvl7pPr marL="914400" marR="0" lvl="6" indent="0" algn="l" rtl="0">
              <a:spcBef>
                <a:spcPts val="0"/>
              </a:spcBef>
              <a:spcAft>
                <a:spcPts val="0"/>
              </a:spcAft>
              <a:buSzPts val="1400"/>
              <a:buNone/>
              <a:defRPr sz="3800" b="1" i="0" u="none" strike="noStrike" cap="none">
                <a:solidFill>
                  <a:schemeClr val="lt1"/>
                </a:solidFill>
                <a:latin typeface="Arial"/>
                <a:ea typeface="Arial"/>
                <a:cs typeface="Arial"/>
                <a:sym typeface="Arial"/>
              </a:defRPr>
            </a:lvl7pPr>
            <a:lvl8pPr marL="1371600" marR="0" lvl="7" indent="0" algn="l" rtl="0">
              <a:spcBef>
                <a:spcPts val="0"/>
              </a:spcBef>
              <a:spcAft>
                <a:spcPts val="0"/>
              </a:spcAft>
              <a:buSzPts val="1400"/>
              <a:buNone/>
              <a:defRPr sz="3800" b="1" i="0" u="none" strike="noStrike" cap="none">
                <a:solidFill>
                  <a:schemeClr val="lt1"/>
                </a:solidFill>
                <a:latin typeface="Arial"/>
                <a:ea typeface="Arial"/>
                <a:cs typeface="Arial"/>
                <a:sym typeface="Arial"/>
              </a:defRPr>
            </a:lvl8pPr>
            <a:lvl9pPr marL="1828800" marR="0" lvl="8" indent="0" algn="l" rtl="0">
              <a:spcBef>
                <a:spcPts val="0"/>
              </a:spcBef>
              <a:spcAft>
                <a:spcPts val="0"/>
              </a:spcAft>
              <a:buSzPts val="1400"/>
              <a:buNone/>
              <a:defRPr sz="3800" b="1" i="0" u="none" strike="noStrike" cap="none">
                <a:solidFill>
                  <a:schemeClr val="lt1"/>
                </a:solidFill>
                <a:latin typeface="Arial"/>
                <a:ea typeface="Arial"/>
                <a:cs typeface="Arial"/>
                <a:sym typeface="Arial"/>
              </a:defRPr>
            </a:lvl9pPr>
          </a:lstStyle>
          <a:p>
            <a:endParaRPr/>
          </a:p>
        </p:txBody>
      </p:sp>
      <p:sp>
        <p:nvSpPr>
          <p:cNvPr id="17" name="Google Shape;17;p2"/>
          <p:cNvSpPr txBox="1">
            <a:spLocks noGrp="1"/>
          </p:cNvSpPr>
          <p:nvPr>
            <p:ph type="subTitle" idx="1"/>
          </p:nvPr>
        </p:nvSpPr>
        <p:spPr>
          <a:xfrm>
            <a:off x="1828800" y="3886200"/>
            <a:ext cx="8534400" cy="1752600"/>
          </a:xfrm>
          <a:prstGeom prst="rect">
            <a:avLst/>
          </a:prstGeom>
          <a:noFill/>
          <a:ln>
            <a:noFill/>
          </a:ln>
        </p:spPr>
        <p:txBody>
          <a:bodyPr spcFirstLastPara="1" wrap="square" lIns="91425" tIns="91425" rIns="91425" bIns="91425" anchor="t" anchorCtr="0"/>
          <a:lstStyle>
            <a:lvl1pPr marL="0" marR="0" lvl="0" indent="0" algn="ctr" rtl="0">
              <a:spcBef>
                <a:spcPts val="560"/>
              </a:spcBef>
              <a:spcAft>
                <a:spcPts val="0"/>
              </a:spcAft>
              <a:buClr>
                <a:schemeClr val="lt1"/>
              </a:buClr>
              <a:buSzPts val="3000"/>
              <a:buFont typeface="Arial"/>
              <a:buNone/>
              <a:defRPr sz="2800" b="0" i="0" u="none" strike="noStrike" cap="none">
                <a:solidFill>
                  <a:schemeClr val="lt1"/>
                </a:solidFill>
                <a:latin typeface="Arial"/>
                <a:ea typeface="Arial"/>
                <a:cs typeface="Arial"/>
                <a:sym typeface="Arial"/>
              </a:defRPr>
            </a:lvl1pPr>
            <a:lvl2pPr marL="742950" marR="0" lvl="1" indent="-285750" algn="l" rtl="0">
              <a:spcBef>
                <a:spcPts val="56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2pPr>
            <a:lvl3pPr marL="1143000" marR="0" lvl="2" indent="-2286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600200" marR="0" lvl="3" indent="-228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4pPr>
            <a:lvl5pPr marL="2057400" marR="0" lvl="4" indent="-228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5pPr>
            <a:lvl6pPr marL="2514600" marR="0" lvl="5" indent="-228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6pPr>
            <a:lvl7pPr marL="2971800" marR="0" lvl="6" indent="-228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7pPr>
            <a:lvl8pPr marL="3429000" marR="0" lvl="7" indent="-228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8pPr>
            <a:lvl9pPr marL="3886200" marR="0" lvl="8" indent="-228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9pPr>
          </a:lstStyle>
          <a:p>
            <a:endParaRPr/>
          </a:p>
        </p:txBody>
      </p:sp>
      <p:sp>
        <p:nvSpPr>
          <p:cNvPr id="18" name="Google Shape;18;p2"/>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chemeClr val="folHlink"/>
                </a:solidFill>
                <a:latin typeface="Arial"/>
                <a:ea typeface="Arial"/>
                <a:cs typeface="Arial"/>
                <a:sym typeface="Arial"/>
              </a:defRPr>
            </a:lvl1pPr>
            <a:lvl2pPr marL="0" marR="0" lvl="1" indent="0" algn="r" rtl="0">
              <a:spcBef>
                <a:spcPts val="0"/>
              </a:spcBef>
              <a:spcAft>
                <a:spcPts val="0"/>
              </a:spcAft>
              <a:buNone/>
              <a:defRPr sz="1400" b="0" i="0" u="none" strike="noStrike" cap="none">
                <a:solidFill>
                  <a:schemeClr val="folHlink"/>
                </a:solidFill>
                <a:latin typeface="Arial"/>
                <a:ea typeface="Arial"/>
                <a:cs typeface="Arial"/>
                <a:sym typeface="Arial"/>
              </a:defRPr>
            </a:lvl2pPr>
            <a:lvl3pPr marL="0" marR="0" lvl="2" indent="0" algn="r" rtl="0">
              <a:spcBef>
                <a:spcPts val="0"/>
              </a:spcBef>
              <a:spcAft>
                <a:spcPts val="0"/>
              </a:spcAft>
              <a:buNone/>
              <a:defRPr sz="1400" b="0" i="0" u="none" strike="noStrike" cap="none">
                <a:solidFill>
                  <a:schemeClr val="folHlink"/>
                </a:solidFill>
                <a:latin typeface="Arial"/>
                <a:ea typeface="Arial"/>
                <a:cs typeface="Arial"/>
                <a:sym typeface="Arial"/>
              </a:defRPr>
            </a:lvl3pPr>
            <a:lvl4pPr marL="0" marR="0" lvl="3" indent="0" algn="r" rtl="0">
              <a:spcBef>
                <a:spcPts val="0"/>
              </a:spcBef>
              <a:spcAft>
                <a:spcPts val="0"/>
              </a:spcAft>
              <a:buNone/>
              <a:defRPr sz="1400" b="0" i="0" u="none" strike="noStrike" cap="none">
                <a:solidFill>
                  <a:schemeClr val="folHlink"/>
                </a:solidFill>
                <a:latin typeface="Arial"/>
                <a:ea typeface="Arial"/>
                <a:cs typeface="Arial"/>
                <a:sym typeface="Arial"/>
              </a:defRPr>
            </a:lvl4pPr>
            <a:lvl5pPr marL="0" marR="0" lvl="4" indent="0" algn="r" rtl="0">
              <a:spcBef>
                <a:spcPts val="0"/>
              </a:spcBef>
              <a:spcAft>
                <a:spcPts val="0"/>
              </a:spcAft>
              <a:buNone/>
              <a:defRPr sz="1400" b="0" i="0" u="none" strike="noStrike" cap="none">
                <a:solidFill>
                  <a:schemeClr val="folHlink"/>
                </a:solidFill>
                <a:latin typeface="Arial"/>
                <a:ea typeface="Arial"/>
                <a:cs typeface="Arial"/>
                <a:sym typeface="Arial"/>
              </a:defRPr>
            </a:lvl5pPr>
            <a:lvl6pPr marL="0" marR="0" lvl="5" indent="0" algn="r" rtl="0">
              <a:spcBef>
                <a:spcPts val="0"/>
              </a:spcBef>
              <a:spcAft>
                <a:spcPts val="0"/>
              </a:spcAft>
              <a:buNone/>
              <a:defRPr sz="1400" b="0" i="0" u="none" strike="noStrike" cap="none">
                <a:solidFill>
                  <a:schemeClr val="folHlink"/>
                </a:solidFill>
                <a:latin typeface="Arial"/>
                <a:ea typeface="Arial"/>
                <a:cs typeface="Arial"/>
                <a:sym typeface="Arial"/>
              </a:defRPr>
            </a:lvl6pPr>
            <a:lvl7pPr marL="0" marR="0" lvl="6" indent="0" algn="r" rtl="0">
              <a:spcBef>
                <a:spcPts val="0"/>
              </a:spcBef>
              <a:spcAft>
                <a:spcPts val="0"/>
              </a:spcAft>
              <a:buNone/>
              <a:defRPr sz="1400" b="0" i="0" u="none" strike="noStrike" cap="none">
                <a:solidFill>
                  <a:schemeClr val="folHlink"/>
                </a:solidFill>
                <a:latin typeface="Arial"/>
                <a:ea typeface="Arial"/>
                <a:cs typeface="Arial"/>
                <a:sym typeface="Arial"/>
              </a:defRPr>
            </a:lvl7pPr>
            <a:lvl8pPr marL="0" marR="0" lvl="7" indent="0" algn="r" rtl="0">
              <a:spcBef>
                <a:spcPts val="0"/>
              </a:spcBef>
              <a:spcAft>
                <a:spcPts val="0"/>
              </a:spcAft>
              <a:buNone/>
              <a:defRPr sz="1400" b="0" i="0" u="none" strike="noStrike" cap="none">
                <a:solidFill>
                  <a:schemeClr val="folHlink"/>
                </a:solidFill>
                <a:latin typeface="Arial"/>
                <a:ea typeface="Arial"/>
                <a:cs typeface="Arial"/>
                <a:sym typeface="Arial"/>
              </a:defRPr>
            </a:lvl8pPr>
            <a:lvl9pPr marL="0" marR="0" lvl="8" indent="0" algn="r" rtl="0">
              <a:spcBef>
                <a:spcPts val="0"/>
              </a:spcBef>
              <a:spcAft>
                <a:spcPts val="0"/>
              </a:spcAft>
              <a:buNone/>
              <a:defRPr sz="1400" b="0" i="0" u="none" strike="noStrike" cap="none">
                <a:solidFill>
                  <a:schemeClr val="folHlink"/>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51105758"/>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19"/>
        <p:cNvGrpSpPr/>
        <p:nvPr/>
      </p:nvGrpSpPr>
      <p:grpSpPr>
        <a:xfrm>
          <a:off x="0" y="0"/>
          <a:ext cx="0" cy="0"/>
          <a:chOff x="0" y="0"/>
          <a:chExt cx="0" cy="0"/>
        </a:xfrm>
      </p:grpSpPr>
      <p:sp>
        <p:nvSpPr>
          <p:cNvPr id="20" name="Google Shape;20;p3"/>
          <p:cNvSpPr txBox="1">
            <a:spLocks noGrp="1"/>
          </p:cNvSpPr>
          <p:nvPr>
            <p:ph type="title"/>
          </p:nvPr>
        </p:nvSpPr>
        <p:spPr>
          <a:xfrm>
            <a:off x="914400" y="304800"/>
            <a:ext cx="10363200" cy="9906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3800" b="1" i="0" u="none" strike="noStrike" cap="none">
                <a:solidFill>
                  <a:schemeClr val="lt1"/>
                </a:solidFill>
                <a:latin typeface="Arial"/>
                <a:ea typeface="Arial"/>
                <a:cs typeface="Arial"/>
                <a:sym typeface="Arial"/>
              </a:defRPr>
            </a:lvl1pPr>
            <a:lvl2pPr marL="0" marR="0" lvl="1" indent="0" algn="l" rtl="0">
              <a:spcBef>
                <a:spcPts val="0"/>
              </a:spcBef>
              <a:spcAft>
                <a:spcPts val="0"/>
              </a:spcAft>
              <a:buSzPts val="1400"/>
              <a:buNone/>
              <a:defRPr sz="3800" b="1" i="0" u="none" strike="noStrike" cap="none">
                <a:solidFill>
                  <a:schemeClr val="lt1"/>
                </a:solidFill>
                <a:latin typeface="Arial"/>
                <a:ea typeface="Arial"/>
                <a:cs typeface="Arial"/>
                <a:sym typeface="Arial"/>
              </a:defRPr>
            </a:lvl2pPr>
            <a:lvl3pPr marL="0" marR="0" lvl="2" indent="0" algn="l" rtl="0">
              <a:spcBef>
                <a:spcPts val="0"/>
              </a:spcBef>
              <a:spcAft>
                <a:spcPts val="0"/>
              </a:spcAft>
              <a:buSzPts val="1400"/>
              <a:buNone/>
              <a:defRPr sz="3800" b="1" i="0" u="none" strike="noStrike" cap="none">
                <a:solidFill>
                  <a:schemeClr val="lt1"/>
                </a:solidFill>
                <a:latin typeface="Arial"/>
                <a:ea typeface="Arial"/>
                <a:cs typeface="Arial"/>
                <a:sym typeface="Arial"/>
              </a:defRPr>
            </a:lvl3pPr>
            <a:lvl4pPr marL="0" marR="0" lvl="3" indent="0" algn="l" rtl="0">
              <a:spcBef>
                <a:spcPts val="0"/>
              </a:spcBef>
              <a:spcAft>
                <a:spcPts val="0"/>
              </a:spcAft>
              <a:buSzPts val="1400"/>
              <a:buNone/>
              <a:defRPr sz="3800" b="1" i="0" u="none" strike="noStrike" cap="none">
                <a:solidFill>
                  <a:schemeClr val="lt1"/>
                </a:solidFill>
                <a:latin typeface="Arial"/>
                <a:ea typeface="Arial"/>
                <a:cs typeface="Arial"/>
                <a:sym typeface="Arial"/>
              </a:defRPr>
            </a:lvl4pPr>
            <a:lvl5pPr marL="0" marR="0" lvl="4" indent="0" algn="l" rtl="0">
              <a:spcBef>
                <a:spcPts val="0"/>
              </a:spcBef>
              <a:spcAft>
                <a:spcPts val="0"/>
              </a:spcAft>
              <a:buSzPts val="1400"/>
              <a:buNone/>
              <a:defRPr sz="3800" b="1" i="0" u="none" strike="noStrike" cap="none">
                <a:solidFill>
                  <a:schemeClr val="lt1"/>
                </a:solidFill>
                <a:latin typeface="Arial"/>
                <a:ea typeface="Arial"/>
                <a:cs typeface="Arial"/>
                <a:sym typeface="Arial"/>
              </a:defRPr>
            </a:lvl5pPr>
            <a:lvl6pPr marL="457200" marR="0" lvl="5" indent="0" algn="l" rtl="0">
              <a:spcBef>
                <a:spcPts val="0"/>
              </a:spcBef>
              <a:spcAft>
                <a:spcPts val="0"/>
              </a:spcAft>
              <a:buSzPts val="1400"/>
              <a:buNone/>
              <a:defRPr sz="3800" b="1" i="0" u="none" strike="noStrike" cap="none">
                <a:solidFill>
                  <a:schemeClr val="lt1"/>
                </a:solidFill>
                <a:latin typeface="Arial"/>
                <a:ea typeface="Arial"/>
                <a:cs typeface="Arial"/>
                <a:sym typeface="Arial"/>
              </a:defRPr>
            </a:lvl6pPr>
            <a:lvl7pPr marL="914400" marR="0" lvl="6" indent="0" algn="l" rtl="0">
              <a:spcBef>
                <a:spcPts val="0"/>
              </a:spcBef>
              <a:spcAft>
                <a:spcPts val="0"/>
              </a:spcAft>
              <a:buSzPts val="1400"/>
              <a:buNone/>
              <a:defRPr sz="3800" b="1" i="0" u="none" strike="noStrike" cap="none">
                <a:solidFill>
                  <a:schemeClr val="lt1"/>
                </a:solidFill>
                <a:latin typeface="Arial"/>
                <a:ea typeface="Arial"/>
                <a:cs typeface="Arial"/>
                <a:sym typeface="Arial"/>
              </a:defRPr>
            </a:lvl7pPr>
            <a:lvl8pPr marL="1371600" marR="0" lvl="7" indent="0" algn="l" rtl="0">
              <a:spcBef>
                <a:spcPts val="0"/>
              </a:spcBef>
              <a:spcAft>
                <a:spcPts val="0"/>
              </a:spcAft>
              <a:buSzPts val="1400"/>
              <a:buNone/>
              <a:defRPr sz="3800" b="1" i="0" u="none" strike="noStrike" cap="none">
                <a:solidFill>
                  <a:schemeClr val="lt1"/>
                </a:solidFill>
                <a:latin typeface="Arial"/>
                <a:ea typeface="Arial"/>
                <a:cs typeface="Arial"/>
                <a:sym typeface="Arial"/>
              </a:defRPr>
            </a:lvl8pPr>
            <a:lvl9pPr marL="1828800" marR="0" lvl="8" indent="0" algn="l" rtl="0">
              <a:spcBef>
                <a:spcPts val="0"/>
              </a:spcBef>
              <a:spcAft>
                <a:spcPts val="0"/>
              </a:spcAft>
              <a:buSzPts val="1400"/>
              <a:buNone/>
              <a:defRPr sz="3800" b="1" i="0" u="none" strike="noStrike" cap="none">
                <a:solidFill>
                  <a:schemeClr val="lt1"/>
                </a:solidFill>
                <a:latin typeface="Arial"/>
                <a:ea typeface="Arial"/>
                <a:cs typeface="Arial"/>
                <a:sym typeface="Arial"/>
              </a:defRPr>
            </a:lvl9pPr>
          </a:lstStyle>
          <a:p>
            <a:endParaRPr/>
          </a:p>
        </p:txBody>
      </p:sp>
      <p:sp>
        <p:nvSpPr>
          <p:cNvPr id="21" name="Google Shape;21;p3"/>
          <p:cNvSpPr txBox="1">
            <a:spLocks noGrp="1"/>
          </p:cNvSpPr>
          <p:nvPr>
            <p:ph type="body" idx="1"/>
          </p:nvPr>
        </p:nvSpPr>
        <p:spPr>
          <a:xfrm>
            <a:off x="914400" y="1600200"/>
            <a:ext cx="10363200" cy="4495800"/>
          </a:xfrm>
          <a:prstGeom prst="rect">
            <a:avLst/>
          </a:prstGeom>
          <a:noFill/>
          <a:ln>
            <a:noFill/>
          </a:ln>
        </p:spPr>
        <p:txBody>
          <a:bodyPr spcFirstLastPara="1" wrap="square" lIns="91425" tIns="91425" rIns="91425" bIns="91425" anchor="t" anchorCtr="0"/>
          <a:lstStyle>
            <a:lvl1pPr marL="457200" marR="0" lvl="0" indent="-419100" algn="l" rtl="0">
              <a:spcBef>
                <a:spcPts val="600"/>
              </a:spcBef>
              <a:spcAft>
                <a:spcPts val="0"/>
              </a:spcAft>
              <a:buClr>
                <a:schemeClr val="lt1"/>
              </a:buClr>
              <a:buSzPts val="3000"/>
              <a:buFont typeface="Arial"/>
              <a:buChar char="•"/>
              <a:defRPr sz="3000" b="0" i="0" u="none" strike="noStrike" cap="none">
                <a:solidFill>
                  <a:schemeClr val="lt1"/>
                </a:solidFill>
                <a:latin typeface="Arial"/>
                <a:ea typeface="Arial"/>
                <a:cs typeface="Arial"/>
                <a:sym typeface="Arial"/>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9pPr>
          </a:lstStyle>
          <a:p>
            <a:endParaRPr/>
          </a:p>
        </p:txBody>
      </p:sp>
      <p:sp>
        <p:nvSpPr>
          <p:cNvPr id="22" name="Google Shape;22;p3"/>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chemeClr val="folHlink"/>
                </a:solidFill>
                <a:latin typeface="Arial"/>
                <a:ea typeface="Arial"/>
                <a:cs typeface="Arial"/>
                <a:sym typeface="Arial"/>
              </a:defRPr>
            </a:lvl1pPr>
            <a:lvl2pPr marL="0" marR="0" lvl="1" indent="0" algn="r" rtl="0">
              <a:spcBef>
                <a:spcPts val="0"/>
              </a:spcBef>
              <a:spcAft>
                <a:spcPts val="0"/>
              </a:spcAft>
              <a:buNone/>
              <a:defRPr sz="1400" b="0" i="0" u="none" strike="noStrike" cap="none">
                <a:solidFill>
                  <a:schemeClr val="folHlink"/>
                </a:solidFill>
                <a:latin typeface="Arial"/>
                <a:ea typeface="Arial"/>
                <a:cs typeface="Arial"/>
                <a:sym typeface="Arial"/>
              </a:defRPr>
            </a:lvl2pPr>
            <a:lvl3pPr marL="0" marR="0" lvl="2" indent="0" algn="r" rtl="0">
              <a:spcBef>
                <a:spcPts val="0"/>
              </a:spcBef>
              <a:spcAft>
                <a:spcPts val="0"/>
              </a:spcAft>
              <a:buNone/>
              <a:defRPr sz="1400" b="0" i="0" u="none" strike="noStrike" cap="none">
                <a:solidFill>
                  <a:schemeClr val="folHlink"/>
                </a:solidFill>
                <a:latin typeface="Arial"/>
                <a:ea typeface="Arial"/>
                <a:cs typeface="Arial"/>
                <a:sym typeface="Arial"/>
              </a:defRPr>
            </a:lvl3pPr>
            <a:lvl4pPr marL="0" marR="0" lvl="3" indent="0" algn="r" rtl="0">
              <a:spcBef>
                <a:spcPts val="0"/>
              </a:spcBef>
              <a:spcAft>
                <a:spcPts val="0"/>
              </a:spcAft>
              <a:buNone/>
              <a:defRPr sz="1400" b="0" i="0" u="none" strike="noStrike" cap="none">
                <a:solidFill>
                  <a:schemeClr val="folHlink"/>
                </a:solidFill>
                <a:latin typeface="Arial"/>
                <a:ea typeface="Arial"/>
                <a:cs typeface="Arial"/>
                <a:sym typeface="Arial"/>
              </a:defRPr>
            </a:lvl4pPr>
            <a:lvl5pPr marL="0" marR="0" lvl="4" indent="0" algn="r" rtl="0">
              <a:spcBef>
                <a:spcPts val="0"/>
              </a:spcBef>
              <a:spcAft>
                <a:spcPts val="0"/>
              </a:spcAft>
              <a:buNone/>
              <a:defRPr sz="1400" b="0" i="0" u="none" strike="noStrike" cap="none">
                <a:solidFill>
                  <a:schemeClr val="folHlink"/>
                </a:solidFill>
                <a:latin typeface="Arial"/>
                <a:ea typeface="Arial"/>
                <a:cs typeface="Arial"/>
                <a:sym typeface="Arial"/>
              </a:defRPr>
            </a:lvl5pPr>
            <a:lvl6pPr marL="0" marR="0" lvl="5" indent="0" algn="r" rtl="0">
              <a:spcBef>
                <a:spcPts val="0"/>
              </a:spcBef>
              <a:spcAft>
                <a:spcPts val="0"/>
              </a:spcAft>
              <a:buNone/>
              <a:defRPr sz="1400" b="0" i="0" u="none" strike="noStrike" cap="none">
                <a:solidFill>
                  <a:schemeClr val="folHlink"/>
                </a:solidFill>
                <a:latin typeface="Arial"/>
                <a:ea typeface="Arial"/>
                <a:cs typeface="Arial"/>
                <a:sym typeface="Arial"/>
              </a:defRPr>
            </a:lvl6pPr>
            <a:lvl7pPr marL="0" marR="0" lvl="6" indent="0" algn="r" rtl="0">
              <a:spcBef>
                <a:spcPts val="0"/>
              </a:spcBef>
              <a:spcAft>
                <a:spcPts val="0"/>
              </a:spcAft>
              <a:buNone/>
              <a:defRPr sz="1400" b="0" i="0" u="none" strike="noStrike" cap="none">
                <a:solidFill>
                  <a:schemeClr val="folHlink"/>
                </a:solidFill>
                <a:latin typeface="Arial"/>
                <a:ea typeface="Arial"/>
                <a:cs typeface="Arial"/>
                <a:sym typeface="Arial"/>
              </a:defRPr>
            </a:lvl7pPr>
            <a:lvl8pPr marL="0" marR="0" lvl="7" indent="0" algn="r" rtl="0">
              <a:spcBef>
                <a:spcPts val="0"/>
              </a:spcBef>
              <a:spcAft>
                <a:spcPts val="0"/>
              </a:spcAft>
              <a:buNone/>
              <a:defRPr sz="1400" b="0" i="0" u="none" strike="noStrike" cap="none">
                <a:solidFill>
                  <a:schemeClr val="folHlink"/>
                </a:solidFill>
                <a:latin typeface="Arial"/>
                <a:ea typeface="Arial"/>
                <a:cs typeface="Arial"/>
                <a:sym typeface="Arial"/>
              </a:defRPr>
            </a:lvl8pPr>
            <a:lvl9pPr marL="0" marR="0" lvl="8" indent="0" algn="r" rtl="0">
              <a:spcBef>
                <a:spcPts val="0"/>
              </a:spcBef>
              <a:spcAft>
                <a:spcPts val="0"/>
              </a:spcAft>
              <a:buNone/>
              <a:defRPr sz="1400" b="0" i="0" u="none" strike="noStrike" cap="none">
                <a:solidFill>
                  <a:schemeClr val="folHlink"/>
                </a:solidFill>
                <a:latin typeface="Arial"/>
                <a:ea typeface="Arial"/>
                <a:cs typeface="Arial"/>
                <a:sym typeface="Arial"/>
              </a:defRPr>
            </a:lvl9pPr>
          </a:lstStyle>
          <a:p>
            <a:fld id="{00000000-1234-1234-1234-123412341234}" type="slidenum">
              <a:rPr lang="en-US" smtClean="0"/>
              <a:pPr/>
              <a:t>‹#›</a:t>
            </a:fld>
            <a:endParaRPr lang="en-US">
              <a:solidFill>
                <a:schemeClr val="dk1"/>
              </a:solidFill>
            </a:endParaRPr>
          </a:p>
        </p:txBody>
      </p:sp>
    </p:spTree>
    <p:extLst>
      <p:ext uri="{BB962C8B-B14F-4D97-AF65-F5344CB8AC3E}">
        <p14:creationId xmlns:p14="http://schemas.microsoft.com/office/powerpoint/2010/main" val="175660780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3"/>
        <p:cNvGrpSpPr/>
        <p:nvPr/>
      </p:nvGrpSpPr>
      <p:grpSpPr>
        <a:xfrm>
          <a:off x="0" y="0"/>
          <a:ext cx="0" cy="0"/>
          <a:chOff x="0" y="0"/>
          <a:chExt cx="0" cy="0"/>
        </a:xfrm>
      </p:grpSpPr>
      <p:sp>
        <p:nvSpPr>
          <p:cNvPr id="24" name="Google Shape;24;p4"/>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folHlink"/>
                </a:solidFill>
                <a:latin typeface="Arial"/>
                <a:ea typeface="Arial"/>
                <a:cs typeface="Arial"/>
                <a:sym typeface="Arial"/>
              </a:defRPr>
            </a:lvl1pPr>
            <a:lvl2pPr marL="0" marR="0" lvl="1" indent="0" algn="r" rtl="0">
              <a:spcBef>
                <a:spcPts val="0"/>
              </a:spcBef>
              <a:spcAft>
                <a:spcPts val="0"/>
              </a:spcAft>
              <a:buNone/>
              <a:defRPr sz="1400">
                <a:solidFill>
                  <a:schemeClr val="folHlink"/>
                </a:solidFill>
                <a:latin typeface="Arial"/>
                <a:ea typeface="Arial"/>
                <a:cs typeface="Arial"/>
                <a:sym typeface="Arial"/>
              </a:defRPr>
            </a:lvl2pPr>
            <a:lvl3pPr marL="0" marR="0" lvl="2" indent="0" algn="r" rtl="0">
              <a:spcBef>
                <a:spcPts val="0"/>
              </a:spcBef>
              <a:spcAft>
                <a:spcPts val="0"/>
              </a:spcAft>
              <a:buNone/>
              <a:defRPr sz="1400">
                <a:solidFill>
                  <a:schemeClr val="folHlink"/>
                </a:solidFill>
                <a:latin typeface="Arial"/>
                <a:ea typeface="Arial"/>
                <a:cs typeface="Arial"/>
                <a:sym typeface="Arial"/>
              </a:defRPr>
            </a:lvl3pPr>
            <a:lvl4pPr marL="0" marR="0" lvl="3" indent="0" algn="r" rtl="0">
              <a:spcBef>
                <a:spcPts val="0"/>
              </a:spcBef>
              <a:spcAft>
                <a:spcPts val="0"/>
              </a:spcAft>
              <a:buNone/>
              <a:defRPr sz="1400">
                <a:solidFill>
                  <a:schemeClr val="folHlink"/>
                </a:solidFill>
                <a:latin typeface="Arial"/>
                <a:ea typeface="Arial"/>
                <a:cs typeface="Arial"/>
                <a:sym typeface="Arial"/>
              </a:defRPr>
            </a:lvl4pPr>
            <a:lvl5pPr marL="0" marR="0" lvl="4" indent="0" algn="r" rtl="0">
              <a:spcBef>
                <a:spcPts val="0"/>
              </a:spcBef>
              <a:spcAft>
                <a:spcPts val="0"/>
              </a:spcAft>
              <a:buNone/>
              <a:defRPr sz="1400">
                <a:solidFill>
                  <a:schemeClr val="folHlink"/>
                </a:solidFill>
                <a:latin typeface="Arial"/>
                <a:ea typeface="Arial"/>
                <a:cs typeface="Arial"/>
                <a:sym typeface="Arial"/>
              </a:defRPr>
            </a:lvl5pPr>
            <a:lvl6pPr marL="0" marR="0" lvl="5" indent="0" algn="r" rtl="0">
              <a:spcBef>
                <a:spcPts val="0"/>
              </a:spcBef>
              <a:spcAft>
                <a:spcPts val="0"/>
              </a:spcAft>
              <a:buNone/>
              <a:defRPr sz="1400">
                <a:solidFill>
                  <a:schemeClr val="folHlink"/>
                </a:solidFill>
                <a:latin typeface="Arial"/>
                <a:ea typeface="Arial"/>
                <a:cs typeface="Arial"/>
                <a:sym typeface="Arial"/>
              </a:defRPr>
            </a:lvl6pPr>
            <a:lvl7pPr marL="0" marR="0" lvl="6" indent="0" algn="r" rtl="0">
              <a:spcBef>
                <a:spcPts val="0"/>
              </a:spcBef>
              <a:spcAft>
                <a:spcPts val="0"/>
              </a:spcAft>
              <a:buNone/>
              <a:defRPr sz="1400">
                <a:solidFill>
                  <a:schemeClr val="folHlink"/>
                </a:solidFill>
                <a:latin typeface="Arial"/>
                <a:ea typeface="Arial"/>
                <a:cs typeface="Arial"/>
                <a:sym typeface="Arial"/>
              </a:defRPr>
            </a:lvl7pPr>
            <a:lvl8pPr marL="0" marR="0" lvl="7" indent="0" algn="r" rtl="0">
              <a:spcBef>
                <a:spcPts val="0"/>
              </a:spcBef>
              <a:spcAft>
                <a:spcPts val="0"/>
              </a:spcAft>
              <a:buNone/>
              <a:defRPr sz="1400">
                <a:solidFill>
                  <a:schemeClr val="folHlink"/>
                </a:solidFill>
                <a:latin typeface="Arial"/>
                <a:ea typeface="Arial"/>
                <a:cs typeface="Arial"/>
                <a:sym typeface="Arial"/>
              </a:defRPr>
            </a:lvl8pPr>
            <a:lvl9pPr marL="0" marR="0" lvl="8" indent="0" algn="r" rtl="0">
              <a:spcBef>
                <a:spcPts val="0"/>
              </a:spcBef>
              <a:spcAft>
                <a:spcPts val="0"/>
              </a:spcAft>
              <a:buNone/>
              <a:defRPr sz="1400">
                <a:solidFill>
                  <a:schemeClr val="folHlink"/>
                </a:solidFill>
                <a:latin typeface="Arial"/>
                <a:ea typeface="Arial"/>
                <a:cs typeface="Arial"/>
                <a:sym typeface="Arial"/>
              </a:defRPr>
            </a:lvl9pPr>
          </a:lstStyle>
          <a:p>
            <a:fld id="{00000000-1234-1234-1234-123412341234}" type="slidenum">
              <a:rPr lang="en-US" smtClean="0"/>
              <a:pPr/>
              <a:t>‹#›</a:t>
            </a:fld>
            <a:endParaRPr lang="en-US">
              <a:solidFill>
                <a:schemeClr val="dk1"/>
              </a:solidFill>
            </a:endParaRPr>
          </a:p>
        </p:txBody>
      </p:sp>
    </p:spTree>
    <p:extLst>
      <p:ext uri="{BB962C8B-B14F-4D97-AF65-F5344CB8AC3E}">
        <p14:creationId xmlns:p14="http://schemas.microsoft.com/office/powerpoint/2010/main" val="34223635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E21E16-2BEA-4B7D-B4F5-6C64B60B226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6F84253-ADD7-46C6-8D9C-4EAD61AD41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76C5340-E235-4AAD-9704-A2BCC6BF143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1DB3890-C2F5-4DF1-B4BE-242A64E3244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EE2A6E5-22A5-440A-A9F1-DBE43ABE123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3DA3C8E-3557-45A0-97CA-2E4EC833B06F}"/>
              </a:ext>
            </a:extLst>
          </p:cNvPr>
          <p:cNvSpPr>
            <a:spLocks noGrp="1"/>
          </p:cNvSpPr>
          <p:nvPr>
            <p:ph type="dt" sz="half" idx="10"/>
          </p:nvPr>
        </p:nvSpPr>
        <p:spPr/>
        <p:txBody>
          <a:bodyPr/>
          <a:lstStyle/>
          <a:p>
            <a:fld id="{FD81D579-9CBB-423F-B4B0-BA6770486735}" type="datetimeFigureOut">
              <a:rPr lang="en-US" smtClean="0"/>
              <a:t>6/9/2020</a:t>
            </a:fld>
            <a:endParaRPr lang="en-US"/>
          </a:p>
        </p:txBody>
      </p:sp>
      <p:sp>
        <p:nvSpPr>
          <p:cNvPr id="8" name="Footer Placeholder 7">
            <a:extLst>
              <a:ext uri="{FF2B5EF4-FFF2-40B4-BE49-F238E27FC236}">
                <a16:creationId xmlns:a16="http://schemas.microsoft.com/office/drawing/2014/main" id="{EB69B869-753E-435C-94F6-58F9DAC4644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B53C902-2492-4D8B-88F1-2E5B350B2665}"/>
              </a:ext>
            </a:extLst>
          </p:cNvPr>
          <p:cNvSpPr>
            <a:spLocks noGrp="1"/>
          </p:cNvSpPr>
          <p:nvPr>
            <p:ph type="sldNum" sz="quarter" idx="12"/>
          </p:nvPr>
        </p:nvSpPr>
        <p:spPr/>
        <p:txBody>
          <a:bodyPr/>
          <a:lstStyle/>
          <a:p>
            <a:fld id="{7376430E-99A3-4548-9C87-D802268E4A1D}" type="slidenum">
              <a:rPr lang="en-US" smtClean="0"/>
              <a:t>‹#›</a:t>
            </a:fld>
            <a:endParaRPr lang="en-US"/>
          </a:p>
        </p:txBody>
      </p:sp>
    </p:spTree>
    <p:extLst>
      <p:ext uri="{BB962C8B-B14F-4D97-AF65-F5344CB8AC3E}">
        <p14:creationId xmlns:p14="http://schemas.microsoft.com/office/powerpoint/2010/main" val="4196843579"/>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963084" y="4406901"/>
            <a:ext cx="10363200" cy="1362075"/>
          </a:xfrm>
          <a:prstGeom prst="rect">
            <a:avLst/>
          </a:prstGeom>
          <a:noFill/>
          <a:ln>
            <a:noFill/>
          </a:ln>
        </p:spPr>
        <p:txBody>
          <a:bodyPr spcFirstLastPara="1" wrap="square" lIns="91425" tIns="91425" rIns="91425" bIns="91425" anchor="t" anchorCtr="0"/>
          <a:lstStyle>
            <a:lvl1pPr marL="0" marR="0" lvl="0" indent="0" algn="l" rtl="0">
              <a:spcBef>
                <a:spcPts val="0"/>
              </a:spcBef>
              <a:spcAft>
                <a:spcPts val="0"/>
              </a:spcAft>
              <a:buSzPts val="1400"/>
              <a:buNone/>
              <a:defRPr sz="4000" b="1" i="0" u="none" strike="noStrike" cap="none">
                <a:solidFill>
                  <a:schemeClr val="lt1"/>
                </a:solidFill>
                <a:latin typeface="Arial"/>
                <a:ea typeface="Arial"/>
                <a:cs typeface="Arial"/>
                <a:sym typeface="Arial"/>
              </a:defRPr>
            </a:lvl1pPr>
            <a:lvl2pPr marL="0" marR="0" lvl="1" indent="0" algn="l" rtl="0">
              <a:spcBef>
                <a:spcPts val="0"/>
              </a:spcBef>
              <a:spcAft>
                <a:spcPts val="0"/>
              </a:spcAft>
              <a:buSzPts val="1400"/>
              <a:buNone/>
              <a:defRPr sz="3800" b="1" i="0" u="none" strike="noStrike" cap="none">
                <a:solidFill>
                  <a:schemeClr val="lt1"/>
                </a:solidFill>
                <a:latin typeface="Arial"/>
                <a:ea typeface="Arial"/>
                <a:cs typeface="Arial"/>
                <a:sym typeface="Arial"/>
              </a:defRPr>
            </a:lvl2pPr>
            <a:lvl3pPr marL="0" marR="0" lvl="2" indent="0" algn="l" rtl="0">
              <a:spcBef>
                <a:spcPts val="0"/>
              </a:spcBef>
              <a:spcAft>
                <a:spcPts val="0"/>
              </a:spcAft>
              <a:buSzPts val="1400"/>
              <a:buNone/>
              <a:defRPr sz="3800" b="1" i="0" u="none" strike="noStrike" cap="none">
                <a:solidFill>
                  <a:schemeClr val="lt1"/>
                </a:solidFill>
                <a:latin typeface="Arial"/>
                <a:ea typeface="Arial"/>
                <a:cs typeface="Arial"/>
                <a:sym typeface="Arial"/>
              </a:defRPr>
            </a:lvl3pPr>
            <a:lvl4pPr marL="0" marR="0" lvl="3" indent="0" algn="l" rtl="0">
              <a:spcBef>
                <a:spcPts val="0"/>
              </a:spcBef>
              <a:spcAft>
                <a:spcPts val="0"/>
              </a:spcAft>
              <a:buSzPts val="1400"/>
              <a:buNone/>
              <a:defRPr sz="3800" b="1" i="0" u="none" strike="noStrike" cap="none">
                <a:solidFill>
                  <a:schemeClr val="lt1"/>
                </a:solidFill>
                <a:latin typeface="Arial"/>
                <a:ea typeface="Arial"/>
                <a:cs typeface="Arial"/>
                <a:sym typeface="Arial"/>
              </a:defRPr>
            </a:lvl4pPr>
            <a:lvl5pPr marL="0" marR="0" lvl="4" indent="0" algn="l" rtl="0">
              <a:spcBef>
                <a:spcPts val="0"/>
              </a:spcBef>
              <a:spcAft>
                <a:spcPts val="0"/>
              </a:spcAft>
              <a:buSzPts val="1400"/>
              <a:buNone/>
              <a:defRPr sz="3800" b="1" i="0" u="none" strike="noStrike" cap="none">
                <a:solidFill>
                  <a:schemeClr val="lt1"/>
                </a:solidFill>
                <a:latin typeface="Arial"/>
                <a:ea typeface="Arial"/>
                <a:cs typeface="Arial"/>
                <a:sym typeface="Arial"/>
              </a:defRPr>
            </a:lvl5pPr>
            <a:lvl6pPr marL="457200" marR="0" lvl="5" indent="0" algn="l" rtl="0">
              <a:spcBef>
                <a:spcPts val="0"/>
              </a:spcBef>
              <a:spcAft>
                <a:spcPts val="0"/>
              </a:spcAft>
              <a:buSzPts val="1400"/>
              <a:buNone/>
              <a:defRPr sz="3800" b="1" i="0" u="none" strike="noStrike" cap="none">
                <a:solidFill>
                  <a:schemeClr val="lt1"/>
                </a:solidFill>
                <a:latin typeface="Arial"/>
                <a:ea typeface="Arial"/>
                <a:cs typeface="Arial"/>
                <a:sym typeface="Arial"/>
              </a:defRPr>
            </a:lvl6pPr>
            <a:lvl7pPr marL="914400" marR="0" lvl="6" indent="0" algn="l" rtl="0">
              <a:spcBef>
                <a:spcPts val="0"/>
              </a:spcBef>
              <a:spcAft>
                <a:spcPts val="0"/>
              </a:spcAft>
              <a:buSzPts val="1400"/>
              <a:buNone/>
              <a:defRPr sz="3800" b="1" i="0" u="none" strike="noStrike" cap="none">
                <a:solidFill>
                  <a:schemeClr val="lt1"/>
                </a:solidFill>
                <a:latin typeface="Arial"/>
                <a:ea typeface="Arial"/>
                <a:cs typeface="Arial"/>
                <a:sym typeface="Arial"/>
              </a:defRPr>
            </a:lvl7pPr>
            <a:lvl8pPr marL="1371600" marR="0" lvl="7" indent="0" algn="l" rtl="0">
              <a:spcBef>
                <a:spcPts val="0"/>
              </a:spcBef>
              <a:spcAft>
                <a:spcPts val="0"/>
              </a:spcAft>
              <a:buSzPts val="1400"/>
              <a:buNone/>
              <a:defRPr sz="3800" b="1" i="0" u="none" strike="noStrike" cap="none">
                <a:solidFill>
                  <a:schemeClr val="lt1"/>
                </a:solidFill>
                <a:latin typeface="Arial"/>
                <a:ea typeface="Arial"/>
                <a:cs typeface="Arial"/>
                <a:sym typeface="Arial"/>
              </a:defRPr>
            </a:lvl8pPr>
            <a:lvl9pPr marL="1828800" marR="0" lvl="8" indent="0" algn="l" rtl="0">
              <a:spcBef>
                <a:spcPts val="0"/>
              </a:spcBef>
              <a:spcAft>
                <a:spcPts val="0"/>
              </a:spcAft>
              <a:buSzPts val="1400"/>
              <a:buNone/>
              <a:defRPr sz="3800" b="1" i="0" u="none" strike="noStrike" cap="none">
                <a:solidFill>
                  <a:schemeClr val="lt1"/>
                </a:solidFill>
                <a:latin typeface="Arial"/>
                <a:ea typeface="Arial"/>
                <a:cs typeface="Arial"/>
                <a:sym typeface="Arial"/>
              </a:defRPr>
            </a:lvl9pPr>
          </a:lstStyle>
          <a:p>
            <a:endParaRPr/>
          </a:p>
        </p:txBody>
      </p:sp>
      <p:sp>
        <p:nvSpPr>
          <p:cNvPr id="27" name="Google Shape;27;p5"/>
          <p:cNvSpPr txBox="1">
            <a:spLocks noGrp="1"/>
          </p:cNvSpPr>
          <p:nvPr>
            <p:ph type="body" idx="1"/>
          </p:nvPr>
        </p:nvSpPr>
        <p:spPr>
          <a:xfrm>
            <a:off x="963084" y="2906713"/>
            <a:ext cx="10363200" cy="1500187"/>
          </a:xfrm>
          <a:prstGeom prst="rect">
            <a:avLst/>
          </a:prstGeom>
          <a:noFill/>
          <a:ln>
            <a:noFill/>
          </a:ln>
        </p:spPr>
        <p:txBody>
          <a:bodyPr spcFirstLastPara="1" wrap="square" lIns="91425" tIns="91425" rIns="91425" bIns="91425" anchor="b" anchorCtr="0"/>
          <a:lstStyle>
            <a:lvl1pPr marL="457200" marR="0" lvl="0" indent="-228600" algn="l" rtl="0">
              <a:spcBef>
                <a:spcPts val="400"/>
              </a:spcBef>
              <a:spcAft>
                <a:spcPts val="0"/>
              </a:spcAft>
              <a:buClr>
                <a:schemeClr val="lt1"/>
              </a:buClr>
              <a:buSzPts val="3000"/>
              <a:buFont typeface="Arial"/>
              <a:buNone/>
              <a:defRPr sz="2000" b="0" i="0" u="none" strike="noStrike" cap="none">
                <a:solidFill>
                  <a:schemeClr val="lt1"/>
                </a:solidFill>
                <a:latin typeface="Arial"/>
                <a:ea typeface="Arial"/>
                <a:cs typeface="Arial"/>
                <a:sym typeface="Arial"/>
              </a:defRPr>
            </a:lvl1pPr>
            <a:lvl2pPr marL="914400" marR="0" lvl="1" indent="-228600" algn="l" rtl="0">
              <a:spcBef>
                <a:spcPts val="360"/>
              </a:spcBef>
              <a:spcAft>
                <a:spcPts val="0"/>
              </a:spcAft>
              <a:buClr>
                <a:schemeClr val="lt1"/>
              </a:buClr>
              <a:buSzPts val="2800"/>
              <a:buFont typeface="Arial"/>
              <a:buNone/>
              <a:defRPr sz="1800" b="0" i="0" u="none" strike="noStrike" cap="none">
                <a:solidFill>
                  <a:schemeClr val="lt1"/>
                </a:solidFill>
                <a:latin typeface="Arial"/>
                <a:ea typeface="Arial"/>
                <a:cs typeface="Arial"/>
                <a:sym typeface="Arial"/>
              </a:defRPr>
            </a:lvl2pPr>
            <a:lvl3pPr marL="1371600" marR="0" lvl="2" indent="-228600" algn="l" rtl="0">
              <a:spcBef>
                <a:spcPts val="320"/>
              </a:spcBef>
              <a:spcAft>
                <a:spcPts val="0"/>
              </a:spcAft>
              <a:buClr>
                <a:schemeClr val="lt1"/>
              </a:buClr>
              <a:buSzPts val="2400"/>
              <a:buFont typeface="Arial"/>
              <a:buNone/>
              <a:defRPr sz="1600" b="0" i="0" u="none" strike="noStrike" cap="none">
                <a:solidFill>
                  <a:schemeClr val="lt1"/>
                </a:solidFill>
                <a:latin typeface="Arial"/>
                <a:ea typeface="Arial"/>
                <a:cs typeface="Arial"/>
                <a:sym typeface="Arial"/>
              </a:defRPr>
            </a:lvl3pPr>
            <a:lvl4pPr marL="1828800" marR="0" lvl="3" indent="-228600" algn="l" rtl="0">
              <a:spcBef>
                <a:spcPts val="280"/>
              </a:spcBef>
              <a:spcAft>
                <a:spcPts val="0"/>
              </a:spcAft>
              <a:buClr>
                <a:schemeClr val="lt1"/>
              </a:buClr>
              <a:buSzPts val="2000"/>
              <a:buFont typeface="Arial"/>
              <a:buNone/>
              <a:defRPr sz="1400" b="0" i="0" u="none" strike="noStrike" cap="none">
                <a:solidFill>
                  <a:schemeClr val="lt1"/>
                </a:solidFill>
                <a:latin typeface="Arial"/>
                <a:ea typeface="Arial"/>
                <a:cs typeface="Arial"/>
                <a:sym typeface="Arial"/>
              </a:defRPr>
            </a:lvl4pPr>
            <a:lvl5pPr marL="2286000" marR="0" lvl="4" indent="-228600" algn="l" rtl="0">
              <a:spcBef>
                <a:spcPts val="280"/>
              </a:spcBef>
              <a:spcAft>
                <a:spcPts val="0"/>
              </a:spcAft>
              <a:buClr>
                <a:schemeClr val="lt1"/>
              </a:buClr>
              <a:buSzPts val="2000"/>
              <a:buFont typeface="Arial"/>
              <a:buNone/>
              <a:defRPr sz="1400" b="0" i="0" u="none" strike="noStrike" cap="none">
                <a:solidFill>
                  <a:schemeClr val="lt1"/>
                </a:solidFill>
                <a:latin typeface="Arial"/>
                <a:ea typeface="Arial"/>
                <a:cs typeface="Arial"/>
                <a:sym typeface="Arial"/>
              </a:defRPr>
            </a:lvl5pPr>
            <a:lvl6pPr marL="2743200" marR="0" lvl="5" indent="-228600" algn="l" rtl="0">
              <a:spcBef>
                <a:spcPts val="280"/>
              </a:spcBef>
              <a:spcAft>
                <a:spcPts val="0"/>
              </a:spcAft>
              <a:buClr>
                <a:schemeClr val="lt1"/>
              </a:buClr>
              <a:buSzPts val="2000"/>
              <a:buFont typeface="Arial"/>
              <a:buNone/>
              <a:defRPr sz="1400" b="0" i="0" u="none" strike="noStrike" cap="none">
                <a:solidFill>
                  <a:schemeClr val="lt1"/>
                </a:solidFill>
                <a:latin typeface="Arial"/>
                <a:ea typeface="Arial"/>
                <a:cs typeface="Arial"/>
                <a:sym typeface="Arial"/>
              </a:defRPr>
            </a:lvl6pPr>
            <a:lvl7pPr marL="3200400" marR="0" lvl="6" indent="-228600" algn="l" rtl="0">
              <a:spcBef>
                <a:spcPts val="280"/>
              </a:spcBef>
              <a:spcAft>
                <a:spcPts val="0"/>
              </a:spcAft>
              <a:buClr>
                <a:schemeClr val="lt1"/>
              </a:buClr>
              <a:buSzPts val="2000"/>
              <a:buFont typeface="Arial"/>
              <a:buNone/>
              <a:defRPr sz="1400" b="0" i="0" u="none" strike="noStrike" cap="none">
                <a:solidFill>
                  <a:schemeClr val="lt1"/>
                </a:solidFill>
                <a:latin typeface="Arial"/>
                <a:ea typeface="Arial"/>
                <a:cs typeface="Arial"/>
                <a:sym typeface="Arial"/>
              </a:defRPr>
            </a:lvl7pPr>
            <a:lvl8pPr marL="3657600" marR="0" lvl="7" indent="-228600" algn="l" rtl="0">
              <a:spcBef>
                <a:spcPts val="280"/>
              </a:spcBef>
              <a:spcAft>
                <a:spcPts val="0"/>
              </a:spcAft>
              <a:buClr>
                <a:schemeClr val="lt1"/>
              </a:buClr>
              <a:buSzPts val="2000"/>
              <a:buFont typeface="Arial"/>
              <a:buNone/>
              <a:defRPr sz="1400" b="0" i="0" u="none" strike="noStrike" cap="none">
                <a:solidFill>
                  <a:schemeClr val="lt1"/>
                </a:solidFill>
                <a:latin typeface="Arial"/>
                <a:ea typeface="Arial"/>
                <a:cs typeface="Arial"/>
                <a:sym typeface="Arial"/>
              </a:defRPr>
            </a:lvl8pPr>
            <a:lvl9pPr marL="4114800" marR="0" lvl="8" indent="-228600" algn="l" rtl="0">
              <a:spcBef>
                <a:spcPts val="280"/>
              </a:spcBef>
              <a:spcAft>
                <a:spcPts val="0"/>
              </a:spcAft>
              <a:buClr>
                <a:schemeClr val="lt1"/>
              </a:buClr>
              <a:buSzPts val="2000"/>
              <a:buFont typeface="Arial"/>
              <a:buNone/>
              <a:defRPr sz="1400" b="0" i="0" u="none" strike="noStrike" cap="none">
                <a:solidFill>
                  <a:schemeClr val="lt1"/>
                </a:solidFill>
                <a:latin typeface="Arial"/>
                <a:ea typeface="Arial"/>
                <a:cs typeface="Arial"/>
                <a:sym typeface="Arial"/>
              </a:defRPr>
            </a:lvl9pPr>
          </a:lstStyle>
          <a:p>
            <a:endParaRPr/>
          </a:p>
        </p:txBody>
      </p:sp>
      <p:sp>
        <p:nvSpPr>
          <p:cNvPr id="28" name="Google Shape;28;p5"/>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folHlink"/>
                </a:solidFill>
                <a:latin typeface="Arial"/>
                <a:ea typeface="Arial"/>
                <a:cs typeface="Arial"/>
                <a:sym typeface="Arial"/>
              </a:defRPr>
            </a:lvl1pPr>
            <a:lvl2pPr marL="0" marR="0" lvl="1" indent="0" algn="r" rtl="0">
              <a:spcBef>
                <a:spcPts val="0"/>
              </a:spcBef>
              <a:spcAft>
                <a:spcPts val="0"/>
              </a:spcAft>
              <a:buNone/>
              <a:defRPr sz="1400">
                <a:solidFill>
                  <a:schemeClr val="folHlink"/>
                </a:solidFill>
                <a:latin typeface="Arial"/>
                <a:ea typeface="Arial"/>
                <a:cs typeface="Arial"/>
                <a:sym typeface="Arial"/>
              </a:defRPr>
            </a:lvl2pPr>
            <a:lvl3pPr marL="0" marR="0" lvl="2" indent="0" algn="r" rtl="0">
              <a:spcBef>
                <a:spcPts val="0"/>
              </a:spcBef>
              <a:spcAft>
                <a:spcPts val="0"/>
              </a:spcAft>
              <a:buNone/>
              <a:defRPr sz="1400">
                <a:solidFill>
                  <a:schemeClr val="folHlink"/>
                </a:solidFill>
                <a:latin typeface="Arial"/>
                <a:ea typeface="Arial"/>
                <a:cs typeface="Arial"/>
                <a:sym typeface="Arial"/>
              </a:defRPr>
            </a:lvl3pPr>
            <a:lvl4pPr marL="0" marR="0" lvl="3" indent="0" algn="r" rtl="0">
              <a:spcBef>
                <a:spcPts val="0"/>
              </a:spcBef>
              <a:spcAft>
                <a:spcPts val="0"/>
              </a:spcAft>
              <a:buNone/>
              <a:defRPr sz="1400">
                <a:solidFill>
                  <a:schemeClr val="folHlink"/>
                </a:solidFill>
                <a:latin typeface="Arial"/>
                <a:ea typeface="Arial"/>
                <a:cs typeface="Arial"/>
                <a:sym typeface="Arial"/>
              </a:defRPr>
            </a:lvl4pPr>
            <a:lvl5pPr marL="0" marR="0" lvl="4" indent="0" algn="r" rtl="0">
              <a:spcBef>
                <a:spcPts val="0"/>
              </a:spcBef>
              <a:spcAft>
                <a:spcPts val="0"/>
              </a:spcAft>
              <a:buNone/>
              <a:defRPr sz="1400">
                <a:solidFill>
                  <a:schemeClr val="folHlink"/>
                </a:solidFill>
                <a:latin typeface="Arial"/>
                <a:ea typeface="Arial"/>
                <a:cs typeface="Arial"/>
                <a:sym typeface="Arial"/>
              </a:defRPr>
            </a:lvl5pPr>
            <a:lvl6pPr marL="0" marR="0" lvl="5" indent="0" algn="r" rtl="0">
              <a:spcBef>
                <a:spcPts val="0"/>
              </a:spcBef>
              <a:spcAft>
                <a:spcPts val="0"/>
              </a:spcAft>
              <a:buNone/>
              <a:defRPr sz="1400">
                <a:solidFill>
                  <a:schemeClr val="folHlink"/>
                </a:solidFill>
                <a:latin typeface="Arial"/>
                <a:ea typeface="Arial"/>
                <a:cs typeface="Arial"/>
                <a:sym typeface="Arial"/>
              </a:defRPr>
            </a:lvl6pPr>
            <a:lvl7pPr marL="0" marR="0" lvl="6" indent="0" algn="r" rtl="0">
              <a:spcBef>
                <a:spcPts val="0"/>
              </a:spcBef>
              <a:spcAft>
                <a:spcPts val="0"/>
              </a:spcAft>
              <a:buNone/>
              <a:defRPr sz="1400">
                <a:solidFill>
                  <a:schemeClr val="folHlink"/>
                </a:solidFill>
                <a:latin typeface="Arial"/>
                <a:ea typeface="Arial"/>
                <a:cs typeface="Arial"/>
                <a:sym typeface="Arial"/>
              </a:defRPr>
            </a:lvl7pPr>
            <a:lvl8pPr marL="0" marR="0" lvl="7" indent="0" algn="r" rtl="0">
              <a:spcBef>
                <a:spcPts val="0"/>
              </a:spcBef>
              <a:spcAft>
                <a:spcPts val="0"/>
              </a:spcAft>
              <a:buNone/>
              <a:defRPr sz="1400">
                <a:solidFill>
                  <a:schemeClr val="folHlink"/>
                </a:solidFill>
                <a:latin typeface="Arial"/>
                <a:ea typeface="Arial"/>
                <a:cs typeface="Arial"/>
                <a:sym typeface="Arial"/>
              </a:defRPr>
            </a:lvl8pPr>
            <a:lvl9pPr marL="0" marR="0" lvl="8" indent="0" algn="r" rtl="0">
              <a:spcBef>
                <a:spcPts val="0"/>
              </a:spcBef>
              <a:spcAft>
                <a:spcPts val="0"/>
              </a:spcAft>
              <a:buNone/>
              <a:defRPr sz="1400">
                <a:solidFill>
                  <a:schemeClr val="folHlink"/>
                </a:solidFill>
                <a:latin typeface="Arial"/>
                <a:ea typeface="Arial"/>
                <a:cs typeface="Arial"/>
                <a:sym typeface="Arial"/>
              </a:defRPr>
            </a:lvl9pPr>
          </a:lstStyle>
          <a:p>
            <a:fld id="{00000000-1234-1234-1234-123412341234}" type="slidenum">
              <a:rPr lang="en-US" smtClean="0"/>
              <a:pPr/>
              <a:t>‹#›</a:t>
            </a:fld>
            <a:endParaRPr lang="en-US">
              <a:solidFill>
                <a:schemeClr val="dk1"/>
              </a:solidFill>
            </a:endParaRPr>
          </a:p>
        </p:txBody>
      </p:sp>
    </p:spTree>
    <p:extLst>
      <p:ext uri="{BB962C8B-B14F-4D97-AF65-F5344CB8AC3E}">
        <p14:creationId xmlns:p14="http://schemas.microsoft.com/office/powerpoint/2010/main" val="111392897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9"/>
        <p:cNvGrpSpPr/>
        <p:nvPr/>
      </p:nvGrpSpPr>
      <p:grpSpPr>
        <a:xfrm>
          <a:off x="0" y="0"/>
          <a:ext cx="0" cy="0"/>
          <a:chOff x="0" y="0"/>
          <a:chExt cx="0" cy="0"/>
        </a:xfrm>
      </p:grpSpPr>
      <p:sp>
        <p:nvSpPr>
          <p:cNvPr id="30" name="Google Shape;30;p6"/>
          <p:cNvSpPr txBox="1">
            <a:spLocks noGrp="1"/>
          </p:cNvSpPr>
          <p:nvPr>
            <p:ph type="title"/>
          </p:nvPr>
        </p:nvSpPr>
        <p:spPr>
          <a:xfrm>
            <a:off x="914400" y="304800"/>
            <a:ext cx="10363200" cy="9906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3800" b="1" i="0" u="none" strike="noStrike" cap="none">
                <a:solidFill>
                  <a:schemeClr val="lt1"/>
                </a:solidFill>
                <a:latin typeface="Arial"/>
                <a:ea typeface="Arial"/>
                <a:cs typeface="Arial"/>
                <a:sym typeface="Arial"/>
              </a:defRPr>
            </a:lvl1pPr>
            <a:lvl2pPr marL="0" marR="0" lvl="1" indent="0" algn="l" rtl="0">
              <a:spcBef>
                <a:spcPts val="0"/>
              </a:spcBef>
              <a:spcAft>
                <a:spcPts val="0"/>
              </a:spcAft>
              <a:buSzPts val="1400"/>
              <a:buNone/>
              <a:defRPr sz="3800" b="1" i="0" u="none" strike="noStrike" cap="none">
                <a:solidFill>
                  <a:schemeClr val="lt1"/>
                </a:solidFill>
                <a:latin typeface="Arial"/>
                <a:ea typeface="Arial"/>
                <a:cs typeface="Arial"/>
                <a:sym typeface="Arial"/>
              </a:defRPr>
            </a:lvl2pPr>
            <a:lvl3pPr marL="0" marR="0" lvl="2" indent="0" algn="l" rtl="0">
              <a:spcBef>
                <a:spcPts val="0"/>
              </a:spcBef>
              <a:spcAft>
                <a:spcPts val="0"/>
              </a:spcAft>
              <a:buSzPts val="1400"/>
              <a:buNone/>
              <a:defRPr sz="3800" b="1" i="0" u="none" strike="noStrike" cap="none">
                <a:solidFill>
                  <a:schemeClr val="lt1"/>
                </a:solidFill>
                <a:latin typeface="Arial"/>
                <a:ea typeface="Arial"/>
                <a:cs typeface="Arial"/>
                <a:sym typeface="Arial"/>
              </a:defRPr>
            </a:lvl3pPr>
            <a:lvl4pPr marL="0" marR="0" lvl="3" indent="0" algn="l" rtl="0">
              <a:spcBef>
                <a:spcPts val="0"/>
              </a:spcBef>
              <a:spcAft>
                <a:spcPts val="0"/>
              </a:spcAft>
              <a:buSzPts val="1400"/>
              <a:buNone/>
              <a:defRPr sz="3800" b="1" i="0" u="none" strike="noStrike" cap="none">
                <a:solidFill>
                  <a:schemeClr val="lt1"/>
                </a:solidFill>
                <a:latin typeface="Arial"/>
                <a:ea typeface="Arial"/>
                <a:cs typeface="Arial"/>
                <a:sym typeface="Arial"/>
              </a:defRPr>
            </a:lvl4pPr>
            <a:lvl5pPr marL="0" marR="0" lvl="4" indent="0" algn="l" rtl="0">
              <a:spcBef>
                <a:spcPts val="0"/>
              </a:spcBef>
              <a:spcAft>
                <a:spcPts val="0"/>
              </a:spcAft>
              <a:buSzPts val="1400"/>
              <a:buNone/>
              <a:defRPr sz="3800" b="1" i="0" u="none" strike="noStrike" cap="none">
                <a:solidFill>
                  <a:schemeClr val="lt1"/>
                </a:solidFill>
                <a:latin typeface="Arial"/>
                <a:ea typeface="Arial"/>
                <a:cs typeface="Arial"/>
                <a:sym typeface="Arial"/>
              </a:defRPr>
            </a:lvl5pPr>
            <a:lvl6pPr marL="457200" marR="0" lvl="5" indent="0" algn="l" rtl="0">
              <a:spcBef>
                <a:spcPts val="0"/>
              </a:spcBef>
              <a:spcAft>
                <a:spcPts val="0"/>
              </a:spcAft>
              <a:buSzPts val="1400"/>
              <a:buNone/>
              <a:defRPr sz="3800" b="1" i="0" u="none" strike="noStrike" cap="none">
                <a:solidFill>
                  <a:schemeClr val="lt1"/>
                </a:solidFill>
                <a:latin typeface="Arial"/>
                <a:ea typeface="Arial"/>
                <a:cs typeface="Arial"/>
                <a:sym typeface="Arial"/>
              </a:defRPr>
            </a:lvl6pPr>
            <a:lvl7pPr marL="914400" marR="0" lvl="6" indent="0" algn="l" rtl="0">
              <a:spcBef>
                <a:spcPts val="0"/>
              </a:spcBef>
              <a:spcAft>
                <a:spcPts val="0"/>
              </a:spcAft>
              <a:buSzPts val="1400"/>
              <a:buNone/>
              <a:defRPr sz="3800" b="1" i="0" u="none" strike="noStrike" cap="none">
                <a:solidFill>
                  <a:schemeClr val="lt1"/>
                </a:solidFill>
                <a:latin typeface="Arial"/>
                <a:ea typeface="Arial"/>
                <a:cs typeface="Arial"/>
                <a:sym typeface="Arial"/>
              </a:defRPr>
            </a:lvl7pPr>
            <a:lvl8pPr marL="1371600" marR="0" lvl="7" indent="0" algn="l" rtl="0">
              <a:spcBef>
                <a:spcPts val="0"/>
              </a:spcBef>
              <a:spcAft>
                <a:spcPts val="0"/>
              </a:spcAft>
              <a:buSzPts val="1400"/>
              <a:buNone/>
              <a:defRPr sz="3800" b="1" i="0" u="none" strike="noStrike" cap="none">
                <a:solidFill>
                  <a:schemeClr val="lt1"/>
                </a:solidFill>
                <a:latin typeface="Arial"/>
                <a:ea typeface="Arial"/>
                <a:cs typeface="Arial"/>
                <a:sym typeface="Arial"/>
              </a:defRPr>
            </a:lvl8pPr>
            <a:lvl9pPr marL="1828800" marR="0" lvl="8" indent="0" algn="l" rtl="0">
              <a:spcBef>
                <a:spcPts val="0"/>
              </a:spcBef>
              <a:spcAft>
                <a:spcPts val="0"/>
              </a:spcAft>
              <a:buSzPts val="1400"/>
              <a:buNone/>
              <a:defRPr sz="3800" b="1" i="0" u="none" strike="noStrike" cap="none">
                <a:solidFill>
                  <a:schemeClr val="lt1"/>
                </a:solidFill>
                <a:latin typeface="Arial"/>
                <a:ea typeface="Arial"/>
                <a:cs typeface="Arial"/>
                <a:sym typeface="Arial"/>
              </a:defRPr>
            </a:lvl9pPr>
          </a:lstStyle>
          <a:p>
            <a:endParaRPr/>
          </a:p>
        </p:txBody>
      </p:sp>
      <p:sp>
        <p:nvSpPr>
          <p:cNvPr id="31" name="Google Shape;31;p6"/>
          <p:cNvSpPr txBox="1">
            <a:spLocks noGrp="1"/>
          </p:cNvSpPr>
          <p:nvPr>
            <p:ph type="body" idx="1"/>
          </p:nvPr>
        </p:nvSpPr>
        <p:spPr>
          <a:xfrm>
            <a:off x="914400" y="1600200"/>
            <a:ext cx="5080000" cy="4495800"/>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1pPr>
            <a:lvl2pPr marL="914400" marR="0" lvl="1"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3pPr>
            <a:lvl4pPr marL="1828800" marR="0" lvl="3"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4pPr>
            <a:lvl5pPr marL="2286000" marR="0" lvl="4"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5pPr>
            <a:lvl6pPr marL="2743200" marR="0" lvl="5"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endParaRPr/>
          </a:p>
        </p:txBody>
      </p:sp>
      <p:sp>
        <p:nvSpPr>
          <p:cNvPr id="32" name="Google Shape;32;p6"/>
          <p:cNvSpPr txBox="1">
            <a:spLocks noGrp="1"/>
          </p:cNvSpPr>
          <p:nvPr>
            <p:ph type="body" idx="2"/>
          </p:nvPr>
        </p:nvSpPr>
        <p:spPr>
          <a:xfrm>
            <a:off x="6197600" y="1600200"/>
            <a:ext cx="5080000" cy="4495800"/>
          </a:xfrm>
          <a:prstGeom prst="rect">
            <a:avLst/>
          </a:prstGeom>
          <a:noFill/>
          <a:ln>
            <a:noFill/>
          </a:ln>
        </p:spPr>
        <p:txBody>
          <a:bodyPr spcFirstLastPara="1" wrap="square" lIns="91425" tIns="91425" rIns="91425" bIns="91425" anchor="t" anchorCtr="0"/>
          <a:lstStyle>
            <a:lvl1pPr marL="457200" marR="0" lvl="0" indent="-406400" algn="l" rtl="0">
              <a:spcBef>
                <a:spcPts val="56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1pPr>
            <a:lvl2pPr marL="914400" marR="0" lvl="1"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2pPr>
            <a:lvl3pPr marL="1371600" marR="0" lvl="2"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3pPr>
            <a:lvl4pPr marL="1828800" marR="0" lvl="3"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4pPr>
            <a:lvl5pPr marL="2286000" marR="0" lvl="4"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5pPr>
            <a:lvl6pPr marL="2743200" marR="0" lvl="5"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6pPr>
            <a:lvl7pPr marL="3200400" marR="0" lvl="6"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7pPr>
            <a:lvl8pPr marL="3657600" marR="0" lvl="7"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8pPr>
            <a:lvl9pPr marL="4114800" marR="0" lvl="8"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9pPr>
          </a:lstStyle>
          <a:p>
            <a:endParaRPr/>
          </a:p>
        </p:txBody>
      </p:sp>
      <p:sp>
        <p:nvSpPr>
          <p:cNvPr id="33" name="Google Shape;33;p6"/>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folHlink"/>
                </a:solidFill>
                <a:latin typeface="Arial"/>
                <a:ea typeface="Arial"/>
                <a:cs typeface="Arial"/>
                <a:sym typeface="Arial"/>
              </a:defRPr>
            </a:lvl1pPr>
            <a:lvl2pPr marL="0" marR="0" lvl="1" indent="0" algn="r" rtl="0">
              <a:spcBef>
                <a:spcPts val="0"/>
              </a:spcBef>
              <a:spcAft>
                <a:spcPts val="0"/>
              </a:spcAft>
              <a:buNone/>
              <a:defRPr sz="1400">
                <a:solidFill>
                  <a:schemeClr val="folHlink"/>
                </a:solidFill>
                <a:latin typeface="Arial"/>
                <a:ea typeface="Arial"/>
                <a:cs typeface="Arial"/>
                <a:sym typeface="Arial"/>
              </a:defRPr>
            </a:lvl2pPr>
            <a:lvl3pPr marL="0" marR="0" lvl="2" indent="0" algn="r" rtl="0">
              <a:spcBef>
                <a:spcPts val="0"/>
              </a:spcBef>
              <a:spcAft>
                <a:spcPts val="0"/>
              </a:spcAft>
              <a:buNone/>
              <a:defRPr sz="1400">
                <a:solidFill>
                  <a:schemeClr val="folHlink"/>
                </a:solidFill>
                <a:latin typeface="Arial"/>
                <a:ea typeface="Arial"/>
                <a:cs typeface="Arial"/>
                <a:sym typeface="Arial"/>
              </a:defRPr>
            </a:lvl3pPr>
            <a:lvl4pPr marL="0" marR="0" lvl="3" indent="0" algn="r" rtl="0">
              <a:spcBef>
                <a:spcPts val="0"/>
              </a:spcBef>
              <a:spcAft>
                <a:spcPts val="0"/>
              </a:spcAft>
              <a:buNone/>
              <a:defRPr sz="1400">
                <a:solidFill>
                  <a:schemeClr val="folHlink"/>
                </a:solidFill>
                <a:latin typeface="Arial"/>
                <a:ea typeface="Arial"/>
                <a:cs typeface="Arial"/>
                <a:sym typeface="Arial"/>
              </a:defRPr>
            </a:lvl4pPr>
            <a:lvl5pPr marL="0" marR="0" lvl="4" indent="0" algn="r" rtl="0">
              <a:spcBef>
                <a:spcPts val="0"/>
              </a:spcBef>
              <a:spcAft>
                <a:spcPts val="0"/>
              </a:spcAft>
              <a:buNone/>
              <a:defRPr sz="1400">
                <a:solidFill>
                  <a:schemeClr val="folHlink"/>
                </a:solidFill>
                <a:latin typeface="Arial"/>
                <a:ea typeface="Arial"/>
                <a:cs typeface="Arial"/>
                <a:sym typeface="Arial"/>
              </a:defRPr>
            </a:lvl5pPr>
            <a:lvl6pPr marL="0" marR="0" lvl="5" indent="0" algn="r" rtl="0">
              <a:spcBef>
                <a:spcPts val="0"/>
              </a:spcBef>
              <a:spcAft>
                <a:spcPts val="0"/>
              </a:spcAft>
              <a:buNone/>
              <a:defRPr sz="1400">
                <a:solidFill>
                  <a:schemeClr val="folHlink"/>
                </a:solidFill>
                <a:latin typeface="Arial"/>
                <a:ea typeface="Arial"/>
                <a:cs typeface="Arial"/>
                <a:sym typeface="Arial"/>
              </a:defRPr>
            </a:lvl6pPr>
            <a:lvl7pPr marL="0" marR="0" lvl="6" indent="0" algn="r" rtl="0">
              <a:spcBef>
                <a:spcPts val="0"/>
              </a:spcBef>
              <a:spcAft>
                <a:spcPts val="0"/>
              </a:spcAft>
              <a:buNone/>
              <a:defRPr sz="1400">
                <a:solidFill>
                  <a:schemeClr val="folHlink"/>
                </a:solidFill>
                <a:latin typeface="Arial"/>
                <a:ea typeface="Arial"/>
                <a:cs typeface="Arial"/>
                <a:sym typeface="Arial"/>
              </a:defRPr>
            </a:lvl7pPr>
            <a:lvl8pPr marL="0" marR="0" lvl="7" indent="0" algn="r" rtl="0">
              <a:spcBef>
                <a:spcPts val="0"/>
              </a:spcBef>
              <a:spcAft>
                <a:spcPts val="0"/>
              </a:spcAft>
              <a:buNone/>
              <a:defRPr sz="1400">
                <a:solidFill>
                  <a:schemeClr val="folHlink"/>
                </a:solidFill>
                <a:latin typeface="Arial"/>
                <a:ea typeface="Arial"/>
                <a:cs typeface="Arial"/>
                <a:sym typeface="Arial"/>
              </a:defRPr>
            </a:lvl8pPr>
            <a:lvl9pPr marL="0" marR="0" lvl="8" indent="0" algn="r" rtl="0">
              <a:spcBef>
                <a:spcPts val="0"/>
              </a:spcBef>
              <a:spcAft>
                <a:spcPts val="0"/>
              </a:spcAft>
              <a:buNone/>
              <a:defRPr sz="1400">
                <a:solidFill>
                  <a:schemeClr val="folHlink"/>
                </a:solidFill>
                <a:latin typeface="Arial"/>
                <a:ea typeface="Arial"/>
                <a:cs typeface="Arial"/>
                <a:sym typeface="Arial"/>
              </a:defRPr>
            </a:lvl9pPr>
          </a:lstStyle>
          <a:p>
            <a:fld id="{00000000-1234-1234-1234-123412341234}" type="slidenum">
              <a:rPr lang="en-US" smtClean="0"/>
              <a:pPr/>
              <a:t>‹#›</a:t>
            </a:fld>
            <a:endParaRPr lang="en-US">
              <a:solidFill>
                <a:schemeClr val="dk1"/>
              </a:solidFill>
            </a:endParaRPr>
          </a:p>
        </p:txBody>
      </p:sp>
    </p:spTree>
    <p:extLst>
      <p:ext uri="{BB962C8B-B14F-4D97-AF65-F5344CB8AC3E}">
        <p14:creationId xmlns:p14="http://schemas.microsoft.com/office/powerpoint/2010/main" val="344355050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4"/>
        <p:cNvGrpSpPr/>
        <p:nvPr/>
      </p:nvGrpSpPr>
      <p:grpSpPr>
        <a:xfrm>
          <a:off x="0" y="0"/>
          <a:ext cx="0" cy="0"/>
          <a:chOff x="0" y="0"/>
          <a:chExt cx="0" cy="0"/>
        </a:xfrm>
      </p:grpSpPr>
      <p:sp>
        <p:nvSpPr>
          <p:cNvPr id="35" name="Google Shape;35;p7"/>
          <p:cNvSpPr txBox="1">
            <a:spLocks noGrp="1"/>
          </p:cNvSpPr>
          <p:nvPr>
            <p:ph type="title"/>
          </p:nvPr>
        </p:nvSpPr>
        <p:spPr>
          <a:xfrm>
            <a:off x="609600" y="274638"/>
            <a:ext cx="10972800" cy="11430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3800" b="1" i="0" u="none" strike="noStrike" cap="none">
                <a:solidFill>
                  <a:schemeClr val="lt1"/>
                </a:solidFill>
                <a:latin typeface="Arial"/>
                <a:ea typeface="Arial"/>
                <a:cs typeface="Arial"/>
                <a:sym typeface="Arial"/>
              </a:defRPr>
            </a:lvl1pPr>
            <a:lvl2pPr marL="0" marR="0" lvl="1" indent="0" algn="l" rtl="0">
              <a:spcBef>
                <a:spcPts val="0"/>
              </a:spcBef>
              <a:spcAft>
                <a:spcPts val="0"/>
              </a:spcAft>
              <a:buSzPts val="1400"/>
              <a:buNone/>
              <a:defRPr sz="3800" b="1" i="0" u="none" strike="noStrike" cap="none">
                <a:solidFill>
                  <a:schemeClr val="lt1"/>
                </a:solidFill>
                <a:latin typeface="Arial"/>
                <a:ea typeface="Arial"/>
                <a:cs typeface="Arial"/>
                <a:sym typeface="Arial"/>
              </a:defRPr>
            </a:lvl2pPr>
            <a:lvl3pPr marL="0" marR="0" lvl="2" indent="0" algn="l" rtl="0">
              <a:spcBef>
                <a:spcPts val="0"/>
              </a:spcBef>
              <a:spcAft>
                <a:spcPts val="0"/>
              </a:spcAft>
              <a:buSzPts val="1400"/>
              <a:buNone/>
              <a:defRPr sz="3800" b="1" i="0" u="none" strike="noStrike" cap="none">
                <a:solidFill>
                  <a:schemeClr val="lt1"/>
                </a:solidFill>
                <a:latin typeface="Arial"/>
                <a:ea typeface="Arial"/>
                <a:cs typeface="Arial"/>
                <a:sym typeface="Arial"/>
              </a:defRPr>
            </a:lvl3pPr>
            <a:lvl4pPr marL="0" marR="0" lvl="3" indent="0" algn="l" rtl="0">
              <a:spcBef>
                <a:spcPts val="0"/>
              </a:spcBef>
              <a:spcAft>
                <a:spcPts val="0"/>
              </a:spcAft>
              <a:buSzPts val="1400"/>
              <a:buNone/>
              <a:defRPr sz="3800" b="1" i="0" u="none" strike="noStrike" cap="none">
                <a:solidFill>
                  <a:schemeClr val="lt1"/>
                </a:solidFill>
                <a:latin typeface="Arial"/>
                <a:ea typeface="Arial"/>
                <a:cs typeface="Arial"/>
                <a:sym typeface="Arial"/>
              </a:defRPr>
            </a:lvl4pPr>
            <a:lvl5pPr marL="0" marR="0" lvl="4" indent="0" algn="l" rtl="0">
              <a:spcBef>
                <a:spcPts val="0"/>
              </a:spcBef>
              <a:spcAft>
                <a:spcPts val="0"/>
              </a:spcAft>
              <a:buSzPts val="1400"/>
              <a:buNone/>
              <a:defRPr sz="3800" b="1" i="0" u="none" strike="noStrike" cap="none">
                <a:solidFill>
                  <a:schemeClr val="lt1"/>
                </a:solidFill>
                <a:latin typeface="Arial"/>
                <a:ea typeface="Arial"/>
                <a:cs typeface="Arial"/>
                <a:sym typeface="Arial"/>
              </a:defRPr>
            </a:lvl5pPr>
            <a:lvl6pPr marL="457200" marR="0" lvl="5" indent="0" algn="l" rtl="0">
              <a:spcBef>
                <a:spcPts val="0"/>
              </a:spcBef>
              <a:spcAft>
                <a:spcPts val="0"/>
              </a:spcAft>
              <a:buSzPts val="1400"/>
              <a:buNone/>
              <a:defRPr sz="3800" b="1" i="0" u="none" strike="noStrike" cap="none">
                <a:solidFill>
                  <a:schemeClr val="lt1"/>
                </a:solidFill>
                <a:latin typeface="Arial"/>
                <a:ea typeface="Arial"/>
                <a:cs typeface="Arial"/>
                <a:sym typeface="Arial"/>
              </a:defRPr>
            </a:lvl6pPr>
            <a:lvl7pPr marL="914400" marR="0" lvl="6" indent="0" algn="l" rtl="0">
              <a:spcBef>
                <a:spcPts val="0"/>
              </a:spcBef>
              <a:spcAft>
                <a:spcPts val="0"/>
              </a:spcAft>
              <a:buSzPts val="1400"/>
              <a:buNone/>
              <a:defRPr sz="3800" b="1" i="0" u="none" strike="noStrike" cap="none">
                <a:solidFill>
                  <a:schemeClr val="lt1"/>
                </a:solidFill>
                <a:latin typeface="Arial"/>
                <a:ea typeface="Arial"/>
                <a:cs typeface="Arial"/>
                <a:sym typeface="Arial"/>
              </a:defRPr>
            </a:lvl7pPr>
            <a:lvl8pPr marL="1371600" marR="0" lvl="7" indent="0" algn="l" rtl="0">
              <a:spcBef>
                <a:spcPts val="0"/>
              </a:spcBef>
              <a:spcAft>
                <a:spcPts val="0"/>
              </a:spcAft>
              <a:buSzPts val="1400"/>
              <a:buNone/>
              <a:defRPr sz="3800" b="1" i="0" u="none" strike="noStrike" cap="none">
                <a:solidFill>
                  <a:schemeClr val="lt1"/>
                </a:solidFill>
                <a:latin typeface="Arial"/>
                <a:ea typeface="Arial"/>
                <a:cs typeface="Arial"/>
                <a:sym typeface="Arial"/>
              </a:defRPr>
            </a:lvl8pPr>
            <a:lvl9pPr marL="1828800" marR="0" lvl="8" indent="0" algn="l" rtl="0">
              <a:spcBef>
                <a:spcPts val="0"/>
              </a:spcBef>
              <a:spcAft>
                <a:spcPts val="0"/>
              </a:spcAft>
              <a:buSzPts val="1400"/>
              <a:buNone/>
              <a:defRPr sz="3800" b="1" i="0" u="none" strike="noStrike" cap="none">
                <a:solidFill>
                  <a:schemeClr val="lt1"/>
                </a:solidFill>
                <a:latin typeface="Arial"/>
                <a:ea typeface="Arial"/>
                <a:cs typeface="Arial"/>
                <a:sym typeface="Arial"/>
              </a:defRPr>
            </a:lvl9pPr>
          </a:lstStyle>
          <a:p>
            <a:endParaRPr/>
          </a:p>
        </p:txBody>
      </p:sp>
      <p:sp>
        <p:nvSpPr>
          <p:cNvPr id="36" name="Google Shape;36;p7"/>
          <p:cNvSpPr txBox="1">
            <a:spLocks noGrp="1"/>
          </p:cNvSpPr>
          <p:nvPr>
            <p:ph type="body" idx="1"/>
          </p:nvPr>
        </p:nvSpPr>
        <p:spPr>
          <a:xfrm>
            <a:off x="609600" y="1535113"/>
            <a:ext cx="5386917" cy="639762"/>
          </a:xfrm>
          <a:prstGeom prst="rect">
            <a:avLst/>
          </a:prstGeom>
          <a:noFill/>
          <a:ln>
            <a:noFill/>
          </a:ln>
        </p:spPr>
        <p:txBody>
          <a:bodyPr spcFirstLastPara="1" wrap="square" lIns="91425" tIns="91425" rIns="91425" bIns="91425" anchor="b" anchorCtr="0"/>
          <a:lstStyle>
            <a:lvl1pPr marL="457200" marR="0" lvl="0" indent="-228600" algn="l" rtl="0">
              <a:spcBef>
                <a:spcPts val="480"/>
              </a:spcBef>
              <a:spcAft>
                <a:spcPts val="0"/>
              </a:spcAft>
              <a:buClr>
                <a:schemeClr val="lt1"/>
              </a:buClr>
              <a:buSzPts val="3000"/>
              <a:buFont typeface="Arial"/>
              <a:buNone/>
              <a:defRPr sz="2400" b="1" i="0" u="none" strike="noStrike" cap="none">
                <a:solidFill>
                  <a:schemeClr val="lt1"/>
                </a:solidFill>
                <a:latin typeface="Arial"/>
                <a:ea typeface="Arial"/>
                <a:cs typeface="Arial"/>
                <a:sym typeface="Arial"/>
              </a:defRPr>
            </a:lvl1pPr>
            <a:lvl2pPr marL="914400" marR="0" lvl="1" indent="-228600" algn="l" rtl="0">
              <a:spcBef>
                <a:spcPts val="400"/>
              </a:spcBef>
              <a:spcAft>
                <a:spcPts val="0"/>
              </a:spcAft>
              <a:buClr>
                <a:schemeClr val="lt1"/>
              </a:buClr>
              <a:buSzPts val="2800"/>
              <a:buFont typeface="Arial"/>
              <a:buNone/>
              <a:defRPr sz="2000" b="1" i="0" u="none" strike="noStrike" cap="none">
                <a:solidFill>
                  <a:schemeClr val="lt1"/>
                </a:solidFill>
                <a:latin typeface="Arial"/>
                <a:ea typeface="Arial"/>
                <a:cs typeface="Arial"/>
                <a:sym typeface="Arial"/>
              </a:defRPr>
            </a:lvl2pPr>
            <a:lvl3pPr marL="1371600" marR="0" lvl="2" indent="-228600" algn="l" rtl="0">
              <a:spcBef>
                <a:spcPts val="360"/>
              </a:spcBef>
              <a:spcAft>
                <a:spcPts val="0"/>
              </a:spcAft>
              <a:buClr>
                <a:schemeClr val="lt1"/>
              </a:buClr>
              <a:buSzPts val="2400"/>
              <a:buFont typeface="Arial"/>
              <a:buNone/>
              <a:defRPr sz="1800" b="1" i="0" u="none" strike="noStrike" cap="none">
                <a:solidFill>
                  <a:schemeClr val="lt1"/>
                </a:solidFill>
                <a:latin typeface="Arial"/>
                <a:ea typeface="Arial"/>
                <a:cs typeface="Arial"/>
                <a:sym typeface="Arial"/>
              </a:defRPr>
            </a:lvl3pPr>
            <a:lvl4pPr marL="1828800" marR="0" lvl="3" indent="-228600" algn="l" rtl="0">
              <a:spcBef>
                <a:spcPts val="320"/>
              </a:spcBef>
              <a:spcAft>
                <a:spcPts val="0"/>
              </a:spcAft>
              <a:buClr>
                <a:schemeClr val="lt1"/>
              </a:buClr>
              <a:buSzPts val="2000"/>
              <a:buFont typeface="Arial"/>
              <a:buNone/>
              <a:defRPr sz="1600" b="1" i="0" u="none" strike="noStrike" cap="none">
                <a:solidFill>
                  <a:schemeClr val="lt1"/>
                </a:solidFill>
                <a:latin typeface="Arial"/>
                <a:ea typeface="Arial"/>
                <a:cs typeface="Arial"/>
                <a:sym typeface="Arial"/>
              </a:defRPr>
            </a:lvl4pPr>
            <a:lvl5pPr marL="2286000" marR="0" lvl="4" indent="-228600" algn="l" rtl="0">
              <a:spcBef>
                <a:spcPts val="320"/>
              </a:spcBef>
              <a:spcAft>
                <a:spcPts val="0"/>
              </a:spcAft>
              <a:buClr>
                <a:schemeClr val="lt1"/>
              </a:buClr>
              <a:buSzPts val="2000"/>
              <a:buFont typeface="Arial"/>
              <a:buNone/>
              <a:defRPr sz="1600" b="1" i="0" u="none" strike="noStrike" cap="none">
                <a:solidFill>
                  <a:schemeClr val="lt1"/>
                </a:solidFill>
                <a:latin typeface="Arial"/>
                <a:ea typeface="Arial"/>
                <a:cs typeface="Arial"/>
                <a:sym typeface="Arial"/>
              </a:defRPr>
            </a:lvl5pPr>
            <a:lvl6pPr marL="2743200" marR="0" lvl="5" indent="-228600" algn="l" rtl="0">
              <a:spcBef>
                <a:spcPts val="320"/>
              </a:spcBef>
              <a:spcAft>
                <a:spcPts val="0"/>
              </a:spcAft>
              <a:buClr>
                <a:schemeClr val="lt1"/>
              </a:buClr>
              <a:buSzPts val="2000"/>
              <a:buFont typeface="Arial"/>
              <a:buNone/>
              <a:defRPr sz="1600" b="1" i="0" u="none" strike="noStrike" cap="none">
                <a:solidFill>
                  <a:schemeClr val="lt1"/>
                </a:solidFill>
                <a:latin typeface="Arial"/>
                <a:ea typeface="Arial"/>
                <a:cs typeface="Arial"/>
                <a:sym typeface="Arial"/>
              </a:defRPr>
            </a:lvl6pPr>
            <a:lvl7pPr marL="3200400" marR="0" lvl="6" indent="-228600" algn="l" rtl="0">
              <a:spcBef>
                <a:spcPts val="320"/>
              </a:spcBef>
              <a:spcAft>
                <a:spcPts val="0"/>
              </a:spcAft>
              <a:buClr>
                <a:schemeClr val="lt1"/>
              </a:buClr>
              <a:buSzPts val="2000"/>
              <a:buFont typeface="Arial"/>
              <a:buNone/>
              <a:defRPr sz="1600" b="1" i="0" u="none" strike="noStrike" cap="none">
                <a:solidFill>
                  <a:schemeClr val="lt1"/>
                </a:solidFill>
                <a:latin typeface="Arial"/>
                <a:ea typeface="Arial"/>
                <a:cs typeface="Arial"/>
                <a:sym typeface="Arial"/>
              </a:defRPr>
            </a:lvl7pPr>
            <a:lvl8pPr marL="3657600" marR="0" lvl="7" indent="-228600" algn="l" rtl="0">
              <a:spcBef>
                <a:spcPts val="320"/>
              </a:spcBef>
              <a:spcAft>
                <a:spcPts val="0"/>
              </a:spcAft>
              <a:buClr>
                <a:schemeClr val="lt1"/>
              </a:buClr>
              <a:buSzPts val="2000"/>
              <a:buFont typeface="Arial"/>
              <a:buNone/>
              <a:defRPr sz="1600" b="1" i="0" u="none" strike="noStrike" cap="none">
                <a:solidFill>
                  <a:schemeClr val="lt1"/>
                </a:solidFill>
                <a:latin typeface="Arial"/>
                <a:ea typeface="Arial"/>
                <a:cs typeface="Arial"/>
                <a:sym typeface="Arial"/>
              </a:defRPr>
            </a:lvl8pPr>
            <a:lvl9pPr marL="4114800" marR="0" lvl="8" indent="-228600" algn="l" rtl="0">
              <a:spcBef>
                <a:spcPts val="320"/>
              </a:spcBef>
              <a:spcAft>
                <a:spcPts val="0"/>
              </a:spcAft>
              <a:buClr>
                <a:schemeClr val="lt1"/>
              </a:buClr>
              <a:buSzPts val="2000"/>
              <a:buFont typeface="Arial"/>
              <a:buNone/>
              <a:defRPr sz="1600" b="1" i="0" u="none" strike="noStrike" cap="none">
                <a:solidFill>
                  <a:schemeClr val="lt1"/>
                </a:solidFill>
                <a:latin typeface="Arial"/>
                <a:ea typeface="Arial"/>
                <a:cs typeface="Arial"/>
                <a:sym typeface="Arial"/>
              </a:defRPr>
            </a:lvl9pPr>
          </a:lstStyle>
          <a:p>
            <a:endParaRPr/>
          </a:p>
        </p:txBody>
      </p:sp>
      <p:sp>
        <p:nvSpPr>
          <p:cNvPr id="37" name="Google Shape;37;p7"/>
          <p:cNvSpPr txBox="1">
            <a:spLocks noGrp="1"/>
          </p:cNvSpPr>
          <p:nvPr>
            <p:ph type="body" idx="2"/>
          </p:nvPr>
        </p:nvSpPr>
        <p:spPr>
          <a:xfrm>
            <a:off x="609600" y="2174875"/>
            <a:ext cx="5386917" cy="3951288"/>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1pPr>
            <a:lvl2pPr marL="914400" marR="0" lvl="1"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2pPr>
            <a:lvl3pPr marL="1371600" marR="0" lvl="2"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3pPr>
            <a:lvl4pPr marL="1828800" marR="0" lvl="3" indent="-330200" algn="l" rtl="0">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4pPr>
            <a:lvl5pPr marL="2286000" marR="0" lvl="4" indent="-330200" algn="l" rtl="0">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5pPr>
            <a:lvl6pPr marL="2743200" marR="0" lvl="5" indent="-330200" algn="l" rtl="0">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6pPr>
            <a:lvl7pPr marL="3200400" marR="0" lvl="6" indent="-330200" algn="l" rtl="0">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7pPr>
            <a:lvl8pPr marL="3657600" marR="0" lvl="7" indent="-330200" algn="l" rtl="0">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8pPr>
            <a:lvl9pPr marL="4114800" marR="0" lvl="8" indent="-330200" algn="l" rtl="0">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9pPr>
          </a:lstStyle>
          <a:p>
            <a:endParaRPr/>
          </a:p>
        </p:txBody>
      </p:sp>
      <p:sp>
        <p:nvSpPr>
          <p:cNvPr id="38" name="Google Shape;38;p7"/>
          <p:cNvSpPr txBox="1">
            <a:spLocks noGrp="1"/>
          </p:cNvSpPr>
          <p:nvPr>
            <p:ph type="body" idx="3"/>
          </p:nvPr>
        </p:nvSpPr>
        <p:spPr>
          <a:xfrm>
            <a:off x="6193368" y="1535113"/>
            <a:ext cx="5389033" cy="639762"/>
          </a:xfrm>
          <a:prstGeom prst="rect">
            <a:avLst/>
          </a:prstGeom>
          <a:noFill/>
          <a:ln>
            <a:noFill/>
          </a:ln>
        </p:spPr>
        <p:txBody>
          <a:bodyPr spcFirstLastPara="1" wrap="square" lIns="91425" tIns="91425" rIns="91425" bIns="91425" anchor="b" anchorCtr="0"/>
          <a:lstStyle>
            <a:lvl1pPr marL="457200" marR="0" lvl="0" indent="-228600" algn="l" rtl="0">
              <a:spcBef>
                <a:spcPts val="480"/>
              </a:spcBef>
              <a:spcAft>
                <a:spcPts val="0"/>
              </a:spcAft>
              <a:buClr>
                <a:schemeClr val="lt1"/>
              </a:buClr>
              <a:buSzPts val="3000"/>
              <a:buFont typeface="Arial"/>
              <a:buNone/>
              <a:defRPr sz="2400" b="1" i="0" u="none" strike="noStrike" cap="none">
                <a:solidFill>
                  <a:schemeClr val="lt1"/>
                </a:solidFill>
                <a:latin typeface="Arial"/>
                <a:ea typeface="Arial"/>
                <a:cs typeface="Arial"/>
                <a:sym typeface="Arial"/>
              </a:defRPr>
            </a:lvl1pPr>
            <a:lvl2pPr marL="914400" marR="0" lvl="1" indent="-228600" algn="l" rtl="0">
              <a:spcBef>
                <a:spcPts val="400"/>
              </a:spcBef>
              <a:spcAft>
                <a:spcPts val="0"/>
              </a:spcAft>
              <a:buClr>
                <a:schemeClr val="lt1"/>
              </a:buClr>
              <a:buSzPts val="2800"/>
              <a:buFont typeface="Arial"/>
              <a:buNone/>
              <a:defRPr sz="2000" b="1" i="0" u="none" strike="noStrike" cap="none">
                <a:solidFill>
                  <a:schemeClr val="lt1"/>
                </a:solidFill>
                <a:latin typeface="Arial"/>
                <a:ea typeface="Arial"/>
                <a:cs typeface="Arial"/>
                <a:sym typeface="Arial"/>
              </a:defRPr>
            </a:lvl2pPr>
            <a:lvl3pPr marL="1371600" marR="0" lvl="2" indent="-228600" algn="l" rtl="0">
              <a:spcBef>
                <a:spcPts val="360"/>
              </a:spcBef>
              <a:spcAft>
                <a:spcPts val="0"/>
              </a:spcAft>
              <a:buClr>
                <a:schemeClr val="lt1"/>
              </a:buClr>
              <a:buSzPts val="2400"/>
              <a:buFont typeface="Arial"/>
              <a:buNone/>
              <a:defRPr sz="1800" b="1" i="0" u="none" strike="noStrike" cap="none">
                <a:solidFill>
                  <a:schemeClr val="lt1"/>
                </a:solidFill>
                <a:latin typeface="Arial"/>
                <a:ea typeface="Arial"/>
                <a:cs typeface="Arial"/>
                <a:sym typeface="Arial"/>
              </a:defRPr>
            </a:lvl3pPr>
            <a:lvl4pPr marL="1828800" marR="0" lvl="3" indent="-228600" algn="l" rtl="0">
              <a:spcBef>
                <a:spcPts val="320"/>
              </a:spcBef>
              <a:spcAft>
                <a:spcPts val="0"/>
              </a:spcAft>
              <a:buClr>
                <a:schemeClr val="lt1"/>
              </a:buClr>
              <a:buSzPts val="2000"/>
              <a:buFont typeface="Arial"/>
              <a:buNone/>
              <a:defRPr sz="1600" b="1" i="0" u="none" strike="noStrike" cap="none">
                <a:solidFill>
                  <a:schemeClr val="lt1"/>
                </a:solidFill>
                <a:latin typeface="Arial"/>
                <a:ea typeface="Arial"/>
                <a:cs typeface="Arial"/>
                <a:sym typeface="Arial"/>
              </a:defRPr>
            </a:lvl4pPr>
            <a:lvl5pPr marL="2286000" marR="0" lvl="4" indent="-228600" algn="l" rtl="0">
              <a:spcBef>
                <a:spcPts val="320"/>
              </a:spcBef>
              <a:spcAft>
                <a:spcPts val="0"/>
              </a:spcAft>
              <a:buClr>
                <a:schemeClr val="lt1"/>
              </a:buClr>
              <a:buSzPts val="2000"/>
              <a:buFont typeface="Arial"/>
              <a:buNone/>
              <a:defRPr sz="1600" b="1" i="0" u="none" strike="noStrike" cap="none">
                <a:solidFill>
                  <a:schemeClr val="lt1"/>
                </a:solidFill>
                <a:latin typeface="Arial"/>
                <a:ea typeface="Arial"/>
                <a:cs typeface="Arial"/>
                <a:sym typeface="Arial"/>
              </a:defRPr>
            </a:lvl5pPr>
            <a:lvl6pPr marL="2743200" marR="0" lvl="5" indent="-228600" algn="l" rtl="0">
              <a:spcBef>
                <a:spcPts val="320"/>
              </a:spcBef>
              <a:spcAft>
                <a:spcPts val="0"/>
              </a:spcAft>
              <a:buClr>
                <a:schemeClr val="lt1"/>
              </a:buClr>
              <a:buSzPts val="2000"/>
              <a:buFont typeface="Arial"/>
              <a:buNone/>
              <a:defRPr sz="1600" b="1" i="0" u="none" strike="noStrike" cap="none">
                <a:solidFill>
                  <a:schemeClr val="lt1"/>
                </a:solidFill>
                <a:latin typeface="Arial"/>
                <a:ea typeface="Arial"/>
                <a:cs typeface="Arial"/>
                <a:sym typeface="Arial"/>
              </a:defRPr>
            </a:lvl6pPr>
            <a:lvl7pPr marL="3200400" marR="0" lvl="6" indent="-228600" algn="l" rtl="0">
              <a:spcBef>
                <a:spcPts val="320"/>
              </a:spcBef>
              <a:spcAft>
                <a:spcPts val="0"/>
              </a:spcAft>
              <a:buClr>
                <a:schemeClr val="lt1"/>
              </a:buClr>
              <a:buSzPts val="2000"/>
              <a:buFont typeface="Arial"/>
              <a:buNone/>
              <a:defRPr sz="1600" b="1" i="0" u="none" strike="noStrike" cap="none">
                <a:solidFill>
                  <a:schemeClr val="lt1"/>
                </a:solidFill>
                <a:latin typeface="Arial"/>
                <a:ea typeface="Arial"/>
                <a:cs typeface="Arial"/>
                <a:sym typeface="Arial"/>
              </a:defRPr>
            </a:lvl7pPr>
            <a:lvl8pPr marL="3657600" marR="0" lvl="7" indent="-228600" algn="l" rtl="0">
              <a:spcBef>
                <a:spcPts val="320"/>
              </a:spcBef>
              <a:spcAft>
                <a:spcPts val="0"/>
              </a:spcAft>
              <a:buClr>
                <a:schemeClr val="lt1"/>
              </a:buClr>
              <a:buSzPts val="2000"/>
              <a:buFont typeface="Arial"/>
              <a:buNone/>
              <a:defRPr sz="1600" b="1" i="0" u="none" strike="noStrike" cap="none">
                <a:solidFill>
                  <a:schemeClr val="lt1"/>
                </a:solidFill>
                <a:latin typeface="Arial"/>
                <a:ea typeface="Arial"/>
                <a:cs typeface="Arial"/>
                <a:sym typeface="Arial"/>
              </a:defRPr>
            </a:lvl8pPr>
            <a:lvl9pPr marL="4114800" marR="0" lvl="8" indent="-228600" algn="l" rtl="0">
              <a:spcBef>
                <a:spcPts val="320"/>
              </a:spcBef>
              <a:spcAft>
                <a:spcPts val="0"/>
              </a:spcAft>
              <a:buClr>
                <a:schemeClr val="lt1"/>
              </a:buClr>
              <a:buSzPts val="2000"/>
              <a:buFont typeface="Arial"/>
              <a:buNone/>
              <a:defRPr sz="1600" b="1" i="0" u="none" strike="noStrike" cap="none">
                <a:solidFill>
                  <a:schemeClr val="lt1"/>
                </a:solidFill>
                <a:latin typeface="Arial"/>
                <a:ea typeface="Arial"/>
                <a:cs typeface="Arial"/>
                <a:sym typeface="Arial"/>
              </a:defRPr>
            </a:lvl9pPr>
          </a:lstStyle>
          <a:p>
            <a:endParaRPr/>
          </a:p>
        </p:txBody>
      </p:sp>
      <p:sp>
        <p:nvSpPr>
          <p:cNvPr id="39" name="Google Shape;39;p7"/>
          <p:cNvSpPr txBox="1">
            <a:spLocks noGrp="1"/>
          </p:cNvSpPr>
          <p:nvPr>
            <p:ph type="body" idx="4"/>
          </p:nvPr>
        </p:nvSpPr>
        <p:spPr>
          <a:xfrm>
            <a:off x="6193368" y="2174875"/>
            <a:ext cx="5389033" cy="3951288"/>
          </a:xfrm>
          <a:prstGeom prst="rect">
            <a:avLst/>
          </a:prstGeom>
          <a:noFill/>
          <a:ln>
            <a:noFill/>
          </a:ln>
        </p:spPr>
        <p:txBody>
          <a:bodyPr spcFirstLastPara="1" wrap="square" lIns="91425" tIns="91425" rIns="91425" bIns="91425" anchor="t" anchorCtr="0"/>
          <a:lstStyle>
            <a:lvl1pPr marL="457200" marR="0" lvl="0"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1pPr>
            <a:lvl2pPr marL="914400" marR="0" lvl="1"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2pPr>
            <a:lvl3pPr marL="1371600" marR="0" lvl="2" indent="-342900" algn="l" rtl="0">
              <a:spcBef>
                <a:spcPts val="360"/>
              </a:spcBef>
              <a:spcAft>
                <a:spcPts val="0"/>
              </a:spcAft>
              <a:buClr>
                <a:schemeClr val="lt1"/>
              </a:buClr>
              <a:buSzPts val="1800"/>
              <a:buFont typeface="Arial"/>
              <a:buChar char="•"/>
              <a:defRPr sz="1800" b="0" i="0" u="none" strike="noStrike" cap="none">
                <a:solidFill>
                  <a:schemeClr val="lt1"/>
                </a:solidFill>
                <a:latin typeface="Arial"/>
                <a:ea typeface="Arial"/>
                <a:cs typeface="Arial"/>
                <a:sym typeface="Arial"/>
              </a:defRPr>
            </a:lvl3pPr>
            <a:lvl4pPr marL="1828800" marR="0" lvl="3" indent="-330200" algn="l" rtl="0">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4pPr>
            <a:lvl5pPr marL="2286000" marR="0" lvl="4" indent="-330200" algn="l" rtl="0">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5pPr>
            <a:lvl6pPr marL="2743200" marR="0" lvl="5" indent="-330200" algn="l" rtl="0">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6pPr>
            <a:lvl7pPr marL="3200400" marR="0" lvl="6" indent="-330200" algn="l" rtl="0">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7pPr>
            <a:lvl8pPr marL="3657600" marR="0" lvl="7" indent="-330200" algn="l" rtl="0">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8pPr>
            <a:lvl9pPr marL="4114800" marR="0" lvl="8" indent="-330200" algn="l" rtl="0">
              <a:spcBef>
                <a:spcPts val="320"/>
              </a:spcBef>
              <a:spcAft>
                <a:spcPts val="0"/>
              </a:spcAft>
              <a:buClr>
                <a:schemeClr val="lt1"/>
              </a:buClr>
              <a:buSzPts val="1600"/>
              <a:buFont typeface="Arial"/>
              <a:buChar char="»"/>
              <a:defRPr sz="1600" b="0" i="0" u="none" strike="noStrike" cap="none">
                <a:solidFill>
                  <a:schemeClr val="lt1"/>
                </a:solidFill>
                <a:latin typeface="Arial"/>
                <a:ea typeface="Arial"/>
                <a:cs typeface="Arial"/>
                <a:sym typeface="Arial"/>
              </a:defRPr>
            </a:lvl9pPr>
          </a:lstStyle>
          <a:p>
            <a:endParaRPr/>
          </a:p>
        </p:txBody>
      </p:sp>
      <p:sp>
        <p:nvSpPr>
          <p:cNvPr id="40" name="Google Shape;40;p7"/>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folHlink"/>
                </a:solidFill>
                <a:latin typeface="Arial"/>
                <a:ea typeface="Arial"/>
                <a:cs typeface="Arial"/>
                <a:sym typeface="Arial"/>
              </a:defRPr>
            </a:lvl1pPr>
            <a:lvl2pPr marL="0" marR="0" lvl="1" indent="0" algn="r" rtl="0">
              <a:spcBef>
                <a:spcPts val="0"/>
              </a:spcBef>
              <a:spcAft>
                <a:spcPts val="0"/>
              </a:spcAft>
              <a:buNone/>
              <a:defRPr sz="1400">
                <a:solidFill>
                  <a:schemeClr val="folHlink"/>
                </a:solidFill>
                <a:latin typeface="Arial"/>
                <a:ea typeface="Arial"/>
                <a:cs typeface="Arial"/>
                <a:sym typeface="Arial"/>
              </a:defRPr>
            </a:lvl2pPr>
            <a:lvl3pPr marL="0" marR="0" lvl="2" indent="0" algn="r" rtl="0">
              <a:spcBef>
                <a:spcPts val="0"/>
              </a:spcBef>
              <a:spcAft>
                <a:spcPts val="0"/>
              </a:spcAft>
              <a:buNone/>
              <a:defRPr sz="1400">
                <a:solidFill>
                  <a:schemeClr val="folHlink"/>
                </a:solidFill>
                <a:latin typeface="Arial"/>
                <a:ea typeface="Arial"/>
                <a:cs typeface="Arial"/>
                <a:sym typeface="Arial"/>
              </a:defRPr>
            </a:lvl3pPr>
            <a:lvl4pPr marL="0" marR="0" lvl="3" indent="0" algn="r" rtl="0">
              <a:spcBef>
                <a:spcPts val="0"/>
              </a:spcBef>
              <a:spcAft>
                <a:spcPts val="0"/>
              </a:spcAft>
              <a:buNone/>
              <a:defRPr sz="1400">
                <a:solidFill>
                  <a:schemeClr val="folHlink"/>
                </a:solidFill>
                <a:latin typeface="Arial"/>
                <a:ea typeface="Arial"/>
                <a:cs typeface="Arial"/>
                <a:sym typeface="Arial"/>
              </a:defRPr>
            </a:lvl4pPr>
            <a:lvl5pPr marL="0" marR="0" lvl="4" indent="0" algn="r" rtl="0">
              <a:spcBef>
                <a:spcPts val="0"/>
              </a:spcBef>
              <a:spcAft>
                <a:spcPts val="0"/>
              </a:spcAft>
              <a:buNone/>
              <a:defRPr sz="1400">
                <a:solidFill>
                  <a:schemeClr val="folHlink"/>
                </a:solidFill>
                <a:latin typeface="Arial"/>
                <a:ea typeface="Arial"/>
                <a:cs typeface="Arial"/>
                <a:sym typeface="Arial"/>
              </a:defRPr>
            </a:lvl5pPr>
            <a:lvl6pPr marL="0" marR="0" lvl="5" indent="0" algn="r" rtl="0">
              <a:spcBef>
                <a:spcPts val="0"/>
              </a:spcBef>
              <a:spcAft>
                <a:spcPts val="0"/>
              </a:spcAft>
              <a:buNone/>
              <a:defRPr sz="1400">
                <a:solidFill>
                  <a:schemeClr val="folHlink"/>
                </a:solidFill>
                <a:latin typeface="Arial"/>
                <a:ea typeface="Arial"/>
                <a:cs typeface="Arial"/>
                <a:sym typeface="Arial"/>
              </a:defRPr>
            </a:lvl6pPr>
            <a:lvl7pPr marL="0" marR="0" lvl="6" indent="0" algn="r" rtl="0">
              <a:spcBef>
                <a:spcPts val="0"/>
              </a:spcBef>
              <a:spcAft>
                <a:spcPts val="0"/>
              </a:spcAft>
              <a:buNone/>
              <a:defRPr sz="1400">
                <a:solidFill>
                  <a:schemeClr val="folHlink"/>
                </a:solidFill>
                <a:latin typeface="Arial"/>
                <a:ea typeface="Arial"/>
                <a:cs typeface="Arial"/>
                <a:sym typeface="Arial"/>
              </a:defRPr>
            </a:lvl7pPr>
            <a:lvl8pPr marL="0" marR="0" lvl="7" indent="0" algn="r" rtl="0">
              <a:spcBef>
                <a:spcPts val="0"/>
              </a:spcBef>
              <a:spcAft>
                <a:spcPts val="0"/>
              </a:spcAft>
              <a:buNone/>
              <a:defRPr sz="1400">
                <a:solidFill>
                  <a:schemeClr val="folHlink"/>
                </a:solidFill>
                <a:latin typeface="Arial"/>
                <a:ea typeface="Arial"/>
                <a:cs typeface="Arial"/>
                <a:sym typeface="Arial"/>
              </a:defRPr>
            </a:lvl8pPr>
            <a:lvl9pPr marL="0" marR="0" lvl="8" indent="0" algn="r" rtl="0">
              <a:spcBef>
                <a:spcPts val="0"/>
              </a:spcBef>
              <a:spcAft>
                <a:spcPts val="0"/>
              </a:spcAft>
              <a:buNone/>
              <a:defRPr sz="1400">
                <a:solidFill>
                  <a:schemeClr val="folHlink"/>
                </a:solidFill>
                <a:latin typeface="Arial"/>
                <a:ea typeface="Arial"/>
                <a:cs typeface="Arial"/>
                <a:sym typeface="Arial"/>
              </a:defRPr>
            </a:lvl9pPr>
          </a:lstStyle>
          <a:p>
            <a:fld id="{00000000-1234-1234-1234-123412341234}" type="slidenum">
              <a:rPr lang="en-US" smtClean="0"/>
              <a:pPr/>
              <a:t>‹#›</a:t>
            </a:fld>
            <a:endParaRPr lang="en-US">
              <a:solidFill>
                <a:schemeClr val="dk1"/>
              </a:solidFill>
            </a:endParaRPr>
          </a:p>
        </p:txBody>
      </p:sp>
    </p:spTree>
    <p:extLst>
      <p:ext uri="{BB962C8B-B14F-4D97-AF65-F5344CB8AC3E}">
        <p14:creationId xmlns:p14="http://schemas.microsoft.com/office/powerpoint/2010/main" val="4888184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1"/>
        <p:cNvGrpSpPr/>
        <p:nvPr/>
      </p:nvGrpSpPr>
      <p:grpSpPr>
        <a:xfrm>
          <a:off x="0" y="0"/>
          <a:ext cx="0" cy="0"/>
          <a:chOff x="0" y="0"/>
          <a:chExt cx="0" cy="0"/>
        </a:xfrm>
      </p:grpSpPr>
      <p:sp>
        <p:nvSpPr>
          <p:cNvPr id="42" name="Google Shape;42;p8"/>
          <p:cNvSpPr txBox="1">
            <a:spLocks noGrp="1"/>
          </p:cNvSpPr>
          <p:nvPr>
            <p:ph type="title"/>
          </p:nvPr>
        </p:nvSpPr>
        <p:spPr>
          <a:xfrm>
            <a:off x="914400" y="304800"/>
            <a:ext cx="10363200" cy="9906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3800" b="1" i="0" u="none" strike="noStrike" cap="none">
                <a:solidFill>
                  <a:schemeClr val="lt1"/>
                </a:solidFill>
                <a:latin typeface="Arial"/>
                <a:ea typeface="Arial"/>
                <a:cs typeface="Arial"/>
                <a:sym typeface="Arial"/>
              </a:defRPr>
            </a:lvl1pPr>
            <a:lvl2pPr marL="0" marR="0" lvl="1" indent="0" algn="l" rtl="0">
              <a:spcBef>
                <a:spcPts val="0"/>
              </a:spcBef>
              <a:spcAft>
                <a:spcPts val="0"/>
              </a:spcAft>
              <a:buSzPts val="1400"/>
              <a:buNone/>
              <a:defRPr sz="3800" b="1" i="0" u="none" strike="noStrike" cap="none">
                <a:solidFill>
                  <a:schemeClr val="lt1"/>
                </a:solidFill>
                <a:latin typeface="Arial"/>
                <a:ea typeface="Arial"/>
                <a:cs typeface="Arial"/>
                <a:sym typeface="Arial"/>
              </a:defRPr>
            </a:lvl2pPr>
            <a:lvl3pPr marL="0" marR="0" lvl="2" indent="0" algn="l" rtl="0">
              <a:spcBef>
                <a:spcPts val="0"/>
              </a:spcBef>
              <a:spcAft>
                <a:spcPts val="0"/>
              </a:spcAft>
              <a:buSzPts val="1400"/>
              <a:buNone/>
              <a:defRPr sz="3800" b="1" i="0" u="none" strike="noStrike" cap="none">
                <a:solidFill>
                  <a:schemeClr val="lt1"/>
                </a:solidFill>
                <a:latin typeface="Arial"/>
                <a:ea typeface="Arial"/>
                <a:cs typeface="Arial"/>
                <a:sym typeface="Arial"/>
              </a:defRPr>
            </a:lvl3pPr>
            <a:lvl4pPr marL="0" marR="0" lvl="3" indent="0" algn="l" rtl="0">
              <a:spcBef>
                <a:spcPts val="0"/>
              </a:spcBef>
              <a:spcAft>
                <a:spcPts val="0"/>
              </a:spcAft>
              <a:buSzPts val="1400"/>
              <a:buNone/>
              <a:defRPr sz="3800" b="1" i="0" u="none" strike="noStrike" cap="none">
                <a:solidFill>
                  <a:schemeClr val="lt1"/>
                </a:solidFill>
                <a:latin typeface="Arial"/>
                <a:ea typeface="Arial"/>
                <a:cs typeface="Arial"/>
                <a:sym typeface="Arial"/>
              </a:defRPr>
            </a:lvl4pPr>
            <a:lvl5pPr marL="0" marR="0" lvl="4" indent="0" algn="l" rtl="0">
              <a:spcBef>
                <a:spcPts val="0"/>
              </a:spcBef>
              <a:spcAft>
                <a:spcPts val="0"/>
              </a:spcAft>
              <a:buSzPts val="1400"/>
              <a:buNone/>
              <a:defRPr sz="3800" b="1" i="0" u="none" strike="noStrike" cap="none">
                <a:solidFill>
                  <a:schemeClr val="lt1"/>
                </a:solidFill>
                <a:latin typeface="Arial"/>
                <a:ea typeface="Arial"/>
                <a:cs typeface="Arial"/>
                <a:sym typeface="Arial"/>
              </a:defRPr>
            </a:lvl5pPr>
            <a:lvl6pPr marL="457200" marR="0" lvl="5" indent="0" algn="l" rtl="0">
              <a:spcBef>
                <a:spcPts val="0"/>
              </a:spcBef>
              <a:spcAft>
                <a:spcPts val="0"/>
              </a:spcAft>
              <a:buSzPts val="1400"/>
              <a:buNone/>
              <a:defRPr sz="3800" b="1" i="0" u="none" strike="noStrike" cap="none">
                <a:solidFill>
                  <a:schemeClr val="lt1"/>
                </a:solidFill>
                <a:latin typeface="Arial"/>
                <a:ea typeface="Arial"/>
                <a:cs typeface="Arial"/>
                <a:sym typeface="Arial"/>
              </a:defRPr>
            </a:lvl6pPr>
            <a:lvl7pPr marL="914400" marR="0" lvl="6" indent="0" algn="l" rtl="0">
              <a:spcBef>
                <a:spcPts val="0"/>
              </a:spcBef>
              <a:spcAft>
                <a:spcPts val="0"/>
              </a:spcAft>
              <a:buSzPts val="1400"/>
              <a:buNone/>
              <a:defRPr sz="3800" b="1" i="0" u="none" strike="noStrike" cap="none">
                <a:solidFill>
                  <a:schemeClr val="lt1"/>
                </a:solidFill>
                <a:latin typeface="Arial"/>
                <a:ea typeface="Arial"/>
                <a:cs typeface="Arial"/>
                <a:sym typeface="Arial"/>
              </a:defRPr>
            </a:lvl7pPr>
            <a:lvl8pPr marL="1371600" marR="0" lvl="7" indent="0" algn="l" rtl="0">
              <a:spcBef>
                <a:spcPts val="0"/>
              </a:spcBef>
              <a:spcAft>
                <a:spcPts val="0"/>
              </a:spcAft>
              <a:buSzPts val="1400"/>
              <a:buNone/>
              <a:defRPr sz="3800" b="1" i="0" u="none" strike="noStrike" cap="none">
                <a:solidFill>
                  <a:schemeClr val="lt1"/>
                </a:solidFill>
                <a:latin typeface="Arial"/>
                <a:ea typeface="Arial"/>
                <a:cs typeface="Arial"/>
                <a:sym typeface="Arial"/>
              </a:defRPr>
            </a:lvl8pPr>
            <a:lvl9pPr marL="1828800" marR="0" lvl="8" indent="0" algn="l" rtl="0">
              <a:spcBef>
                <a:spcPts val="0"/>
              </a:spcBef>
              <a:spcAft>
                <a:spcPts val="0"/>
              </a:spcAft>
              <a:buSzPts val="1400"/>
              <a:buNone/>
              <a:defRPr sz="3800" b="1" i="0" u="none" strike="noStrike" cap="none">
                <a:solidFill>
                  <a:schemeClr val="lt1"/>
                </a:solidFill>
                <a:latin typeface="Arial"/>
                <a:ea typeface="Arial"/>
                <a:cs typeface="Arial"/>
                <a:sym typeface="Arial"/>
              </a:defRPr>
            </a:lvl9pPr>
          </a:lstStyle>
          <a:p>
            <a:endParaRPr/>
          </a:p>
        </p:txBody>
      </p:sp>
      <p:sp>
        <p:nvSpPr>
          <p:cNvPr id="43" name="Google Shape;43;p8"/>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folHlink"/>
                </a:solidFill>
                <a:latin typeface="Arial"/>
                <a:ea typeface="Arial"/>
                <a:cs typeface="Arial"/>
                <a:sym typeface="Arial"/>
              </a:defRPr>
            </a:lvl1pPr>
            <a:lvl2pPr marL="0" marR="0" lvl="1" indent="0" algn="r" rtl="0">
              <a:spcBef>
                <a:spcPts val="0"/>
              </a:spcBef>
              <a:spcAft>
                <a:spcPts val="0"/>
              </a:spcAft>
              <a:buNone/>
              <a:defRPr sz="1400">
                <a:solidFill>
                  <a:schemeClr val="folHlink"/>
                </a:solidFill>
                <a:latin typeface="Arial"/>
                <a:ea typeface="Arial"/>
                <a:cs typeface="Arial"/>
                <a:sym typeface="Arial"/>
              </a:defRPr>
            </a:lvl2pPr>
            <a:lvl3pPr marL="0" marR="0" lvl="2" indent="0" algn="r" rtl="0">
              <a:spcBef>
                <a:spcPts val="0"/>
              </a:spcBef>
              <a:spcAft>
                <a:spcPts val="0"/>
              </a:spcAft>
              <a:buNone/>
              <a:defRPr sz="1400">
                <a:solidFill>
                  <a:schemeClr val="folHlink"/>
                </a:solidFill>
                <a:latin typeface="Arial"/>
                <a:ea typeface="Arial"/>
                <a:cs typeface="Arial"/>
                <a:sym typeface="Arial"/>
              </a:defRPr>
            </a:lvl3pPr>
            <a:lvl4pPr marL="0" marR="0" lvl="3" indent="0" algn="r" rtl="0">
              <a:spcBef>
                <a:spcPts val="0"/>
              </a:spcBef>
              <a:spcAft>
                <a:spcPts val="0"/>
              </a:spcAft>
              <a:buNone/>
              <a:defRPr sz="1400">
                <a:solidFill>
                  <a:schemeClr val="folHlink"/>
                </a:solidFill>
                <a:latin typeface="Arial"/>
                <a:ea typeface="Arial"/>
                <a:cs typeface="Arial"/>
                <a:sym typeface="Arial"/>
              </a:defRPr>
            </a:lvl4pPr>
            <a:lvl5pPr marL="0" marR="0" lvl="4" indent="0" algn="r" rtl="0">
              <a:spcBef>
                <a:spcPts val="0"/>
              </a:spcBef>
              <a:spcAft>
                <a:spcPts val="0"/>
              </a:spcAft>
              <a:buNone/>
              <a:defRPr sz="1400">
                <a:solidFill>
                  <a:schemeClr val="folHlink"/>
                </a:solidFill>
                <a:latin typeface="Arial"/>
                <a:ea typeface="Arial"/>
                <a:cs typeface="Arial"/>
                <a:sym typeface="Arial"/>
              </a:defRPr>
            </a:lvl5pPr>
            <a:lvl6pPr marL="0" marR="0" lvl="5" indent="0" algn="r" rtl="0">
              <a:spcBef>
                <a:spcPts val="0"/>
              </a:spcBef>
              <a:spcAft>
                <a:spcPts val="0"/>
              </a:spcAft>
              <a:buNone/>
              <a:defRPr sz="1400">
                <a:solidFill>
                  <a:schemeClr val="folHlink"/>
                </a:solidFill>
                <a:latin typeface="Arial"/>
                <a:ea typeface="Arial"/>
                <a:cs typeface="Arial"/>
                <a:sym typeface="Arial"/>
              </a:defRPr>
            </a:lvl6pPr>
            <a:lvl7pPr marL="0" marR="0" lvl="6" indent="0" algn="r" rtl="0">
              <a:spcBef>
                <a:spcPts val="0"/>
              </a:spcBef>
              <a:spcAft>
                <a:spcPts val="0"/>
              </a:spcAft>
              <a:buNone/>
              <a:defRPr sz="1400">
                <a:solidFill>
                  <a:schemeClr val="folHlink"/>
                </a:solidFill>
                <a:latin typeface="Arial"/>
                <a:ea typeface="Arial"/>
                <a:cs typeface="Arial"/>
                <a:sym typeface="Arial"/>
              </a:defRPr>
            </a:lvl7pPr>
            <a:lvl8pPr marL="0" marR="0" lvl="7" indent="0" algn="r" rtl="0">
              <a:spcBef>
                <a:spcPts val="0"/>
              </a:spcBef>
              <a:spcAft>
                <a:spcPts val="0"/>
              </a:spcAft>
              <a:buNone/>
              <a:defRPr sz="1400">
                <a:solidFill>
                  <a:schemeClr val="folHlink"/>
                </a:solidFill>
                <a:latin typeface="Arial"/>
                <a:ea typeface="Arial"/>
                <a:cs typeface="Arial"/>
                <a:sym typeface="Arial"/>
              </a:defRPr>
            </a:lvl8pPr>
            <a:lvl9pPr marL="0" marR="0" lvl="8" indent="0" algn="r" rtl="0">
              <a:spcBef>
                <a:spcPts val="0"/>
              </a:spcBef>
              <a:spcAft>
                <a:spcPts val="0"/>
              </a:spcAft>
              <a:buNone/>
              <a:defRPr sz="1400">
                <a:solidFill>
                  <a:schemeClr val="folHlink"/>
                </a:solidFill>
                <a:latin typeface="Arial"/>
                <a:ea typeface="Arial"/>
                <a:cs typeface="Arial"/>
                <a:sym typeface="Arial"/>
              </a:defRPr>
            </a:lvl9pPr>
          </a:lstStyle>
          <a:p>
            <a:fld id="{00000000-1234-1234-1234-123412341234}" type="slidenum">
              <a:rPr lang="en-US" smtClean="0"/>
              <a:pPr/>
              <a:t>‹#›</a:t>
            </a:fld>
            <a:endParaRPr lang="en-US">
              <a:solidFill>
                <a:schemeClr val="dk1"/>
              </a:solidFill>
            </a:endParaRPr>
          </a:p>
        </p:txBody>
      </p:sp>
    </p:spTree>
    <p:extLst>
      <p:ext uri="{BB962C8B-B14F-4D97-AF65-F5344CB8AC3E}">
        <p14:creationId xmlns:p14="http://schemas.microsoft.com/office/powerpoint/2010/main" val="235546489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44"/>
        <p:cNvGrpSpPr/>
        <p:nvPr/>
      </p:nvGrpSpPr>
      <p:grpSpPr>
        <a:xfrm>
          <a:off x="0" y="0"/>
          <a:ext cx="0" cy="0"/>
          <a:chOff x="0" y="0"/>
          <a:chExt cx="0" cy="0"/>
        </a:xfrm>
      </p:grpSpPr>
      <p:sp>
        <p:nvSpPr>
          <p:cNvPr id="45" name="Google Shape;45;p9"/>
          <p:cNvSpPr txBox="1">
            <a:spLocks noGrp="1"/>
          </p:cNvSpPr>
          <p:nvPr>
            <p:ph type="title"/>
          </p:nvPr>
        </p:nvSpPr>
        <p:spPr>
          <a:xfrm>
            <a:off x="609601" y="273050"/>
            <a:ext cx="4011084" cy="1162050"/>
          </a:xfrm>
          <a:prstGeom prst="rect">
            <a:avLst/>
          </a:prstGeom>
          <a:noFill/>
          <a:ln>
            <a:noFill/>
          </a:ln>
        </p:spPr>
        <p:txBody>
          <a:bodyPr spcFirstLastPara="1" wrap="square" lIns="91425" tIns="91425" rIns="91425" bIns="91425" anchor="b" anchorCtr="0"/>
          <a:lstStyle>
            <a:lvl1pPr marL="0" marR="0" lvl="0" indent="0" algn="l" rtl="0">
              <a:spcBef>
                <a:spcPts val="0"/>
              </a:spcBef>
              <a:spcAft>
                <a:spcPts val="0"/>
              </a:spcAft>
              <a:buSzPts val="1400"/>
              <a:buNone/>
              <a:defRPr sz="2000" b="1" i="0" u="none" strike="noStrike" cap="none">
                <a:solidFill>
                  <a:schemeClr val="lt1"/>
                </a:solidFill>
                <a:latin typeface="Arial"/>
                <a:ea typeface="Arial"/>
                <a:cs typeface="Arial"/>
                <a:sym typeface="Arial"/>
              </a:defRPr>
            </a:lvl1pPr>
            <a:lvl2pPr marL="0" marR="0" lvl="1" indent="0" algn="l" rtl="0">
              <a:spcBef>
                <a:spcPts val="0"/>
              </a:spcBef>
              <a:spcAft>
                <a:spcPts val="0"/>
              </a:spcAft>
              <a:buSzPts val="1400"/>
              <a:buNone/>
              <a:defRPr sz="3800" b="1" i="0" u="none" strike="noStrike" cap="none">
                <a:solidFill>
                  <a:schemeClr val="lt1"/>
                </a:solidFill>
                <a:latin typeface="Arial"/>
                <a:ea typeface="Arial"/>
                <a:cs typeface="Arial"/>
                <a:sym typeface="Arial"/>
              </a:defRPr>
            </a:lvl2pPr>
            <a:lvl3pPr marL="0" marR="0" lvl="2" indent="0" algn="l" rtl="0">
              <a:spcBef>
                <a:spcPts val="0"/>
              </a:spcBef>
              <a:spcAft>
                <a:spcPts val="0"/>
              </a:spcAft>
              <a:buSzPts val="1400"/>
              <a:buNone/>
              <a:defRPr sz="3800" b="1" i="0" u="none" strike="noStrike" cap="none">
                <a:solidFill>
                  <a:schemeClr val="lt1"/>
                </a:solidFill>
                <a:latin typeface="Arial"/>
                <a:ea typeface="Arial"/>
                <a:cs typeface="Arial"/>
                <a:sym typeface="Arial"/>
              </a:defRPr>
            </a:lvl3pPr>
            <a:lvl4pPr marL="0" marR="0" lvl="3" indent="0" algn="l" rtl="0">
              <a:spcBef>
                <a:spcPts val="0"/>
              </a:spcBef>
              <a:spcAft>
                <a:spcPts val="0"/>
              </a:spcAft>
              <a:buSzPts val="1400"/>
              <a:buNone/>
              <a:defRPr sz="3800" b="1" i="0" u="none" strike="noStrike" cap="none">
                <a:solidFill>
                  <a:schemeClr val="lt1"/>
                </a:solidFill>
                <a:latin typeface="Arial"/>
                <a:ea typeface="Arial"/>
                <a:cs typeface="Arial"/>
                <a:sym typeface="Arial"/>
              </a:defRPr>
            </a:lvl4pPr>
            <a:lvl5pPr marL="0" marR="0" lvl="4" indent="0" algn="l" rtl="0">
              <a:spcBef>
                <a:spcPts val="0"/>
              </a:spcBef>
              <a:spcAft>
                <a:spcPts val="0"/>
              </a:spcAft>
              <a:buSzPts val="1400"/>
              <a:buNone/>
              <a:defRPr sz="3800" b="1" i="0" u="none" strike="noStrike" cap="none">
                <a:solidFill>
                  <a:schemeClr val="lt1"/>
                </a:solidFill>
                <a:latin typeface="Arial"/>
                <a:ea typeface="Arial"/>
                <a:cs typeface="Arial"/>
                <a:sym typeface="Arial"/>
              </a:defRPr>
            </a:lvl5pPr>
            <a:lvl6pPr marL="457200" marR="0" lvl="5" indent="0" algn="l" rtl="0">
              <a:spcBef>
                <a:spcPts val="0"/>
              </a:spcBef>
              <a:spcAft>
                <a:spcPts val="0"/>
              </a:spcAft>
              <a:buSzPts val="1400"/>
              <a:buNone/>
              <a:defRPr sz="3800" b="1" i="0" u="none" strike="noStrike" cap="none">
                <a:solidFill>
                  <a:schemeClr val="lt1"/>
                </a:solidFill>
                <a:latin typeface="Arial"/>
                <a:ea typeface="Arial"/>
                <a:cs typeface="Arial"/>
                <a:sym typeface="Arial"/>
              </a:defRPr>
            </a:lvl6pPr>
            <a:lvl7pPr marL="914400" marR="0" lvl="6" indent="0" algn="l" rtl="0">
              <a:spcBef>
                <a:spcPts val="0"/>
              </a:spcBef>
              <a:spcAft>
                <a:spcPts val="0"/>
              </a:spcAft>
              <a:buSzPts val="1400"/>
              <a:buNone/>
              <a:defRPr sz="3800" b="1" i="0" u="none" strike="noStrike" cap="none">
                <a:solidFill>
                  <a:schemeClr val="lt1"/>
                </a:solidFill>
                <a:latin typeface="Arial"/>
                <a:ea typeface="Arial"/>
                <a:cs typeface="Arial"/>
                <a:sym typeface="Arial"/>
              </a:defRPr>
            </a:lvl7pPr>
            <a:lvl8pPr marL="1371600" marR="0" lvl="7" indent="0" algn="l" rtl="0">
              <a:spcBef>
                <a:spcPts val="0"/>
              </a:spcBef>
              <a:spcAft>
                <a:spcPts val="0"/>
              </a:spcAft>
              <a:buSzPts val="1400"/>
              <a:buNone/>
              <a:defRPr sz="3800" b="1" i="0" u="none" strike="noStrike" cap="none">
                <a:solidFill>
                  <a:schemeClr val="lt1"/>
                </a:solidFill>
                <a:latin typeface="Arial"/>
                <a:ea typeface="Arial"/>
                <a:cs typeface="Arial"/>
                <a:sym typeface="Arial"/>
              </a:defRPr>
            </a:lvl8pPr>
            <a:lvl9pPr marL="1828800" marR="0" lvl="8" indent="0" algn="l" rtl="0">
              <a:spcBef>
                <a:spcPts val="0"/>
              </a:spcBef>
              <a:spcAft>
                <a:spcPts val="0"/>
              </a:spcAft>
              <a:buSzPts val="1400"/>
              <a:buNone/>
              <a:defRPr sz="3800" b="1" i="0" u="none" strike="noStrike" cap="none">
                <a:solidFill>
                  <a:schemeClr val="lt1"/>
                </a:solidFill>
                <a:latin typeface="Arial"/>
                <a:ea typeface="Arial"/>
                <a:cs typeface="Arial"/>
                <a:sym typeface="Arial"/>
              </a:defRPr>
            </a:lvl9pPr>
          </a:lstStyle>
          <a:p>
            <a:endParaRPr/>
          </a:p>
        </p:txBody>
      </p:sp>
      <p:sp>
        <p:nvSpPr>
          <p:cNvPr id="46" name="Google Shape;46;p9"/>
          <p:cNvSpPr txBox="1">
            <a:spLocks noGrp="1"/>
          </p:cNvSpPr>
          <p:nvPr>
            <p:ph type="body" idx="1"/>
          </p:nvPr>
        </p:nvSpPr>
        <p:spPr>
          <a:xfrm>
            <a:off x="4766733" y="273051"/>
            <a:ext cx="6815667" cy="5853113"/>
          </a:xfrm>
          <a:prstGeom prst="rect">
            <a:avLst/>
          </a:prstGeom>
          <a:noFill/>
          <a:ln>
            <a:noFill/>
          </a:ln>
        </p:spPr>
        <p:txBody>
          <a:bodyPr spcFirstLastPara="1" wrap="square" lIns="91425" tIns="91425" rIns="91425" bIns="91425" anchor="t" anchorCtr="0"/>
          <a:lstStyle>
            <a:lvl1pPr marL="457200" marR="0" lvl="0" indent="-431800" algn="l" rtl="0">
              <a:spcBef>
                <a:spcPts val="640"/>
              </a:spcBef>
              <a:spcAft>
                <a:spcPts val="0"/>
              </a:spcAft>
              <a:buClr>
                <a:schemeClr val="lt1"/>
              </a:buClr>
              <a:buSzPts val="3200"/>
              <a:buFont typeface="Arial"/>
              <a:buChar char="•"/>
              <a:defRPr sz="3200" b="0" i="0" u="none" strike="noStrike" cap="none">
                <a:solidFill>
                  <a:schemeClr val="lt1"/>
                </a:solidFill>
                <a:latin typeface="Arial"/>
                <a:ea typeface="Arial"/>
                <a:cs typeface="Arial"/>
                <a:sym typeface="Arial"/>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9pPr>
          </a:lstStyle>
          <a:p>
            <a:endParaRPr/>
          </a:p>
        </p:txBody>
      </p:sp>
      <p:sp>
        <p:nvSpPr>
          <p:cNvPr id="47" name="Google Shape;47;p9"/>
          <p:cNvSpPr txBox="1">
            <a:spLocks noGrp="1"/>
          </p:cNvSpPr>
          <p:nvPr>
            <p:ph type="body" idx="2"/>
          </p:nvPr>
        </p:nvSpPr>
        <p:spPr>
          <a:xfrm>
            <a:off x="609601" y="1435101"/>
            <a:ext cx="4011084" cy="4691063"/>
          </a:xfrm>
          <a:prstGeom prst="rect">
            <a:avLst/>
          </a:prstGeom>
          <a:noFill/>
          <a:ln>
            <a:noFill/>
          </a:ln>
        </p:spPr>
        <p:txBody>
          <a:bodyPr spcFirstLastPara="1" wrap="square" lIns="91425" tIns="91425" rIns="91425" bIns="91425" anchor="t" anchorCtr="0"/>
          <a:lstStyle>
            <a:lvl1pPr marL="457200" marR="0" lvl="0" indent="-228600" algn="l" rtl="0">
              <a:spcBef>
                <a:spcPts val="280"/>
              </a:spcBef>
              <a:spcAft>
                <a:spcPts val="0"/>
              </a:spcAft>
              <a:buClr>
                <a:schemeClr val="lt1"/>
              </a:buClr>
              <a:buSzPts val="3000"/>
              <a:buFont typeface="Arial"/>
              <a:buNone/>
              <a:defRPr sz="1400" b="0" i="0" u="none" strike="noStrike" cap="none">
                <a:solidFill>
                  <a:schemeClr val="lt1"/>
                </a:solidFill>
                <a:latin typeface="Arial"/>
                <a:ea typeface="Arial"/>
                <a:cs typeface="Arial"/>
                <a:sym typeface="Arial"/>
              </a:defRPr>
            </a:lvl1pPr>
            <a:lvl2pPr marL="914400" marR="0" lvl="1" indent="-228600" algn="l" rtl="0">
              <a:spcBef>
                <a:spcPts val="240"/>
              </a:spcBef>
              <a:spcAft>
                <a:spcPts val="0"/>
              </a:spcAft>
              <a:buClr>
                <a:schemeClr val="lt1"/>
              </a:buClr>
              <a:buSzPts val="2800"/>
              <a:buFont typeface="Arial"/>
              <a:buNone/>
              <a:defRPr sz="1200" b="0" i="0" u="none" strike="noStrike" cap="none">
                <a:solidFill>
                  <a:schemeClr val="lt1"/>
                </a:solidFill>
                <a:latin typeface="Arial"/>
                <a:ea typeface="Arial"/>
                <a:cs typeface="Arial"/>
                <a:sym typeface="Arial"/>
              </a:defRPr>
            </a:lvl2pPr>
            <a:lvl3pPr marL="1371600" marR="0" lvl="2" indent="-228600" algn="l" rtl="0">
              <a:spcBef>
                <a:spcPts val="200"/>
              </a:spcBef>
              <a:spcAft>
                <a:spcPts val="0"/>
              </a:spcAft>
              <a:buClr>
                <a:schemeClr val="lt1"/>
              </a:buClr>
              <a:buSzPts val="2400"/>
              <a:buFont typeface="Arial"/>
              <a:buNone/>
              <a:defRPr sz="1000" b="0" i="0" u="none" strike="noStrike" cap="none">
                <a:solidFill>
                  <a:schemeClr val="lt1"/>
                </a:solidFill>
                <a:latin typeface="Arial"/>
                <a:ea typeface="Arial"/>
                <a:cs typeface="Arial"/>
                <a:sym typeface="Arial"/>
              </a:defRPr>
            </a:lvl3pPr>
            <a:lvl4pPr marL="1828800" marR="0" lvl="3" indent="-228600" algn="l" rtl="0">
              <a:spcBef>
                <a:spcPts val="180"/>
              </a:spcBef>
              <a:spcAft>
                <a:spcPts val="0"/>
              </a:spcAft>
              <a:buClr>
                <a:schemeClr val="lt1"/>
              </a:buClr>
              <a:buSzPts val="2000"/>
              <a:buFont typeface="Arial"/>
              <a:buNone/>
              <a:defRPr sz="900" b="0" i="0" u="none" strike="noStrike" cap="none">
                <a:solidFill>
                  <a:schemeClr val="lt1"/>
                </a:solidFill>
                <a:latin typeface="Arial"/>
                <a:ea typeface="Arial"/>
                <a:cs typeface="Arial"/>
                <a:sym typeface="Arial"/>
              </a:defRPr>
            </a:lvl4pPr>
            <a:lvl5pPr marL="2286000" marR="0" lvl="4" indent="-228600" algn="l" rtl="0">
              <a:spcBef>
                <a:spcPts val="180"/>
              </a:spcBef>
              <a:spcAft>
                <a:spcPts val="0"/>
              </a:spcAft>
              <a:buClr>
                <a:schemeClr val="lt1"/>
              </a:buClr>
              <a:buSzPts val="2000"/>
              <a:buFont typeface="Arial"/>
              <a:buNone/>
              <a:defRPr sz="900" b="0" i="0" u="none" strike="noStrike" cap="none">
                <a:solidFill>
                  <a:schemeClr val="lt1"/>
                </a:solidFill>
                <a:latin typeface="Arial"/>
                <a:ea typeface="Arial"/>
                <a:cs typeface="Arial"/>
                <a:sym typeface="Arial"/>
              </a:defRPr>
            </a:lvl5pPr>
            <a:lvl6pPr marL="2743200" marR="0" lvl="5" indent="-228600" algn="l" rtl="0">
              <a:spcBef>
                <a:spcPts val="180"/>
              </a:spcBef>
              <a:spcAft>
                <a:spcPts val="0"/>
              </a:spcAft>
              <a:buClr>
                <a:schemeClr val="lt1"/>
              </a:buClr>
              <a:buSzPts val="2000"/>
              <a:buFont typeface="Arial"/>
              <a:buNone/>
              <a:defRPr sz="900" b="0" i="0" u="none" strike="noStrike" cap="none">
                <a:solidFill>
                  <a:schemeClr val="lt1"/>
                </a:solidFill>
                <a:latin typeface="Arial"/>
                <a:ea typeface="Arial"/>
                <a:cs typeface="Arial"/>
                <a:sym typeface="Arial"/>
              </a:defRPr>
            </a:lvl6pPr>
            <a:lvl7pPr marL="3200400" marR="0" lvl="6" indent="-228600" algn="l" rtl="0">
              <a:spcBef>
                <a:spcPts val="180"/>
              </a:spcBef>
              <a:spcAft>
                <a:spcPts val="0"/>
              </a:spcAft>
              <a:buClr>
                <a:schemeClr val="lt1"/>
              </a:buClr>
              <a:buSzPts val="2000"/>
              <a:buFont typeface="Arial"/>
              <a:buNone/>
              <a:defRPr sz="900" b="0" i="0" u="none" strike="noStrike" cap="none">
                <a:solidFill>
                  <a:schemeClr val="lt1"/>
                </a:solidFill>
                <a:latin typeface="Arial"/>
                <a:ea typeface="Arial"/>
                <a:cs typeface="Arial"/>
                <a:sym typeface="Arial"/>
              </a:defRPr>
            </a:lvl7pPr>
            <a:lvl8pPr marL="3657600" marR="0" lvl="7" indent="-228600" algn="l" rtl="0">
              <a:spcBef>
                <a:spcPts val="180"/>
              </a:spcBef>
              <a:spcAft>
                <a:spcPts val="0"/>
              </a:spcAft>
              <a:buClr>
                <a:schemeClr val="lt1"/>
              </a:buClr>
              <a:buSzPts val="2000"/>
              <a:buFont typeface="Arial"/>
              <a:buNone/>
              <a:defRPr sz="900" b="0" i="0" u="none" strike="noStrike" cap="none">
                <a:solidFill>
                  <a:schemeClr val="lt1"/>
                </a:solidFill>
                <a:latin typeface="Arial"/>
                <a:ea typeface="Arial"/>
                <a:cs typeface="Arial"/>
                <a:sym typeface="Arial"/>
              </a:defRPr>
            </a:lvl8pPr>
            <a:lvl9pPr marL="4114800" marR="0" lvl="8" indent="-228600" algn="l" rtl="0">
              <a:spcBef>
                <a:spcPts val="180"/>
              </a:spcBef>
              <a:spcAft>
                <a:spcPts val="0"/>
              </a:spcAft>
              <a:buClr>
                <a:schemeClr val="lt1"/>
              </a:buClr>
              <a:buSzPts val="2000"/>
              <a:buFont typeface="Arial"/>
              <a:buNone/>
              <a:defRPr sz="900" b="0" i="0" u="none" strike="noStrike" cap="none">
                <a:solidFill>
                  <a:schemeClr val="lt1"/>
                </a:solidFill>
                <a:latin typeface="Arial"/>
                <a:ea typeface="Arial"/>
                <a:cs typeface="Arial"/>
                <a:sym typeface="Arial"/>
              </a:defRPr>
            </a:lvl9pPr>
          </a:lstStyle>
          <a:p>
            <a:endParaRPr/>
          </a:p>
        </p:txBody>
      </p:sp>
      <p:sp>
        <p:nvSpPr>
          <p:cNvPr id="48" name="Google Shape;48;p9"/>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folHlink"/>
                </a:solidFill>
                <a:latin typeface="Arial"/>
                <a:ea typeface="Arial"/>
                <a:cs typeface="Arial"/>
                <a:sym typeface="Arial"/>
              </a:defRPr>
            </a:lvl1pPr>
            <a:lvl2pPr marL="0" marR="0" lvl="1" indent="0" algn="r" rtl="0">
              <a:spcBef>
                <a:spcPts val="0"/>
              </a:spcBef>
              <a:spcAft>
                <a:spcPts val="0"/>
              </a:spcAft>
              <a:buNone/>
              <a:defRPr sz="1400">
                <a:solidFill>
                  <a:schemeClr val="folHlink"/>
                </a:solidFill>
                <a:latin typeface="Arial"/>
                <a:ea typeface="Arial"/>
                <a:cs typeface="Arial"/>
                <a:sym typeface="Arial"/>
              </a:defRPr>
            </a:lvl2pPr>
            <a:lvl3pPr marL="0" marR="0" lvl="2" indent="0" algn="r" rtl="0">
              <a:spcBef>
                <a:spcPts val="0"/>
              </a:spcBef>
              <a:spcAft>
                <a:spcPts val="0"/>
              </a:spcAft>
              <a:buNone/>
              <a:defRPr sz="1400">
                <a:solidFill>
                  <a:schemeClr val="folHlink"/>
                </a:solidFill>
                <a:latin typeface="Arial"/>
                <a:ea typeface="Arial"/>
                <a:cs typeface="Arial"/>
                <a:sym typeface="Arial"/>
              </a:defRPr>
            </a:lvl3pPr>
            <a:lvl4pPr marL="0" marR="0" lvl="3" indent="0" algn="r" rtl="0">
              <a:spcBef>
                <a:spcPts val="0"/>
              </a:spcBef>
              <a:spcAft>
                <a:spcPts val="0"/>
              </a:spcAft>
              <a:buNone/>
              <a:defRPr sz="1400">
                <a:solidFill>
                  <a:schemeClr val="folHlink"/>
                </a:solidFill>
                <a:latin typeface="Arial"/>
                <a:ea typeface="Arial"/>
                <a:cs typeface="Arial"/>
                <a:sym typeface="Arial"/>
              </a:defRPr>
            </a:lvl4pPr>
            <a:lvl5pPr marL="0" marR="0" lvl="4" indent="0" algn="r" rtl="0">
              <a:spcBef>
                <a:spcPts val="0"/>
              </a:spcBef>
              <a:spcAft>
                <a:spcPts val="0"/>
              </a:spcAft>
              <a:buNone/>
              <a:defRPr sz="1400">
                <a:solidFill>
                  <a:schemeClr val="folHlink"/>
                </a:solidFill>
                <a:latin typeface="Arial"/>
                <a:ea typeface="Arial"/>
                <a:cs typeface="Arial"/>
                <a:sym typeface="Arial"/>
              </a:defRPr>
            </a:lvl5pPr>
            <a:lvl6pPr marL="0" marR="0" lvl="5" indent="0" algn="r" rtl="0">
              <a:spcBef>
                <a:spcPts val="0"/>
              </a:spcBef>
              <a:spcAft>
                <a:spcPts val="0"/>
              </a:spcAft>
              <a:buNone/>
              <a:defRPr sz="1400">
                <a:solidFill>
                  <a:schemeClr val="folHlink"/>
                </a:solidFill>
                <a:latin typeface="Arial"/>
                <a:ea typeface="Arial"/>
                <a:cs typeface="Arial"/>
                <a:sym typeface="Arial"/>
              </a:defRPr>
            </a:lvl6pPr>
            <a:lvl7pPr marL="0" marR="0" lvl="6" indent="0" algn="r" rtl="0">
              <a:spcBef>
                <a:spcPts val="0"/>
              </a:spcBef>
              <a:spcAft>
                <a:spcPts val="0"/>
              </a:spcAft>
              <a:buNone/>
              <a:defRPr sz="1400">
                <a:solidFill>
                  <a:schemeClr val="folHlink"/>
                </a:solidFill>
                <a:latin typeface="Arial"/>
                <a:ea typeface="Arial"/>
                <a:cs typeface="Arial"/>
                <a:sym typeface="Arial"/>
              </a:defRPr>
            </a:lvl7pPr>
            <a:lvl8pPr marL="0" marR="0" lvl="7" indent="0" algn="r" rtl="0">
              <a:spcBef>
                <a:spcPts val="0"/>
              </a:spcBef>
              <a:spcAft>
                <a:spcPts val="0"/>
              </a:spcAft>
              <a:buNone/>
              <a:defRPr sz="1400">
                <a:solidFill>
                  <a:schemeClr val="folHlink"/>
                </a:solidFill>
                <a:latin typeface="Arial"/>
                <a:ea typeface="Arial"/>
                <a:cs typeface="Arial"/>
                <a:sym typeface="Arial"/>
              </a:defRPr>
            </a:lvl8pPr>
            <a:lvl9pPr marL="0" marR="0" lvl="8" indent="0" algn="r" rtl="0">
              <a:spcBef>
                <a:spcPts val="0"/>
              </a:spcBef>
              <a:spcAft>
                <a:spcPts val="0"/>
              </a:spcAft>
              <a:buNone/>
              <a:defRPr sz="1400">
                <a:solidFill>
                  <a:schemeClr val="folHlink"/>
                </a:solidFill>
                <a:latin typeface="Arial"/>
                <a:ea typeface="Arial"/>
                <a:cs typeface="Arial"/>
                <a:sym typeface="Arial"/>
              </a:defRPr>
            </a:lvl9pPr>
          </a:lstStyle>
          <a:p>
            <a:fld id="{00000000-1234-1234-1234-123412341234}" type="slidenum">
              <a:rPr lang="en-US" smtClean="0"/>
              <a:pPr/>
              <a:t>‹#›</a:t>
            </a:fld>
            <a:endParaRPr lang="en-US">
              <a:solidFill>
                <a:schemeClr val="dk1"/>
              </a:solidFill>
            </a:endParaRPr>
          </a:p>
        </p:txBody>
      </p:sp>
    </p:spTree>
    <p:extLst>
      <p:ext uri="{BB962C8B-B14F-4D97-AF65-F5344CB8AC3E}">
        <p14:creationId xmlns:p14="http://schemas.microsoft.com/office/powerpoint/2010/main" val="3802240632"/>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49"/>
        <p:cNvGrpSpPr/>
        <p:nvPr/>
      </p:nvGrpSpPr>
      <p:grpSpPr>
        <a:xfrm>
          <a:off x="0" y="0"/>
          <a:ext cx="0" cy="0"/>
          <a:chOff x="0" y="0"/>
          <a:chExt cx="0" cy="0"/>
        </a:xfrm>
      </p:grpSpPr>
      <p:sp>
        <p:nvSpPr>
          <p:cNvPr id="50" name="Google Shape;50;p10"/>
          <p:cNvSpPr txBox="1">
            <a:spLocks noGrp="1"/>
          </p:cNvSpPr>
          <p:nvPr>
            <p:ph type="title"/>
          </p:nvPr>
        </p:nvSpPr>
        <p:spPr>
          <a:xfrm>
            <a:off x="2389717" y="4800600"/>
            <a:ext cx="7315200" cy="566738"/>
          </a:xfrm>
          <a:prstGeom prst="rect">
            <a:avLst/>
          </a:prstGeom>
          <a:noFill/>
          <a:ln>
            <a:noFill/>
          </a:ln>
        </p:spPr>
        <p:txBody>
          <a:bodyPr spcFirstLastPara="1" wrap="square" lIns="91425" tIns="91425" rIns="91425" bIns="91425" anchor="b" anchorCtr="0"/>
          <a:lstStyle>
            <a:lvl1pPr marL="0" marR="0" lvl="0" indent="0" algn="l" rtl="0">
              <a:spcBef>
                <a:spcPts val="0"/>
              </a:spcBef>
              <a:spcAft>
                <a:spcPts val="0"/>
              </a:spcAft>
              <a:buSzPts val="1400"/>
              <a:buNone/>
              <a:defRPr sz="2000" b="1" i="0" u="none" strike="noStrike" cap="none">
                <a:solidFill>
                  <a:schemeClr val="lt1"/>
                </a:solidFill>
                <a:latin typeface="Arial"/>
                <a:ea typeface="Arial"/>
                <a:cs typeface="Arial"/>
                <a:sym typeface="Arial"/>
              </a:defRPr>
            </a:lvl1pPr>
            <a:lvl2pPr marL="0" marR="0" lvl="1" indent="0" algn="l" rtl="0">
              <a:spcBef>
                <a:spcPts val="0"/>
              </a:spcBef>
              <a:spcAft>
                <a:spcPts val="0"/>
              </a:spcAft>
              <a:buSzPts val="1400"/>
              <a:buNone/>
              <a:defRPr sz="3800" b="1" i="0" u="none" strike="noStrike" cap="none">
                <a:solidFill>
                  <a:schemeClr val="lt1"/>
                </a:solidFill>
                <a:latin typeface="Arial"/>
                <a:ea typeface="Arial"/>
                <a:cs typeface="Arial"/>
                <a:sym typeface="Arial"/>
              </a:defRPr>
            </a:lvl2pPr>
            <a:lvl3pPr marL="0" marR="0" lvl="2" indent="0" algn="l" rtl="0">
              <a:spcBef>
                <a:spcPts val="0"/>
              </a:spcBef>
              <a:spcAft>
                <a:spcPts val="0"/>
              </a:spcAft>
              <a:buSzPts val="1400"/>
              <a:buNone/>
              <a:defRPr sz="3800" b="1" i="0" u="none" strike="noStrike" cap="none">
                <a:solidFill>
                  <a:schemeClr val="lt1"/>
                </a:solidFill>
                <a:latin typeface="Arial"/>
                <a:ea typeface="Arial"/>
                <a:cs typeface="Arial"/>
                <a:sym typeface="Arial"/>
              </a:defRPr>
            </a:lvl3pPr>
            <a:lvl4pPr marL="0" marR="0" lvl="3" indent="0" algn="l" rtl="0">
              <a:spcBef>
                <a:spcPts val="0"/>
              </a:spcBef>
              <a:spcAft>
                <a:spcPts val="0"/>
              </a:spcAft>
              <a:buSzPts val="1400"/>
              <a:buNone/>
              <a:defRPr sz="3800" b="1" i="0" u="none" strike="noStrike" cap="none">
                <a:solidFill>
                  <a:schemeClr val="lt1"/>
                </a:solidFill>
                <a:latin typeface="Arial"/>
                <a:ea typeface="Arial"/>
                <a:cs typeface="Arial"/>
                <a:sym typeface="Arial"/>
              </a:defRPr>
            </a:lvl4pPr>
            <a:lvl5pPr marL="0" marR="0" lvl="4" indent="0" algn="l" rtl="0">
              <a:spcBef>
                <a:spcPts val="0"/>
              </a:spcBef>
              <a:spcAft>
                <a:spcPts val="0"/>
              </a:spcAft>
              <a:buSzPts val="1400"/>
              <a:buNone/>
              <a:defRPr sz="3800" b="1" i="0" u="none" strike="noStrike" cap="none">
                <a:solidFill>
                  <a:schemeClr val="lt1"/>
                </a:solidFill>
                <a:latin typeface="Arial"/>
                <a:ea typeface="Arial"/>
                <a:cs typeface="Arial"/>
                <a:sym typeface="Arial"/>
              </a:defRPr>
            </a:lvl5pPr>
            <a:lvl6pPr marL="457200" marR="0" lvl="5" indent="0" algn="l" rtl="0">
              <a:spcBef>
                <a:spcPts val="0"/>
              </a:spcBef>
              <a:spcAft>
                <a:spcPts val="0"/>
              </a:spcAft>
              <a:buSzPts val="1400"/>
              <a:buNone/>
              <a:defRPr sz="3800" b="1" i="0" u="none" strike="noStrike" cap="none">
                <a:solidFill>
                  <a:schemeClr val="lt1"/>
                </a:solidFill>
                <a:latin typeface="Arial"/>
                <a:ea typeface="Arial"/>
                <a:cs typeface="Arial"/>
                <a:sym typeface="Arial"/>
              </a:defRPr>
            </a:lvl6pPr>
            <a:lvl7pPr marL="914400" marR="0" lvl="6" indent="0" algn="l" rtl="0">
              <a:spcBef>
                <a:spcPts val="0"/>
              </a:spcBef>
              <a:spcAft>
                <a:spcPts val="0"/>
              </a:spcAft>
              <a:buSzPts val="1400"/>
              <a:buNone/>
              <a:defRPr sz="3800" b="1" i="0" u="none" strike="noStrike" cap="none">
                <a:solidFill>
                  <a:schemeClr val="lt1"/>
                </a:solidFill>
                <a:latin typeface="Arial"/>
                <a:ea typeface="Arial"/>
                <a:cs typeface="Arial"/>
                <a:sym typeface="Arial"/>
              </a:defRPr>
            </a:lvl7pPr>
            <a:lvl8pPr marL="1371600" marR="0" lvl="7" indent="0" algn="l" rtl="0">
              <a:spcBef>
                <a:spcPts val="0"/>
              </a:spcBef>
              <a:spcAft>
                <a:spcPts val="0"/>
              </a:spcAft>
              <a:buSzPts val="1400"/>
              <a:buNone/>
              <a:defRPr sz="3800" b="1" i="0" u="none" strike="noStrike" cap="none">
                <a:solidFill>
                  <a:schemeClr val="lt1"/>
                </a:solidFill>
                <a:latin typeface="Arial"/>
                <a:ea typeface="Arial"/>
                <a:cs typeface="Arial"/>
                <a:sym typeface="Arial"/>
              </a:defRPr>
            </a:lvl8pPr>
            <a:lvl9pPr marL="1828800" marR="0" lvl="8" indent="0" algn="l" rtl="0">
              <a:spcBef>
                <a:spcPts val="0"/>
              </a:spcBef>
              <a:spcAft>
                <a:spcPts val="0"/>
              </a:spcAft>
              <a:buSzPts val="1400"/>
              <a:buNone/>
              <a:defRPr sz="3800" b="1" i="0" u="none" strike="noStrike" cap="none">
                <a:solidFill>
                  <a:schemeClr val="lt1"/>
                </a:solidFill>
                <a:latin typeface="Arial"/>
                <a:ea typeface="Arial"/>
                <a:cs typeface="Arial"/>
                <a:sym typeface="Arial"/>
              </a:defRPr>
            </a:lvl9pPr>
          </a:lstStyle>
          <a:p>
            <a:endParaRPr/>
          </a:p>
        </p:txBody>
      </p:sp>
      <p:sp>
        <p:nvSpPr>
          <p:cNvPr id="51" name="Google Shape;51;p10"/>
          <p:cNvSpPr>
            <a:spLocks noGrp="1"/>
          </p:cNvSpPr>
          <p:nvPr>
            <p:ph type="pic" idx="2"/>
          </p:nvPr>
        </p:nvSpPr>
        <p:spPr>
          <a:xfrm>
            <a:off x="2389717" y="612775"/>
            <a:ext cx="7315200" cy="4114800"/>
          </a:xfrm>
          <a:prstGeom prst="rect">
            <a:avLst/>
          </a:prstGeom>
          <a:noFill/>
          <a:ln>
            <a:noFill/>
          </a:ln>
        </p:spPr>
        <p:txBody>
          <a:bodyPr spcFirstLastPara="1" wrap="square" lIns="91425" tIns="91425" rIns="91425" bIns="91425" anchor="t" anchorCtr="0"/>
          <a:lstStyle>
            <a:lvl1pPr marL="0" marR="0" lvl="0" indent="0" algn="l" rtl="0">
              <a:spcBef>
                <a:spcPts val="640"/>
              </a:spcBef>
              <a:spcAft>
                <a:spcPts val="0"/>
              </a:spcAft>
              <a:buClr>
                <a:schemeClr val="lt1"/>
              </a:buClr>
              <a:buSzPts val="1400"/>
              <a:buFont typeface="Arial"/>
              <a:buNone/>
              <a:defRPr sz="3200" b="0" i="0" u="none" strike="noStrike" cap="none">
                <a:solidFill>
                  <a:schemeClr val="lt1"/>
                </a:solidFill>
                <a:latin typeface="Arial"/>
                <a:ea typeface="Arial"/>
                <a:cs typeface="Arial"/>
                <a:sym typeface="Arial"/>
              </a:defRPr>
            </a:lvl1pPr>
            <a:lvl2pPr marL="457200" marR="0" lvl="1" indent="0" algn="l" rtl="0">
              <a:spcBef>
                <a:spcPts val="560"/>
              </a:spcBef>
              <a:spcAft>
                <a:spcPts val="0"/>
              </a:spcAft>
              <a:buClr>
                <a:schemeClr val="lt1"/>
              </a:buClr>
              <a:buSzPts val="1400"/>
              <a:buFont typeface="Arial"/>
              <a:buNone/>
              <a:defRPr sz="2800" b="0" i="0" u="none" strike="noStrike" cap="none">
                <a:solidFill>
                  <a:schemeClr val="lt1"/>
                </a:solidFill>
                <a:latin typeface="Arial"/>
                <a:ea typeface="Arial"/>
                <a:cs typeface="Arial"/>
                <a:sym typeface="Arial"/>
              </a:defRPr>
            </a:lvl2pPr>
            <a:lvl3pPr marL="914400" marR="0" lvl="2" indent="0" algn="l" rtl="0">
              <a:spcBef>
                <a:spcPts val="480"/>
              </a:spcBef>
              <a:spcAft>
                <a:spcPts val="0"/>
              </a:spcAft>
              <a:buClr>
                <a:schemeClr val="lt1"/>
              </a:buClr>
              <a:buSzPts val="1400"/>
              <a:buFont typeface="Arial"/>
              <a:buNone/>
              <a:defRPr sz="2400" b="0" i="0" u="none" strike="noStrike" cap="none">
                <a:solidFill>
                  <a:schemeClr val="lt1"/>
                </a:solidFill>
                <a:latin typeface="Arial"/>
                <a:ea typeface="Arial"/>
                <a:cs typeface="Arial"/>
                <a:sym typeface="Arial"/>
              </a:defRPr>
            </a:lvl3pPr>
            <a:lvl4pPr marL="1371600" marR="0" lvl="3" indent="0" algn="l" rtl="0">
              <a:spcBef>
                <a:spcPts val="400"/>
              </a:spcBef>
              <a:spcAft>
                <a:spcPts val="0"/>
              </a:spcAft>
              <a:buClr>
                <a:schemeClr val="lt1"/>
              </a:buClr>
              <a:buSzPts val="1400"/>
              <a:buFont typeface="Arial"/>
              <a:buNone/>
              <a:defRPr sz="2000" b="0" i="0" u="none" strike="noStrike" cap="none">
                <a:solidFill>
                  <a:schemeClr val="lt1"/>
                </a:solidFill>
                <a:latin typeface="Arial"/>
                <a:ea typeface="Arial"/>
                <a:cs typeface="Arial"/>
                <a:sym typeface="Arial"/>
              </a:defRPr>
            </a:lvl4pPr>
            <a:lvl5pPr marL="1828800" marR="0" lvl="4" indent="0" algn="l" rtl="0">
              <a:spcBef>
                <a:spcPts val="400"/>
              </a:spcBef>
              <a:spcAft>
                <a:spcPts val="0"/>
              </a:spcAft>
              <a:buClr>
                <a:schemeClr val="lt1"/>
              </a:buClr>
              <a:buSzPts val="1400"/>
              <a:buFont typeface="Arial"/>
              <a:buNone/>
              <a:defRPr sz="2000" b="0" i="0" u="none" strike="noStrike" cap="none">
                <a:solidFill>
                  <a:schemeClr val="lt1"/>
                </a:solidFill>
                <a:latin typeface="Arial"/>
                <a:ea typeface="Arial"/>
                <a:cs typeface="Arial"/>
                <a:sym typeface="Arial"/>
              </a:defRPr>
            </a:lvl5pPr>
            <a:lvl6pPr marL="2286000" marR="0" lvl="5" indent="0" algn="l" rtl="0">
              <a:spcBef>
                <a:spcPts val="400"/>
              </a:spcBef>
              <a:spcAft>
                <a:spcPts val="0"/>
              </a:spcAft>
              <a:buClr>
                <a:schemeClr val="lt1"/>
              </a:buClr>
              <a:buSzPts val="1400"/>
              <a:buFont typeface="Arial"/>
              <a:buNone/>
              <a:defRPr sz="2000" b="0" i="0" u="none" strike="noStrike" cap="none">
                <a:solidFill>
                  <a:schemeClr val="lt1"/>
                </a:solidFill>
                <a:latin typeface="Arial"/>
                <a:ea typeface="Arial"/>
                <a:cs typeface="Arial"/>
                <a:sym typeface="Arial"/>
              </a:defRPr>
            </a:lvl6pPr>
            <a:lvl7pPr marL="2743200" marR="0" lvl="6" indent="0" algn="l" rtl="0">
              <a:spcBef>
                <a:spcPts val="400"/>
              </a:spcBef>
              <a:spcAft>
                <a:spcPts val="0"/>
              </a:spcAft>
              <a:buClr>
                <a:schemeClr val="lt1"/>
              </a:buClr>
              <a:buSzPts val="1400"/>
              <a:buFont typeface="Arial"/>
              <a:buNone/>
              <a:defRPr sz="2000" b="0" i="0" u="none" strike="noStrike" cap="none">
                <a:solidFill>
                  <a:schemeClr val="lt1"/>
                </a:solidFill>
                <a:latin typeface="Arial"/>
                <a:ea typeface="Arial"/>
                <a:cs typeface="Arial"/>
                <a:sym typeface="Arial"/>
              </a:defRPr>
            </a:lvl7pPr>
            <a:lvl8pPr marL="3200400" marR="0" lvl="7" indent="0" algn="l" rtl="0">
              <a:spcBef>
                <a:spcPts val="400"/>
              </a:spcBef>
              <a:spcAft>
                <a:spcPts val="0"/>
              </a:spcAft>
              <a:buClr>
                <a:schemeClr val="lt1"/>
              </a:buClr>
              <a:buSzPts val="1400"/>
              <a:buFont typeface="Arial"/>
              <a:buNone/>
              <a:defRPr sz="2000" b="0" i="0" u="none" strike="noStrike" cap="none">
                <a:solidFill>
                  <a:schemeClr val="lt1"/>
                </a:solidFill>
                <a:latin typeface="Arial"/>
                <a:ea typeface="Arial"/>
                <a:cs typeface="Arial"/>
                <a:sym typeface="Arial"/>
              </a:defRPr>
            </a:lvl8pPr>
            <a:lvl9pPr marL="3657600" marR="0" lvl="8" indent="0" algn="l" rtl="0">
              <a:spcBef>
                <a:spcPts val="400"/>
              </a:spcBef>
              <a:spcAft>
                <a:spcPts val="0"/>
              </a:spcAft>
              <a:buClr>
                <a:schemeClr val="lt1"/>
              </a:buClr>
              <a:buSzPts val="1400"/>
              <a:buFont typeface="Arial"/>
              <a:buNone/>
              <a:defRPr sz="2000" b="0" i="0" u="none" strike="noStrike" cap="none">
                <a:solidFill>
                  <a:schemeClr val="lt1"/>
                </a:solidFill>
                <a:latin typeface="Arial"/>
                <a:ea typeface="Arial"/>
                <a:cs typeface="Arial"/>
                <a:sym typeface="Arial"/>
              </a:defRPr>
            </a:lvl9pPr>
          </a:lstStyle>
          <a:p>
            <a:endParaRPr/>
          </a:p>
        </p:txBody>
      </p:sp>
      <p:sp>
        <p:nvSpPr>
          <p:cNvPr id="52" name="Google Shape;52;p10"/>
          <p:cNvSpPr txBox="1">
            <a:spLocks noGrp="1"/>
          </p:cNvSpPr>
          <p:nvPr>
            <p:ph type="body" idx="1"/>
          </p:nvPr>
        </p:nvSpPr>
        <p:spPr>
          <a:xfrm>
            <a:off x="2389717" y="5367338"/>
            <a:ext cx="7315200" cy="804862"/>
          </a:xfrm>
          <a:prstGeom prst="rect">
            <a:avLst/>
          </a:prstGeom>
          <a:noFill/>
          <a:ln>
            <a:noFill/>
          </a:ln>
        </p:spPr>
        <p:txBody>
          <a:bodyPr spcFirstLastPara="1" wrap="square" lIns="91425" tIns="91425" rIns="91425" bIns="91425" anchor="t" anchorCtr="0"/>
          <a:lstStyle>
            <a:lvl1pPr marL="457200" marR="0" lvl="0" indent="-228600" algn="l" rtl="0">
              <a:spcBef>
                <a:spcPts val="280"/>
              </a:spcBef>
              <a:spcAft>
                <a:spcPts val="0"/>
              </a:spcAft>
              <a:buClr>
                <a:schemeClr val="lt1"/>
              </a:buClr>
              <a:buSzPts val="3000"/>
              <a:buFont typeface="Arial"/>
              <a:buNone/>
              <a:defRPr sz="1400" b="0" i="0" u="none" strike="noStrike" cap="none">
                <a:solidFill>
                  <a:schemeClr val="lt1"/>
                </a:solidFill>
                <a:latin typeface="Arial"/>
                <a:ea typeface="Arial"/>
                <a:cs typeface="Arial"/>
                <a:sym typeface="Arial"/>
              </a:defRPr>
            </a:lvl1pPr>
            <a:lvl2pPr marL="914400" marR="0" lvl="1" indent="-228600" algn="l" rtl="0">
              <a:spcBef>
                <a:spcPts val="240"/>
              </a:spcBef>
              <a:spcAft>
                <a:spcPts val="0"/>
              </a:spcAft>
              <a:buClr>
                <a:schemeClr val="lt1"/>
              </a:buClr>
              <a:buSzPts val="2800"/>
              <a:buFont typeface="Arial"/>
              <a:buNone/>
              <a:defRPr sz="1200" b="0" i="0" u="none" strike="noStrike" cap="none">
                <a:solidFill>
                  <a:schemeClr val="lt1"/>
                </a:solidFill>
                <a:latin typeface="Arial"/>
                <a:ea typeface="Arial"/>
                <a:cs typeface="Arial"/>
                <a:sym typeface="Arial"/>
              </a:defRPr>
            </a:lvl2pPr>
            <a:lvl3pPr marL="1371600" marR="0" lvl="2" indent="-228600" algn="l" rtl="0">
              <a:spcBef>
                <a:spcPts val="200"/>
              </a:spcBef>
              <a:spcAft>
                <a:spcPts val="0"/>
              </a:spcAft>
              <a:buClr>
                <a:schemeClr val="lt1"/>
              </a:buClr>
              <a:buSzPts val="2400"/>
              <a:buFont typeface="Arial"/>
              <a:buNone/>
              <a:defRPr sz="1000" b="0" i="0" u="none" strike="noStrike" cap="none">
                <a:solidFill>
                  <a:schemeClr val="lt1"/>
                </a:solidFill>
                <a:latin typeface="Arial"/>
                <a:ea typeface="Arial"/>
                <a:cs typeface="Arial"/>
                <a:sym typeface="Arial"/>
              </a:defRPr>
            </a:lvl3pPr>
            <a:lvl4pPr marL="1828800" marR="0" lvl="3" indent="-228600" algn="l" rtl="0">
              <a:spcBef>
                <a:spcPts val="180"/>
              </a:spcBef>
              <a:spcAft>
                <a:spcPts val="0"/>
              </a:spcAft>
              <a:buClr>
                <a:schemeClr val="lt1"/>
              </a:buClr>
              <a:buSzPts val="2000"/>
              <a:buFont typeface="Arial"/>
              <a:buNone/>
              <a:defRPr sz="900" b="0" i="0" u="none" strike="noStrike" cap="none">
                <a:solidFill>
                  <a:schemeClr val="lt1"/>
                </a:solidFill>
                <a:latin typeface="Arial"/>
                <a:ea typeface="Arial"/>
                <a:cs typeface="Arial"/>
                <a:sym typeface="Arial"/>
              </a:defRPr>
            </a:lvl4pPr>
            <a:lvl5pPr marL="2286000" marR="0" lvl="4" indent="-228600" algn="l" rtl="0">
              <a:spcBef>
                <a:spcPts val="180"/>
              </a:spcBef>
              <a:spcAft>
                <a:spcPts val="0"/>
              </a:spcAft>
              <a:buClr>
                <a:schemeClr val="lt1"/>
              </a:buClr>
              <a:buSzPts val="2000"/>
              <a:buFont typeface="Arial"/>
              <a:buNone/>
              <a:defRPr sz="900" b="0" i="0" u="none" strike="noStrike" cap="none">
                <a:solidFill>
                  <a:schemeClr val="lt1"/>
                </a:solidFill>
                <a:latin typeface="Arial"/>
                <a:ea typeface="Arial"/>
                <a:cs typeface="Arial"/>
                <a:sym typeface="Arial"/>
              </a:defRPr>
            </a:lvl5pPr>
            <a:lvl6pPr marL="2743200" marR="0" lvl="5" indent="-228600" algn="l" rtl="0">
              <a:spcBef>
                <a:spcPts val="180"/>
              </a:spcBef>
              <a:spcAft>
                <a:spcPts val="0"/>
              </a:spcAft>
              <a:buClr>
                <a:schemeClr val="lt1"/>
              </a:buClr>
              <a:buSzPts val="2000"/>
              <a:buFont typeface="Arial"/>
              <a:buNone/>
              <a:defRPr sz="900" b="0" i="0" u="none" strike="noStrike" cap="none">
                <a:solidFill>
                  <a:schemeClr val="lt1"/>
                </a:solidFill>
                <a:latin typeface="Arial"/>
                <a:ea typeface="Arial"/>
                <a:cs typeface="Arial"/>
                <a:sym typeface="Arial"/>
              </a:defRPr>
            </a:lvl6pPr>
            <a:lvl7pPr marL="3200400" marR="0" lvl="6" indent="-228600" algn="l" rtl="0">
              <a:spcBef>
                <a:spcPts val="180"/>
              </a:spcBef>
              <a:spcAft>
                <a:spcPts val="0"/>
              </a:spcAft>
              <a:buClr>
                <a:schemeClr val="lt1"/>
              </a:buClr>
              <a:buSzPts val="2000"/>
              <a:buFont typeface="Arial"/>
              <a:buNone/>
              <a:defRPr sz="900" b="0" i="0" u="none" strike="noStrike" cap="none">
                <a:solidFill>
                  <a:schemeClr val="lt1"/>
                </a:solidFill>
                <a:latin typeface="Arial"/>
                <a:ea typeface="Arial"/>
                <a:cs typeface="Arial"/>
                <a:sym typeface="Arial"/>
              </a:defRPr>
            </a:lvl7pPr>
            <a:lvl8pPr marL="3657600" marR="0" lvl="7" indent="-228600" algn="l" rtl="0">
              <a:spcBef>
                <a:spcPts val="180"/>
              </a:spcBef>
              <a:spcAft>
                <a:spcPts val="0"/>
              </a:spcAft>
              <a:buClr>
                <a:schemeClr val="lt1"/>
              </a:buClr>
              <a:buSzPts val="2000"/>
              <a:buFont typeface="Arial"/>
              <a:buNone/>
              <a:defRPr sz="900" b="0" i="0" u="none" strike="noStrike" cap="none">
                <a:solidFill>
                  <a:schemeClr val="lt1"/>
                </a:solidFill>
                <a:latin typeface="Arial"/>
                <a:ea typeface="Arial"/>
                <a:cs typeface="Arial"/>
                <a:sym typeface="Arial"/>
              </a:defRPr>
            </a:lvl8pPr>
            <a:lvl9pPr marL="4114800" marR="0" lvl="8" indent="-228600" algn="l" rtl="0">
              <a:spcBef>
                <a:spcPts val="180"/>
              </a:spcBef>
              <a:spcAft>
                <a:spcPts val="0"/>
              </a:spcAft>
              <a:buClr>
                <a:schemeClr val="lt1"/>
              </a:buClr>
              <a:buSzPts val="2000"/>
              <a:buFont typeface="Arial"/>
              <a:buNone/>
              <a:defRPr sz="900" b="0" i="0" u="none" strike="noStrike" cap="none">
                <a:solidFill>
                  <a:schemeClr val="lt1"/>
                </a:solidFill>
                <a:latin typeface="Arial"/>
                <a:ea typeface="Arial"/>
                <a:cs typeface="Arial"/>
                <a:sym typeface="Arial"/>
              </a:defRPr>
            </a:lvl9pPr>
          </a:lstStyle>
          <a:p>
            <a:endParaRPr/>
          </a:p>
        </p:txBody>
      </p:sp>
      <p:sp>
        <p:nvSpPr>
          <p:cNvPr id="53" name="Google Shape;53;p10"/>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folHlink"/>
                </a:solidFill>
                <a:latin typeface="Arial"/>
                <a:ea typeface="Arial"/>
                <a:cs typeface="Arial"/>
                <a:sym typeface="Arial"/>
              </a:defRPr>
            </a:lvl1pPr>
            <a:lvl2pPr marL="0" marR="0" lvl="1" indent="0" algn="r" rtl="0">
              <a:spcBef>
                <a:spcPts val="0"/>
              </a:spcBef>
              <a:spcAft>
                <a:spcPts val="0"/>
              </a:spcAft>
              <a:buNone/>
              <a:defRPr sz="1400">
                <a:solidFill>
                  <a:schemeClr val="folHlink"/>
                </a:solidFill>
                <a:latin typeface="Arial"/>
                <a:ea typeface="Arial"/>
                <a:cs typeface="Arial"/>
                <a:sym typeface="Arial"/>
              </a:defRPr>
            </a:lvl2pPr>
            <a:lvl3pPr marL="0" marR="0" lvl="2" indent="0" algn="r" rtl="0">
              <a:spcBef>
                <a:spcPts val="0"/>
              </a:spcBef>
              <a:spcAft>
                <a:spcPts val="0"/>
              </a:spcAft>
              <a:buNone/>
              <a:defRPr sz="1400">
                <a:solidFill>
                  <a:schemeClr val="folHlink"/>
                </a:solidFill>
                <a:latin typeface="Arial"/>
                <a:ea typeface="Arial"/>
                <a:cs typeface="Arial"/>
                <a:sym typeface="Arial"/>
              </a:defRPr>
            </a:lvl3pPr>
            <a:lvl4pPr marL="0" marR="0" lvl="3" indent="0" algn="r" rtl="0">
              <a:spcBef>
                <a:spcPts val="0"/>
              </a:spcBef>
              <a:spcAft>
                <a:spcPts val="0"/>
              </a:spcAft>
              <a:buNone/>
              <a:defRPr sz="1400">
                <a:solidFill>
                  <a:schemeClr val="folHlink"/>
                </a:solidFill>
                <a:latin typeface="Arial"/>
                <a:ea typeface="Arial"/>
                <a:cs typeface="Arial"/>
                <a:sym typeface="Arial"/>
              </a:defRPr>
            </a:lvl4pPr>
            <a:lvl5pPr marL="0" marR="0" lvl="4" indent="0" algn="r" rtl="0">
              <a:spcBef>
                <a:spcPts val="0"/>
              </a:spcBef>
              <a:spcAft>
                <a:spcPts val="0"/>
              </a:spcAft>
              <a:buNone/>
              <a:defRPr sz="1400">
                <a:solidFill>
                  <a:schemeClr val="folHlink"/>
                </a:solidFill>
                <a:latin typeface="Arial"/>
                <a:ea typeface="Arial"/>
                <a:cs typeface="Arial"/>
                <a:sym typeface="Arial"/>
              </a:defRPr>
            </a:lvl5pPr>
            <a:lvl6pPr marL="0" marR="0" lvl="5" indent="0" algn="r" rtl="0">
              <a:spcBef>
                <a:spcPts val="0"/>
              </a:spcBef>
              <a:spcAft>
                <a:spcPts val="0"/>
              </a:spcAft>
              <a:buNone/>
              <a:defRPr sz="1400">
                <a:solidFill>
                  <a:schemeClr val="folHlink"/>
                </a:solidFill>
                <a:latin typeface="Arial"/>
                <a:ea typeface="Arial"/>
                <a:cs typeface="Arial"/>
                <a:sym typeface="Arial"/>
              </a:defRPr>
            </a:lvl6pPr>
            <a:lvl7pPr marL="0" marR="0" lvl="6" indent="0" algn="r" rtl="0">
              <a:spcBef>
                <a:spcPts val="0"/>
              </a:spcBef>
              <a:spcAft>
                <a:spcPts val="0"/>
              </a:spcAft>
              <a:buNone/>
              <a:defRPr sz="1400">
                <a:solidFill>
                  <a:schemeClr val="folHlink"/>
                </a:solidFill>
                <a:latin typeface="Arial"/>
                <a:ea typeface="Arial"/>
                <a:cs typeface="Arial"/>
                <a:sym typeface="Arial"/>
              </a:defRPr>
            </a:lvl7pPr>
            <a:lvl8pPr marL="0" marR="0" lvl="7" indent="0" algn="r" rtl="0">
              <a:spcBef>
                <a:spcPts val="0"/>
              </a:spcBef>
              <a:spcAft>
                <a:spcPts val="0"/>
              </a:spcAft>
              <a:buNone/>
              <a:defRPr sz="1400">
                <a:solidFill>
                  <a:schemeClr val="folHlink"/>
                </a:solidFill>
                <a:latin typeface="Arial"/>
                <a:ea typeface="Arial"/>
                <a:cs typeface="Arial"/>
                <a:sym typeface="Arial"/>
              </a:defRPr>
            </a:lvl8pPr>
            <a:lvl9pPr marL="0" marR="0" lvl="8" indent="0" algn="r" rtl="0">
              <a:spcBef>
                <a:spcPts val="0"/>
              </a:spcBef>
              <a:spcAft>
                <a:spcPts val="0"/>
              </a:spcAft>
              <a:buNone/>
              <a:defRPr sz="1400">
                <a:solidFill>
                  <a:schemeClr val="folHlink"/>
                </a:solidFill>
                <a:latin typeface="Arial"/>
                <a:ea typeface="Arial"/>
                <a:cs typeface="Arial"/>
                <a:sym typeface="Arial"/>
              </a:defRPr>
            </a:lvl9pPr>
          </a:lstStyle>
          <a:p>
            <a:fld id="{00000000-1234-1234-1234-123412341234}" type="slidenum">
              <a:rPr lang="en-US" smtClean="0"/>
              <a:pPr/>
              <a:t>‹#›</a:t>
            </a:fld>
            <a:endParaRPr lang="en-US">
              <a:solidFill>
                <a:schemeClr val="dk1"/>
              </a:solidFill>
            </a:endParaRPr>
          </a:p>
        </p:txBody>
      </p:sp>
    </p:spTree>
    <p:extLst>
      <p:ext uri="{BB962C8B-B14F-4D97-AF65-F5344CB8AC3E}">
        <p14:creationId xmlns:p14="http://schemas.microsoft.com/office/powerpoint/2010/main" val="2415187607"/>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54"/>
        <p:cNvGrpSpPr/>
        <p:nvPr/>
      </p:nvGrpSpPr>
      <p:grpSpPr>
        <a:xfrm>
          <a:off x="0" y="0"/>
          <a:ext cx="0" cy="0"/>
          <a:chOff x="0" y="0"/>
          <a:chExt cx="0" cy="0"/>
        </a:xfrm>
      </p:grpSpPr>
      <p:sp>
        <p:nvSpPr>
          <p:cNvPr id="55" name="Google Shape;55;p11"/>
          <p:cNvSpPr txBox="1">
            <a:spLocks noGrp="1"/>
          </p:cNvSpPr>
          <p:nvPr>
            <p:ph type="title"/>
          </p:nvPr>
        </p:nvSpPr>
        <p:spPr>
          <a:xfrm>
            <a:off x="914400" y="304800"/>
            <a:ext cx="10363200" cy="9906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3800" b="1" i="0" u="none" strike="noStrike" cap="none">
                <a:solidFill>
                  <a:schemeClr val="lt1"/>
                </a:solidFill>
                <a:latin typeface="Arial"/>
                <a:ea typeface="Arial"/>
                <a:cs typeface="Arial"/>
                <a:sym typeface="Arial"/>
              </a:defRPr>
            </a:lvl1pPr>
            <a:lvl2pPr marL="0" marR="0" lvl="1" indent="0" algn="l" rtl="0">
              <a:spcBef>
                <a:spcPts val="0"/>
              </a:spcBef>
              <a:spcAft>
                <a:spcPts val="0"/>
              </a:spcAft>
              <a:buSzPts val="1400"/>
              <a:buNone/>
              <a:defRPr sz="3800" b="1" i="0" u="none" strike="noStrike" cap="none">
                <a:solidFill>
                  <a:schemeClr val="lt1"/>
                </a:solidFill>
                <a:latin typeface="Arial"/>
                <a:ea typeface="Arial"/>
                <a:cs typeface="Arial"/>
                <a:sym typeface="Arial"/>
              </a:defRPr>
            </a:lvl2pPr>
            <a:lvl3pPr marL="0" marR="0" lvl="2" indent="0" algn="l" rtl="0">
              <a:spcBef>
                <a:spcPts val="0"/>
              </a:spcBef>
              <a:spcAft>
                <a:spcPts val="0"/>
              </a:spcAft>
              <a:buSzPts val="1400"/>
              <a:buNone/>
              <a:defRPr sz="3800" b="1" i="0" u="none" strike="noStrike" cap="none">
                <a:solidFill>
                  <a:schemeClr val="lt1"/>
                </a:solidFill>
                <a:latin typeface="Arial"/>
                <a:ea typeface="Arial"/>
                <a:cs typeface="Arial"/>
                <a:sym typeface="Arial"/>
              </a:defRPr>
            </a:lvl3pPr>
            <a:lvl4pPr marL="0" marR="0" lvl="3" indent="0" algn="l" rtl="0">
              <a:spcBef>
                <a:spcPts val="0"/>
              </a:spcBef>
              <a:spcAft>
                <a:spcPts val="0"/>
              </a:spcAft>
              <a:buSzPts val="1400"/>
              <a:buNone/>
              <a:defRPr sz="3800" b="1" i="0" u="none" strike="noStrike" cap="none">
                <a:solidFill>
                  <a:schemeClr val="lt1"/>
                </a:solidFill>
                <a:latin typeface="Arial"/>
                <a:ea typeface="Arial"/>
                <a:cs typeface="Arial"/>
                <a:sym typeface="Arial"/>
              </a:defRPr>
            </a:lvl4pPr>
            <a:lvl5pPr marL="0" marR="0" lvl="4" indent="0" algn="l" rtl="0">
              <a:spcBef>
                <a:spcPts val="0"/>
              </a:spcBef>
              <a:spcAft>
                <a:spcPts val="0"/>
              </a:spcAft>
              <a:buSzPts val="1400"/>
              <a:buNone/>
              <a:defRPr sz="3800" b="1" i="0" u="none" strike="noStrike" cap="none">
                <a:solidFill>
                  <a:schemeClr val="lt1"/>
                </a:solidFill>
                <a:latin typeface="Arial"/>
                <a:ea typeface="Arial"/>
                <a:cs typeface="Arial"/>
                <a:sym typeface="Arial"/>
              </a:defRPr>
            </a:lvl5pPr>
            <a:lvl6pPr marL="457200" marR="0" lvl="5" indent="0" algn="l" rtl="0">
              <a:spcBef>
                <a:spcPts val="0"/>
              </a:spcBef>
              <a:spcAft>
                <a:spcPts val="0"/>
              </a:spcAft>
              <a:buSzPts val="1400"/>
              <a:buNone/>
              <a:defRPr sz="3800" b="1" i="0" u="none" strike="noStrike" cap="none">
                <a:solidFill>
                  <a:schemeClr val="lt1"/>
                </a:solidFill>
                <a:latin typeface="Arial"/>
                <a:ea typeface="Arial"/>
                <a:cs typeface="Arial"/>
                <a:sym typeface="Arial"/>
              </a:defRPr>
            </a:lvl6pPr>
            <a:lvl7pPr marL="914400" marR="0" lvl="6" indent="0" algn="l" rtl="0">
              <a:spcBef>
                <a:spcPts val="0"/>
              </a:spcBef>
              <a:spcAft>
                <a:spcPts val="0"/>
              </a:spcAft>
              <a:buSzPts val="1400"/>
              <a:buNone/>
              <a:defRPr sz="3800" b="1" i="0" u="none" strike="noStrike" cap="none">
                <a:solidFill>
                  <a:schemeClr val="lt1"/>
                </a:solidFill>
                <a:latin typeface="Arial"/>
                <a:ea typeface="Arial"/>
                <a:cs typeface="Arial"/>
                <a:sym typeface="Arial"/>
              </a:defRPr>
            </a:lvl7pPr>
            <a:lvl8pPr marL="1371600" marR="0" lvl="7" indent="0" algn="l" rtl="0">
              <a:spcBef>
                <a:spcPts val="0"/>
              </a:spcBef>
              <a:spcAft>
                <a:spcPts val="0"/>
              </a:spcAft>
              <a:buSzPts val="1400"/>
              <a:buNone/>
              <a:defRPr sz="3800" b="1" i="0" u="none" strike="noStrike" cap="none">
                <a:solidFill>
                  <a:schemeClr val="lt1"/>
                </a:solidFill>
                <a:latin typeface="Arial"/>
                <a:ea typeface="Arial"/>
                <a:cs typeface="Arial"/>
                <a:sym typeface="Arial"/>
              </a:defRPr>
            </a:lvl8pPr>
            <a:lvl9pPr marL="1828800" marR="0" lvl="8" indent="0" algn="l" rtl="0">
              <a:spcBef>
                <a:spcPts val="0"/>
              </a:spcBef>
              <a:spcAft>
                <a:spcPts val="0"/>
              </a:spcAft>
              <a:buSzPts val="1400"/>
              <a:buNone/>
              <a:defRPr sz="3800" b="1" i="0" u="none" strike="noStrike" cap="none">
                <a:solidFill>
                  <a:schemeClr val="lt1"/>
                </a:solidFill>
                <a:latin typeface="Arial"/>
                <a:ea typeface="Arial"/>
                <a:cs typeface="Arial"/>
                <a:sym typeface="Arial"/>
              </a:defRPr>
            </a:lvl9pPr>
          </a:lstStyle>
          <a:p>
            <a:endParaRPr/>
          </a:p>
        </p:txBody>
      </p:sp>
      <p:sp>
        <p:nvSpPr>
          <p:cNvPr id="56" name="Google Shape;56;p11"/>
          <p:cNvSpPr txBox="1">
            <a:spLocks noGrp="1"/>
          </p:cNvSpPr>
          <p:nvPr>
            <p:ph type="body" idx="1"/>
          </p:nvPr>
        </p:nvSpPr>
        <p:spPr>
          <a:xfrm rot="5400000">
            <a:off x="3848100" y="-1333500"/>
            <a:ext cx="4495800" cy="10363200"/>
          </a:xfrm>
          <a:prstGeom prst="rect">
            <a:avLst/>
          </a:prstGeom>
          <a:noFill/>
          <a:ln>
            <a:noFill/>
          </a:ln>
        </p:spPr>
        <p:txBody>
          <a:bodyPr spcFirstLastPara="1" wrap="square" lIns="91425" tIns="91425" rIns="91425" bIns="91425" anchor="t" anchorCtr="0"/>
          <a:lstStyle>
            <a:lvl1pPr marL="457200" marR="0" lvl="0" indent="-419100" algn="l" rtl="0">
              <a:spcBef>
                <a:spcPts val="600"/>
              </a:spcBef>
              <a:spcAft>
                <a:spcPts val="0"/>
              </a:spcAft>
              <a:buClr>
                <a:schemeClr val="lt1"/>
              </a:buClr>
              <a:buSzPts val="3000"/>
              <a:buFont typeface="Arial"/>
              <a:buChar char="•"/>
              <a:defRPr sz="3000" b="0" i="0" u="none" strike="noStrike" cap="none">
                <a:solidFill>
                  <a:schemeClr val="lt1"/>
                </a:solidFill>
                <a:latin typeface="Arial"/>
                <a:ea typeface="Arial"/>
                <a:cs typeface="Arial"/>
                <a:sym typeface="Arial"/>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9pPr>
          </a:lstStyle>
          <a:p>
            <a:endParaRPr/>
          </a:p>
        </p:txBody>
      </p:sp>
      <p:sp>
        <p:nvSpPr>
          <p:cNvPr id="57" name="Google Shape;57;p11"/>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folHlink"/>
                </a:solidFill>
                <a:latin typeface="Arial"/>
                <a:ea typeface="Arial"/>
                <a:cs typeface="Arial"/>
                <a:sym typeface="Arial"/>
              </a:defRPr>
            </a:lvl1pPr>
            <a:lvl2pPr marL="0" marR="0" lvl="1" indent="0" algn="r" rtl="0">
              <a:spcBef>
                <a:spcPts val="0"/>
              </a:spcBef>
              <a:spcAft>
                <a:spcPts val="0"/>
              </a:spcAft>
              <a:buNone/>
              <a:defRPr sz="1400">
                <a:solidFill>
                  <a:schemeClr val="folHlink"/>
                </a:solidFill>
                <a:latin typeface="Arial"/>
                <a:ea typeface="Arial"/>
                <a:cs typeface="Arial"/>
                <a:sym typeface="Arial"/>
              </a:defRPr>
            </a:lvl2pPr>
            <a:lvl3pPr marL="0" marR="0" lvl="2" indent="0" algn="r" rtl="0">
              <a:spcBef>
                <a:spcPts val="0"/>
              </a:spcBef>
              <a:spcAft>
                <a:spcPts val="0"/>
              </a:spcAft>
              <a:buNone/>
              <a:defRPr sz="1400">
                <a:solidFill>
                  <a:schemeClr val="folHlink"/>
                </a:solidFill>
                <a:latin typeface="Arial"/>
                <a:ea typeface="Arial"/>
                <a:cs typeface="Arial"/>
                <a:sym typeface="Arial"/>
              </a:defRPr>
            </a:lvl3pPr>
            <a:lvl4pPr marL="0" marR="0" lvl="3" indent="0" algn="r" rtl="0">
              <a:spcBef>
                <a:spcPts val="0"/>
              </a:spcBef>
              <a:spcAft>
                <a:spcPts val="0"/>
              </a:spcAft>
              <a:buNone/>
              <a:defRPr sz="1400">
                <a:solidFill>
                  <a:schemeClr val="folHlink"/>
                </a:solidFill>
                <a:latin typeface="Arial"/>
                <a:ea typeface="Arial"/>
                <a:cs typeface="Arial"/>
                <a:sym typeface="Arial"/>
              </a:defRPr>
            </a:lvl4pPr>
            <a:lvl5pPr marL="0" marR="0" lvl="4" indent="0" algn="r" rtl="0">
              <a:spcBef>
                <a:spcPts val="0"/>
              </a:spcBef>
              <a:spcAft>
                <a:spcPts val="0"/>
              </a:spcAft>
              <a:buNone/>
              <a:defRPr sz="1400">
                <a:solidFill>
                  <a:schemeClr val="folHlink"/>
                </a:solidFill>
                <a:latin typeface="Arial"/>
                <a:ea typeface="Arial"/>
                <a:cs typeface="Arial"/>
                <a:sym typeface="Arial"/>
              </a:defRPr>
            </a:lvl5pPr>
            <a:lvl6pPr marL="0" marR="0" lvl="5" indent="0" algn="r" rtl="0">
              <a:spcBef>
                <a:spcPts val="0"/>
              </a:spcBef>
              <a:spcAft>
                <a:spcPts val="0"/>
              </a:spcAft>
              <a:buNone/>
              <a:defRPr sz="1400">
                <a:solidFill>
                  <a:schemeClr val="folHlink"/>
                </a:solidFill>
                <a:latin typeface="Arial"/>
                <a:ea typeface="Arial"/>
                <a:cs typeface="Arial"/>
                <a:sym typeface="Arial"/>
              </a:defRPr>
            </a:lvl6pPr>
            <a:lvl7pPr marL="0" marR="0" lvl="6" indent="0" algn="r" rtl="0">
              <a:spcBef>
                <a:spcPts val="0"/>
              </a:spcBef>
              <a:spcAft>
                <a:spcPts val="0"/>
              </a:spcAft>
              <a:buNone/>
              <a:defRPr sz="1400">
                <a:solidFill>
                  <a:schemeClr val="folHlink"/>
                </a:solidFill>
                <a:latin typeface="Arial"/>
                <a:ea typeface="Arial"/>
                <a:cs typeface="Arial"/>
                <a:sym typeface="Arial"/>
              </a:defRPr>
            </a:lvl7pPr>
            <a:lvl8pPr marL="0" marR="0" lvl="7" indent="0" algn="r" rtl="0">
              <a:spcBef>
                <a:spcPts val="0"/>
              </a:spcBef>
              <a:spcAft>
                <a:spcPts val="0"/>
              </a:spcAft>
              <a:buNone/>
              <a:defRPr sz="1400">
                <a:solidFill>
                  <a:schemeClr val="folHlink"/>
                </a:solidFill>
                <a:latin typeface="Arial"/>
                <a:ea typeface="Arial"/>
                <a:cs typeface="Arial"/>
                <a:sym typeface="Arial"/>
              </a:defRPr>
            </a:lvl8pPr>
            <a:lvl9pPr marL="0" marR="0" lvl="8" indent="0" algn="r" rtl="0">
              <a:spcBef>
                <a:spcPts val="0"/>
              </a:spcBef>
              <a:spcAft>
                <a:spcPts val="0"/>
              </a:spcAft>
              <a:buNone/>
              <a:defRPr sz="1400">
                <a:solidFill>
                  <a:schemeClr val="folHlink"/>
                </a:solidFill>
                <a:latin typeface="Arial"/>
                <a:ea typeface="Arial"/>
                <a:cs typeface="Arial"/>
                <a:sym typeface="Arial"/>
              </a:defRPr>
            </a:lvl9pPr>
          </a:lstStyle>
          <a:p>
            <a:fld id="{00000000-1234-1234-1234-123412341234}" type="slidenum">
              <a:rPr lang="en-US" smtClean="0"/>
              <a:pPr/>
              <a:t>‹#›</a:t>
            </a:fld>
            <a:endParaRPr lang="en-US">
              <a:solidFill>
                <a:schemeClr val="dk1"/>
              </a:solidFill>
            </a:endParaRPr>
          </a:p>
        </p:txBody>
      </p:sp>
    </p:spTree>
    <p:extLst>
      <p:ext uri="{BB962C8B-B14F-4D97-AF65-F5344CB8AC3E}">
        <p14:creationId xmlns:p14="http://schemas.microsoft.com/office/powerpoint/2010/main" val="140797644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58"/>
        <p:cNvGrpSpPr/>
        <p:nvPr/>
      </p:nvGrpSpPr>
      <p:grpSpPr>
        <a:xfrm>
          <a:off x="0" y="0"/>
          <a:ext cx="0" cy="0"/>
          <a:chOff x="0" y="0"/>
          <a:chExt cx="0" cy="0"/>
        </a:xfrm>
      </p:grpSpPr>
      <p:sp>
        <p:nvSpPr>
          <p:cNvPr id="59" name="Google Shape;59;p12"/>
          <p:cNvSpPr txBox="1">
            <a:spLocks noGrp="1"/>
          </p:cNvSpPr>
          <p:nvPr>
            <p:ph type="title"/>
          </p:nvPr>
        </p:nvSpPr>
        <p:spPr>
          <a:xfrm rot="5400000">
            <a:off x="7086600" y="1905000"/>
            <a:ext cx="5791200" cy="25908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3800" b="1" i="0" u="none" strike="noStrike" cap="none">
                <a:solidFill>
                  <a:schemeClr val="lt1"/>
                </a:solidFill>
                <a:latin typeface="Arial"/>
                <a:ea typeface="Arial"/>
                <a:cs typeface="Arial"/>
                <a:sym typeface="Arial"/>
              </a:defRPr>
            </a:lvl1pPr>
            <a:lvl2pPr marL="0" marR="0" lvl="1" indent="0" algn="l" rtl="0">
              <a:spcBef>
                <a:spcPts val="0"/>
              </a:spcBef>
              <a:spcAft>
                <a:spcPts val="0"/>
              </a:spcAft>
              <a:buSzPts val="1400"/>
              <a:buNone/>
              <a:defRPr sz="3800" b="1" i="0" u="none" strike="noStrike" cap="none">
                <a:solidFill>
                  <a:schemeClr val="lt1"/>
                </a:solidFill>
                <a:latin typeface="Arial"/>
                <a:ea typeface="Arial"/>
                <a:cs typeface="Arial"/>
                <a:sym typeface="Arial"/>
              </a:defRPr>
            </a:lvl2pPr>
            <a:lvl3pPr marL="0" marR="0" lvl="2" indent="0" algn="l" rtl="0">
              <a:spcBef>
                <a:spcPts val="0"/>
              </a:spcBef>
              <a:spcAft>
                <a:spcPts val="0"/>
              </a:spcAft>
              <a:buSzPts val="1400"/>
              <a:buNone/>
              <a:defRPr sz="3800" b="1" i="0" u="none" strike="noStrike" cap="none">
                <a:solidFill>
                  <a:schemeClr val="lt1"/>
                </a:solidFill>
                <a:latin typeface="Arial"/>
                <a:ea typeface="Arial"/>
                <a:cs typeface="Arial"/>
                <a:sym typeface="Arial"/>
              </a:defRPr>
            </a:lvl3pPr>
            <a:lvl4pPr marL="0" marR="0" lvl="3" indent="0" algn="l" rtl="0">
              <a:spcBef>
                <a:spcPts val="0"/>
              </a:spcBef>
              <a:spcAft>
                <a:spcPts val="0"/>
              </a:spcAft>
              <a:buSzPts val="1400"/>
              <a:buNone/>
              <a:defRPr sz="3800" b="1" i="0" u="none" strike="noStrike" cap="none">
                <a:solidFill>
                  <a:schemeClr val="lt1"/>
                </a:solidFill>
                <a:latin typeface="Arial"/>
                <a:ea typeface="Arial"/>
                <a:cs typeface="Arial"/>
                <a:sym typeface="Arial"/>
              </a:defRPr>
            </a:lvl4pPr>
            <a:lvl5pPr marL="0" marR="0" lvl="4" indent="0" algn="l" rtl="0">
              <a:spcBef>
                <a:spcPts val="0"/>
              </a:spcBef>
              <a:spcAft>
                <a:spcPts val="0"/>
              </a:spcAft>
              <a:buSzPts val="1400"/>
              <a:buNone/>
              <a:defRPr sz="3800" b="1" i="0" u="none" strike="noStrike" cap="none">
                <a:solidFill>
                  <a:schemeClr val="lt1"/>
                </a:solidFill>
                <a:latin typeface="Arial"/>
                <a:ea typeface="Arial"/>
                <a:cs typeface="Arial"/>
                <a:sym typeface="Arial"/>
              </a:defRPr>
            </a:lvl5pPr>
            <a:lvl6pPr marL="457200" marR="0" lvl="5" indent="0" algn="l" rtl="0">
              <a:spcBef>
                <a:spcPts val="0"/>
              </a:spcBef>
              <a:spcAft>
                <a:spcPts val="0"/>
              </a:spcAft>
              <a:buSzPts val="1400"/>
              <a:buNone/>
              <a:defRPr sz="3800" b="1" i="0" u="none" strike="noStrike" cap="none">
                <a:solidFill>
                  <a:schemeClr val="lt1"/>
                </a:solidFill>
                <a:latin typeface="Arial"/>
                <a:ea typeface="Arial"/>
                <a:cs typeface="Arial"/>
                <a:sym typeface="Arial"/>
              </a:defRPr>
            </a:lvl6pPr>
            <a:lvl7pPr marL="914400" marR="0" lvl="6" indent="0" algn="l" rtl="0">
              <a:spcBef>
                <a:spcPts val="0"/>
              </a:spcBef>
              <a:spcAft>
                <a:spcPts val="0"/>
              </a:spcAft>
              <a:buSzPts val="1400"/>
              <a:buNone/>
              <a:defRPr sz="3800" b="1" i="0" u="none" strike="noStrike" cap="none">
                <a:solidFill>
                  <a:schemeClr val="lt1"/>
                </a:solidFill>
                <a:latin typeface="Arial"/>
                <a:ea typeface="Arial"/>
                <a:cs typeface="Arial"/>
                <a:sym typeface="Arial"/>
              </a:defRPr>
            </a:lvl7pPr>
            <a:lvl8pPr marL="1371600" marR="0" lvl="7" indent="0" algn="l" rtl="0">
              <a:spcBef>
                <a:spcPts val="0"/>
              </a:spcBef>
              <a:spcAft>
                <a:spcPts val="0"/>
              </a:spcAft>
              <a:buSzPts val="1400"/>
              <a:buNone/>
              <a:defRPr sz="3800" b="1" i="0" u="none" strike="noStrike" cap="none">
                <a:solidFill>
                  <a:schemeClr val="lt1"/>
                </a:solidFill>
                <a:latin typeface="Arial"/>
                <a:ea typeface="Arial"/>
                <a:cs typeface="Arial"/>
                <a:sym typeface="Arial"/>
              </a:defRPr>
            </a:lvl8pPr>
            <a:lvl9pPr marL="1828800" marR="0" lvl="8" indent="0" algn="l" rtl="0">
              <a:spcBef>
                <a:spcPts val="0"/>
              </a:spcBef>
              <a:spcAft>
                <a:spcPts val="0"/>
              </a:spcAft>
              <a:buSzPts val="1400"/>
              <a:buNone/>
              <a:defRPr sz="3800" b="1" i="0" u="none" strike="noStrike" cap="none">
                <a:solidFill>
                  <a:schemeClr val="lt1"/>
                </a:solidFill>
                <a:latin typeface="Arial"/>
                <a:ea typeface="Arial"/>
                <a:cs typeface="Arial"/>
                <a:sym typeface="Arial"/>
              </a:defRPr>
            </a:lvl9pPr>
          </a:lstStyle>
          <a:p>
            <a:endParaRPr/>
          </a:p>
        </p:txBody>
      </p:sp>
      <p:sp>
        <p:nvSpPr>
          <p:cNvPr id="60" name="Google Shape;60;p12"/>
          <p:cNvSpPr txBox="1">
            <a:spLocks noGrp="1"/>
          </p:cNvSpPr>
          <p:nvPr>
            <p:ph type="body" idx="1"/>
          </p:nvPr>
        </p:nvSpPr>
        <p:spPr>
          <a:xfrm rot="5400000">
            <a:off x="1803400" y="-584200"/>
            <a:ext cx="5791200" cy="7569200"/>
          </a:xfrm>
          <a:prstGeom prst="rect">
            <a:avLst/>
          </a:prstGeom>
          <a:noFill/>
          <a:ln>
            <a:noFill/>
          </a:ln>
        </p:spPr>
        <p:txBody>
          <a:bodyPr spcFirstLastPara="1" wrap="square" lIns="91425" tIns="91425" rIns="91425" bIns="91425" anchor="t" anchorCtr="0"/>
          <a:lstStyle>
            <a:lvl1pPr marL="457200" marR="0" lvl="0" indent="-419100" algn="l" rtl="0">
              <a:spcBef>
                <a:spcPts val="600"/>
              </a:spcBef>
              <a:spcAft>
                <a:spcPts val="0"/>
              </a:spcAft>
              <a:buClr>
                <a:schemeClr val="lt1"/>
              </a:buClr>
              <a:buSzPts val="3000"/>
              <a:buFont typeface="Arial"/>
              <a:buChar char="•"/>
              <a:defRPr sz="3000" b="0" i="0" u="none" strike="noStrike" cap="none">
                <a:solidFill>
                  <a:schemeClr val="lt1"/>
                </a:solidFill>
                <a:latin typeface="Arial"/>
                <a:ea typeface="Arial"/>
                <a:cs typeface="Arial"/>
                <a:sym typeface="Arial"/>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9pPr>
          </a:lstStyle>
          <a:p>
            <a:endParaRPr/>
          </a:p>
        </p:txBody>
      </p:sp>
      <p:sp>
        <p:nvSpPr>
          <p:cNvPr id="61" name="Google Shape;61;p12"/>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a:solidFill>
                  <a:schemeClr val="folHlink"/>
                </a:solidFill>
                <a:latin typeface="Arial"/>
                <a:ea typeface="Arial"/>
                <a:cs typeface="Arial"/>
                <a:sym typeface="Arial"/>
              </a:defRPr>
            </a:lvl1pPr>
            <a:lvl2pPr marL="0" marR="0" lvl="1" indent="0" algn="r" rtl="0">
              <a:spcBef>
                <a:spcPts val="0"/>
              </a:spcBef>
              <a:spcAft>
                <a:spcPts val="0"/>
              </a:spcAft>
              <a:buNone/>
              <a:defRPr sz="1400">
                <a:solidFill>
                  <a:schemeClr val="folHlink"/>
                </a:solidFill>
                <a:latin typeface="Arial"/>
                <a:ea typeface="Arial"/>
                <a:cs typeface="Arial"/>
                <a:sym typeface="Arial"/>
              </a:defRPr>
            </a:lvl2pPr>
            <a:lvl3pPr marL="0" marR="0" lvl="2" indent="0" algn="r" rtl="0">
              <a:spcBef>
                <a:spcPts val="0"/>
              </a:spcBef>
              <a:spcAft>
                <a:spcPts val="0"/>
              </a:spcAft>
              <a:buNone/>
              <a:defRPr sz="1400">
                <a:solidFill>
                  <a:schemeClr val="folHlink"/>
                </a:solidFill>
                <a:latin typeface="Arial"/>
                <a:ea typeface="Arial"/>
                <a:cs typeface="Arial"/>
                <a:sym typeface="Arial"/>
              </a:defRPr>
            </a:lvl3pPr>
            <a:lvl4pPr marL="0" marR="0" lvl="3" indent="0" algn="r" rtl="0">
              <a:spcBef>
                <a:spcPts val="0"/>
              </a:spcBef>
              <a:spcAft>
                <a:spcPts val="0"/>
              </a:spcAft>
              <a:buNone/>
              <a:defRPr sz="1400">
                <a:solidFill>
                  <a:schemeClr val="folHlink"/>
                </a:solidFill>
                <a:latin typeface="Arial"/>
                <a:ea typeface="Arial"/>
                <a:cs typeface="Arial"/>
                <a:sym typeface="Arial"/>
              </a:defRPr>
            </a:lvl4pPr>
            <a:lvl5pPr marL="0" marR="0" lvl="4" indent="0" algn="r" rtl="0">
              <a:spcBef>
                <a:spcPts val="0"/>
              </a:spcBef>
              <a:spcAft>
                <a:spcPts val="0"/>
              </a:spcAft>
              <a:buNone/>
              <a:defRPr sz="1400">
                <a:solidFill>
                  <a:schemeClr val="folHlink"/>
                </a:solidFill>
                <a:latin typeface="Arial"/>
                <a:ea typeface="Arial"/>
                <a:cs typeface="Arial"/>
                <a:sym typeface="Arial"/>
              </a:defRPr>
            </a:lvl5pPr>
            <a:lvl6pPr marL="0" marR="0" lvl="5" indent="0" algn="r" rtl="0">
              <a:spcBef>
                <a:spcPts val="0"/>
              </a:spcBef>
              <a:spcAft>
                <a:spcPts val="0"/>
              </a:spcAft>
              <a:buNone/>
              <a:defRPr sz="1400">
                <a:solidFill>
                  <a:schemeClr val="folHlink"/>
                </a:solidFill>
                <a:latin typeface="Arial"/>
                <a:ea typeface="Arial"/>
                <a:cs typeface="Arial"/>
                <a:sym typeface="Arial"/>
              </a:defRPr>
            </a:lvl6pPr>
            <a:lvl7pPr marL="0" marR="0" lvl="6" indent="0" algn="r" rtl="0">
              <a:spcBef>
                <a:spcPts val="0"/>
              </a:spcBef>
              <a:spcAft>
                <a:spcPts val="0"/>
              </a:spcAft>
              <a:buNone/>
              <a:defRPr sz="1400">
                <a:solidFill>
                  <a:schemeClr val="folHlink"/>
                </a:solidFill>
                <a:latin typeface="Arial"/>
                <a:ea typeface="Arial"/>
                <a:cs typeface="Arial"/>
                <a:sym typeface="Arial"/>
              </a:defRPr>
            </a:lvl7pPr>
            <a:lvl8pPr marL="0" marR="0" lvl="7" indent="0" algn="r" rtl="0">
              <a:spcBef>
                <a:spcPts val="0"/>
              </a:spcBef>
              <a:spcAft>
                <a:spcPts val="0"/>
              </a:spcAft>
              <a:buNone/>
              <a:defRPr sz="1400">
                <a:solidFill>
                  <a:schemeClr val="folHlink"/>
                </a:solidFill>
                <a:latin typeface="Arial"/>
                <a:ea typeface="Arial"/>
                <a:cs typeface="Arial"/>
                <a:sym typeface="Arial"/>
              </a:defRPr>
            </a:lvl8pPr>
            <a:lvl9pPr marL="0" marR="0" lvl="8" indent="0" algn="r" rtl="0">
              <a:spcBef>
                <a:spcPts val="0"/>
              </a:spcBef>
              <a:spcAft>
                <a:spcPts val="0"/>
              </a:spcAft>
              <a:buNone/>
              <a:defRPr sz="1400">
                <a:solidFill>
                  <a:schemeClr val="folHlink"/>
                </a:solidFill>
                <a:latin typeface="Arial"/>
                <a:ea typeface="Arial"/>
                <a:cs typeface="Arial"/>
                <a:sym typeface="Arial"/>
              </a:defRPr>
            </a:lvl9pPr>
          </a:lstStyle>
          <a:p>
            <a:fld id="{00000000-1234-1234-1234-123412341234}" type="slidenum">
              <a:rPr lang="en-US" smtClean="0"/>
              <a:pPr/>
              <a:t>‹#›</a:t>
            </a:fld>
            <a:endParaRPr lang="en-US">
              <a:solidFill>
                <a:schemeClr val="dk1"/>
              </a:solidFill>
            </a:endParaRPr>
          </a:p>
        </p:txBody>
      </p:sp>
    </p:spTree>
    <p:extLst>
      <p:ext uri="{BB962C8B-B14F-4D97-AF65-F5344CB8AC3E}">
        <p14:creationId xmlns:p14="http://schemas.microsoft.com/office/powerpoint/2010/main" val="374744784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1" descr="WhitebackPPTCover3">
            <a:extLst>
              <a:ext uri="{FF2B5EF4-FFF2-40B4-BE49-F238E27FC236}">
                <a16:creationId xmlns:a16="http://schemas.microsoft.com/office/drawing/2014/main" id="{63F3039F-AAAE-ED48-B266-BA295519218E}"/>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763"/>
            <a:ext cx="12192000"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8" name="Rectangle 2"/>
          <p:cNvSpPr>
            <a:spLocks noGrp="1" noChangeArrowheads="1"/>
          </p:cNvSpPr>
          <p:nvPr>
            <p:ph type="ctrTitle"/>
          </p:nvPr>
        </p:nvSpPr>
        <p:spPr>
          <a:xfrm>
            <a:off x="914400" y="2286000"/>
            <a:ext cx="10363200" cy="1143000"/>
          </a:xfrm>
        </p:spPr>
        <p:txBody>
          <a:bodyPr/>
          <a:lstStyle>
            <a:lvl1pPr algn="ctr">
              <a:defRPr sz="4000"/>
            </a:lvl1pPr>
          </a:lstStyle>
          <a:p>
            <a:pPr lvl="0"/>
            <a:r>
              <a:rPr lang="en-US" altLang="en-US" noProof="0"/>
              <a:t>Click to edit Master title style</a:t>
            </a:r>
          </a:p>
        </p:txBody>
      </p:sp>
      <p:sp>
        <p:nvSpPr>
          <p:cNvPr id="9219" name="Rectangle 3"/>
          <p:cNvSpPr>
            <a:spLocks noGrp="1" noChangeArrowheads="1"/>
          </p:cNvSpPr>
          <p:nvPr>
            <p:ph type="subTitle" idx="1"/>
          </p:nvPr>
        </p:nvSpPr>
        <p:spPr>
          <a:xfrm>
            <a:off x="1828800" y="3886200"/>
            <a:ext cx="8534400" cy="1752600"/>
          </a:xfrm>
        </p:spPr>
        <p:txBody>
          <a:bodyPr/>
          <a:lstStyle>
            <a:lvl1pPr marL="0" indent="0" algn="ctr">
              <a:buFontTx/>
              <a:buNone/>
              <a:defRPr sz="2800"/>
            </a:lvl1pPr>
          </a:lstStyle>
          <a:p>
            <a:pPr lvl="0"/>
            <a:r>
              <a:rPr lang="en-US" altLang="en-US" noProof="0"/>
              <a:t>Click to edit Master subtitle style</a:t>
            </a:r>
          </a:p>
        </p:txBody>
      </p:sp>
      <p:sp>
        <p:nvSpPr>
          <p:cNvPr id="5" name="Slide Number Placeholder 4">
            <a:extLst>
              <a:ext uri="{FF2B5EF4-FFF2-40B4-BE49-F238E27FC236}">
                <a16:creationId xmlns:a16="http://schemas.microsoft.com/office/drawing/2014/main" id="{58E71623-50EA-2D45-B069-457E6A16A1DD}"/>
              </a:ext>
            </a:extLst>
          </p:cNvPr>
          <p:cNvSpPr>
            <a:spLocks noGrp="1" noChangeArrowheads="1"/>
          </p:cNvSpPr>
          <p:nvPr>
            <p:ph type="sldNum" sz="quarter" idx="10"/>
          </p:nvPr>
        </p:nvSpPr>
        <p:spPr/>
        <p:txBody>
          <a:bodyPr/>
          <a:lstStyle>
            <a:lvl1pPr>
              <a:defRPr/>
            </a:lvl1pPr>
          </a:lstStyle>
          <a:p>
            <a:fld id="{AFAB25C5-D946-2748-B2A1-4DE908C67C9A}" type="slidenum">
              <a:rPr lang="en-US" altLang="en-US"/>
              <a:pPr/>
              <a:t>‹#›</a:t>
            </a:fld>
            <a:endParaRPr lang="en-US" altLang="en-US"/>
          </a:p>
        </p:txBody>
      </p:sp>
    </p:spTree>
    <p:extLst>
      <p:ext uri="{BB962C8B-B14F-4D97-AF65-F5344CB8AC3E}">
        <p14:creationId xmlns:p14="http://schemas.microsoft.com/office/powerpoint/2010/main" val="1025109912"/>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6EE8FECE-7913-C944-B8F8-B7E9D744A996}"/>
              </a:ext>
            </a:extLst>
          </p:cNvPr>
          <p:cNvSpPr>
            <a:spLocks noGrp="1" noChangeArrowheads="1"/>
          </p:cNvSpPr>
          <p:nvPr>
            <p:ph type="sldNum" sz="quarter" idx="10"/>
          </p:nvPr>
        </p:nvSpPr>
        <p:spPr>
          <a:ln/>
        </p:spPr>
        <p:txBody>
          <a:bodyPr/>
          <a:lstStyle>
            <a:lvl1pPr>
              <a:defRPr/>
            </a:lvl1pPr>
          </a:lstStyle>
          <a:p>
            <a:fld id="{BCF0EAF5-CBC8-7C41-BC96-990757EC40A7}" type="slidenum">
              <a:rPr lang="en-US" altLang="en-US"/>
              <a:pPr/>
              <a:t>‹#›</a:t>
            </a:fld>
            <a:endParaRPr lang="en-US" altLang="en-US">
              <a:solidFill>
                <a:schemeClr val="tx1"/>
              </a:solidFill>
            </a:endParaRPr>
          </a:p>
        </p:txBody>
      </p:sp>
    </p:spTree>
    <p:extLst>
      <p:ext uri="{BB962C8B-B14F-4D97-AF65-F5344CB8AC3E}">
        <p14:creationId xmlns:p14="http://schemas.microsoft.com/office/powerpoint/2010/main" val="16182733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3FCA75-900D-4D29-9B04-3DC6A40E399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52C27ED-984A-4E4A-9A87-01408B2FD461}"/>
              </a:ext>
            </a:extLst>
          </p:cNvPr>
          <p:cNvSpPr>
            <a:spLocks noGrp="1"/>
          </p:cNvSpPr>
          <p:nvPr>
            <p:ph type="dt" sz="half" idx="10"/>
          </p:nvPr>
        </p:nvSpPr>
        <p:spPr/>
        <p:txBody>
          <a:bodyPr/>
          <a:lstStyle/>
          <a:p>
            <a:fld id="{FD81D579-9CBB-423F-B4B0-BA6770486735}" type="datetimeFigureOut">
              <a:rPr lang="en-US" smtClean="0"/>
              <a:t>6/9/2020</a:t>
            </a:fld>
            <a:endParaRPr lang="en-US"/>
          </a:p>
        </p:txBody>
      </p:sp>
      <p:sp>
        <p:nvSpPr>
          <p:cNvPr id="4" name="Footer Placeholder 3">
            <a:extLst>
              <a:ext uri="{FF2B5EF4-FFF2-40B4-BE49-F238E27FC236}">
                <a16:creationId xmlns:a16="http://schemas.microsoft.com/office/drawing/2014/main" id="{96720C81-4494-4F75-82C9-33642247257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D1A23CE-6F0F-4723-8978-02680B27506D}"/>
              </a:ext>
            </a:extLst>
          </p:cNvPr>
          <p:cNvSpPr>
            <a:spLocks noGrp="1"/>
          </p:cNvSpPr>
          <p:nvPr>
            <p:ph type="sldNum" sz="quarter" idx="12"/>
          </p:nvPr>
        </p:nvSpPr>
        <p:spPr/>
        <p:txBody>
          <a:bodyPr/>
          <a:lstStyle/>
          <a:p>
            <a:fld id="{7376430E-99A3-4548-9C87-D802268E4A1D}" type="slidenum">
              <a:rPr lang="en-US" smtClean="0"/>
              <a:t>‹#›</a:t>
            </a:fld>
            <a:endParaRPr lang="en-US"/>
          </a:p>
        </p:txBody>
      </p:sp>
    </p:spTree>
    <p:extLst>
      <p:ext uri="{BB962C8B-B14F-4D97-AF65-F5344CB8AC3E}">
        <p14:creationId xmlns:p14="http://schemas.microsoft.com/office/powerpoint/2010/main" val="389403794"/>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6">
            <a:extLst>
              <a:ext uri="{FF2B5EF4-FFF2-40B4-BE49-F238E27FC236}">
                <a16:creationId xmlns:a16="http://schemas.microsoft.com/office/drawing/2014/main" id="{9BE74BBB-93B2-B943-B65C-8227F62ADD95}"/>
              </a:ext>
            </a:extLst>
          </p:cNvPr>
          <p:cNvSpPr>
            <a:spLocks noGrp="1" noChangeArrowheads="1"/>
          </p:cNvSpPr>
          <p:nvPr>
            <p:ph type="sldNum" sz="quarter" idx="10"/>
          </p:nvPr>
        </p:nvSpPr>
        <p:spPr>
          <a:ln/>
        </p:spPr>
        <p:txBody>
          <a:bodyPr/>
          <a:lstStyle>
            <a:lvl1pPr>
              <a:defRPr/>
            </a:lvl1pPr>
          </a:lstStyle>
          <a:p>
            <a:fld id="{13C04DAC-3878-634F-BB1B-820D93DA08A9}" type="slidenum">
              <a:rPr lang="en-US" altLang="en-US"/>
              <a:pPr/>
              <a:t>‹#›</a:t>
            </a:fld>
            <a:endParaRPr lang="en-US" altLang="en-US">
              <a:solidFill>
                <a:schemeClr val="tx1"/>
              </a:solidFill>
            </a:endParaRPr>
          </a:p>
        </p:txBody>
      </p:sp>
    </p:spTree>
    <p:extLst>
      <p:ext uri="{BB962C8B-B14F-4D97-AF65-F5344CB8AC3E}">
        <p14:creationId xmlns:p14="http://schemas.microsoft.com/office/powerpoint/2010/main" val="31501120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600200"/>
            <a:ext cx="508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08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4017D408-8F9C-E44E-93AB-1182B402A713}"/>
              </a:ext>
            </a:extLst>
          </p:cNvPr>
          <p:cNvSpPr>
            <a:spLocks noGrp="1" noChangeArrowheads="1"/>
          </p:cNvSpPr>
          <p:nvPr>
            <p:ph type="sldNum" sz="quarter" idx="10"/>
          </p:nvPr>
        </p:nvSpPr>
        <p:spPr>
          <a:ln/>
        </p:spPr>
        <p:txBody>
          <a:bodyPr/>
          <a:lstStyle>
            <a:lvl1pPr>
              <a:defRPr/>
            </a:lvl1pPr>
          </a:lstStyle>
          <a:p>
            <a:fld id="{D202A14A-7C16-9B4B-A635-5B5EF5D843AB}" type="slidenum">
              <a:rPr lang="en-US" altLang="en-US"/>
              <a:pPr/>
              <a:t>‹#›</a:t>
            </a:fld>
            <a:endParaRPr lang="en-US" altLang="en-US">
              <a:solidFill>
                <a:schemeClr val="tx1"/>
              </a:solidFill>
            </a:endParaRPr>
          </a:p>
        </p:txBody>
      </p:sp>
    </p:spTree>
    <p:extLst>
      <p:ext uri="{BB962C8B-B14F-4D97-AF65-F5344CB8AC3E}">
        <p14:creationId xmlns:p14="http://schemas.microsoft.com/office/powerpoint/2010/main" val="68407282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1AC21EC8-A971-1541-A4C3-5BBF6DAFFB41}"/>
              </a:ext>
            </a:extLst>
          </p:cNvPr>
          <p:cNvSpPr>
            <a:spLocks noGrp="1" noChangeArrowheads="1"/>
          </p:cNvSpPr>
          <p:nvPr>
            <p:ph type="sldNum" sz="quarter" idx="10"/>
          </p:nvPr>
        </p:nvSpPr>
        <p:spPr>
          <a:ln/>
        </p:spPr>
        <p:txBody>
          <a:bodyPr/>
          <a:lstStyle>
            <a:lvl1pPr>
              <a:defRPr/>
            </a:lvl1pPr>
          </a:lstStyle>
          <a:p>
            <a:fld id="{069AF671-FE56-AA49-A721-C3CF22C48198}" type="slidenum">
              <a:rPr lang="en-US" altLang="en-US"/>
              <a:pPr/>
              <a:t>‹#›</a:t>
            </a:fld>
            <a:endParaRPr lang="en-US" altLang="en-US">
              <a:solidFill>
                <a:schemeClr val="tx1"/>
              </a:solidFill>
            </a:endParaRPr>
          </a:p>
        </p:txBody>
      </p:sp>
    </p:spTree>
    <p:extLst>
      <p:ext uri="{BB962C8B-B14F-4D97-AF65-F5344CB8AC3E}">
        <p14:creationId xmlns:p14="http://schemas.microsoft.com/office/powerpoint/2010/main" val="52750800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a:extLst>
              <a:ext uri="{FF2B5EF4-FFF2-40B4-BE49-F238E27FC236}">
                <a16:creationId xmlns:a16="http://schemas.microsoft.com/office/drawing/2014/main" id="{B320CC0B-1028-9040-9BEF-4981AD6AAE18}"/>
              </a:ext>
            </a:extLst>
          </p:cNvPr>
          <p:cNvSpPr>
            <a:spLocks noGrp="1" noChangeArrowheads="1"/>
          </p:cNvSpPr>
          <p:nvPr>
            <p:ph type="sldNum" sz="quarter" idx="10"/>
          </p:nvPr>
        </p:nvSpPr>
        <p:spPr>
          <a:ln/>
        </p:spPr>
        <p:txBody>
          <a:bodyPr/>
          <a:lstStyle>
            <a:lvl1pPr>
              <a:defRPr/>
            </a:lvl1pPr>
          </a:lstStyle>
          <a:p>
            <a:fld id="{82A844B3-C8C5-E844-BA27-7BC8126047A4}" type="slidenum">
              <a:rPr lang="en-US" altLang="en-US"/>
              <a:pPr/>
              <a:t>‹#›</a:t>
            </a:fld>
            <a:endParaRPr lang="en-US" altLang="en-US">
              <a:solidFill>
                <a:schemeClr val="tx1"/>
              </a:solidFill>
            </a:endParaRPr>
          </a:p>
        </p:txBody>
      </p:sp>
    </p:spTree>
    <p:extLst>
      <p:ext uri="{BB962C8B-B14F-4D97-AF65-F5344CB8AC3E}">
        <p14:creationId xmlns:p14="http://schemas.microsoft.com/office/powerpoint/2010/main" val="132544337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D87FD4E3-A443-8B4A-899B-9B3DC6A2BA86}"/>
              </a:ext>
            </a:extLst>
          </p:cNvPr>
          <p:cNvSpPr>
            <a:spLocks noGrp="1" noChangeArrowheads="1"/>
          </p:cNvSpPr>
          <p:nvPr>
            <p:ph type="sldNum" sz="quarter" idx="10"/>
          </p:nvPr>
        </p:nvSpPr>
        <p:spPr>
          <a:ln/>
        </p:spPr>
        <p:txBody>
          <a:bodyPr/>
          <a:lstStyle>
            <a:lvl1pPr>
              <a:defRPr/>
            </a:lvl1pPr>
          </a:lstStyle>
          <a:p>
            <a:fld id="{B1166D22-4CF2-7745-B21D-97A1CBE176FC}" type="slidenum">
              <a:rPr lang="en-US" altLang="en-US"/>
              <a:pPr/>
              <a:t>‹#›</a:t>
            </a:fld>
            <a:endParaRPr lang="en-US" altLang="en-US">
              <a:solidFill>
                <a:schemeClr val="tx1"/>
              </a:solidFill>
            </a:endParaRPr>
          </a:p>
        </p:txBody>
      </p:sp>
    </p:spTree>
    <p:extLst>
      <p:ext uri="{BB962C8B-B14F-4D97-AF65-F5344CB8AC3E}">
        <p14:creationId xmlns:p14="http://schemas.microsoft.com/office/powerpoint/2010/main" val="24403312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6">
            <a:extLst>
              <a:ext uri="{FF2B5EF4-FFF2-40B4-BE49-F238E27FC236}">
                <a16:creationId xmlns:a16="http://schemas.microsoft.com/office/drawing/2014/main" id="{812D724D-2768-0541-B542-5B696B903548}"/>
              </a:ext>
            </a:extLst>
          </p:cNvPr>
          <p:cNvSpPr>
            <a:spLocks noGrp="1" noChangeArrowheads="1"/>
          </p:cNvSpPr>
          <p:nvPr>
            <p:ph type="sldNum" sz="quarter" idx="10"/>
          </p:nvPr>
        </p:nvSpPr>
        <p:spPr>
          <a:ln/>
        </p:spPr>
        <p:txBody>
          <a:bodyPr/>
          <a:lstStyle>
            <a:lvl1pPr>
              <a:defRPr/>
            </a:lvl1pPr>
          </a:lstStyle>
          <a:p>
            <a:fld id="{9CDFC61A-77DD-1546-928F-1A0A408CBD26}" type="slidenum">
              <a:rPr lang="en-US" altLang="en-US"/>
              <a:pPr/>
              <a:t>‹#›</a:t>
            </a:fld>
            <a:endParaRPr lang="en-US" altLang="en-US">
              <a:solidFill>
                <a:schemeClr val="tx1"/>
              </a:solidFill>
            </a:endParaRPr>
          </a:p>
        </p:txBody>
      </p:sp>
    </p:spTree>
    <p:extLst>
      <p:ext uri="{BB962C8B-B14F-4D97-AF65-F5344CB8AC3E}">
        <p14:creationId xmlns:p14="http://schemas.microsoft.com/office/powerpoint/2010/main" val="39008929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6">
            <a:extLst>
              <a:ext uri="{FF2B5EF4-FFF2-40B4-BE49-F238E27FC236}">
                <a16:creationId xmlns:a16="http://schemas.microsoft.com/office/drawing/2014/main" id="{0E7AB80D-9B63-954C-99D0-92287A35A22C}"/>
              </a:ext>
            </a:extLst>
          </p:cNvPr>
          <p:cNvSpPr>
            <a:spLocks noGrp="1" noChangeArrowheads="1"/>
          </p:cNvSpPr>
          <p:nvPr>
            <p:ph type="sldNum" sz="quarter" idx="10"/>
          </p:nvPr>
        </p:nvSpPr>
        <p:spPr>
          <a:ln/>
        </p:spPr>
        <p:txBody>
          <a:bodyPr/>
          <a:lstStyle>
            <a:lvl1pPr>
              <a:defRPr/>
            </a:lvl1pPr>
          </a:lstStyle>
          <a:p>
            <a:fld id="{7CECD7E9-32AF-0848-BF1D-DC7BDD1BA4D4}" type="slidenum">
              <a:rPr lang="en-US" altLang="en-US"/>
              <a:pPr/>
              <a:t>‹#›</a:t>
            </a:fld>
            <a:endParaRPr lang="en-US" altLang="en-US">
              <a:solidFill>
                <a:schemeClr val="tx1"/>
              </a:solidFill>
            </a:endParaRPr>
          </a:p>
        </p:txBody>
      </p:sp>
    </p:spTree>
    <p:extLst>
      <p:ext uri="{BB962C8B-B14F-4D97-AF65-F5344CB8AC3E}">
        <p14:creationId xmlns:p14="http://schemas.microsoft.com/office/powerpoint/2010/main" val="683159781"/>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03A847C6-DBB7-7F44-B4AB-521A0CCFCE72}"/>
              </a:ext>
            </a:extLst>
          </p:cNvPr>
          <p:cNvSpPr>
            <a:spLocks noGrp="1" noChangeArrowheads="1"/>
          </p:cNvSpPr>
          <p:nvPr>
            <p:ph type="sldNum" sz="quarter" idx="10"/>
          </p:nvPr>
        </p:nvSpPr>
        <p:spPr>
          <a:ln/>
        </p:spPr>
        <p:txBody>
          <a:bodyPr/>
          <a:lstStyle>
            <a:lvl1pPr>
              <a:defRPr/>
            </a:lvl1pPr>
          </a:lstStyle>
          <a:p>
            <a:fld id="{E55CFCAA-C496-B948-88C2-EC91DAA08D09}" type="slidenum">
              <a:rPr lang="en-US" altLang="en-US"/>
              <a:pPr/>
              <a:t>‹#›</a:t>
            </a:fld>
            <a:endParaRPr lang="en-US" altLang="en-US">
              <a:solidFill>
                <a:schemeClr val="tx1"/>
              </a:solidFill>
            </a:endParaRPr>
          </a:p>
        </p:txBody>
      </p:sp>
    </p:spTree>
    <p:extLst>
      <p:ext uri="{BB962C8B-B14F-4D97-AF65-F5344CB8AC3E}">
        <p14:creationId xmlns:p14="http://schemas.microsoft.com/office/powerpoint/2010/main" val="314090664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304800"/>
            <a:ext cx="25908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304800"/>
            <a:ext cx="75692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03B361A1-4D36-9149-AECD-BB061D7E8434}"/>
              </a:ext>
            </a:extLst>
          </p:cNvPr>
          <p:cNvSpPr>
            <a:spLocks noGrp="1" noChangeArrowheads="1"/>
          </p:cNvSpPr>
          <p:nvPr>
            <p:ph type="sldNum" sz="quarter" idx="10"/>
          </p:nvPr>
        </p:nvSpPr>
        <p:spPr>
          <a:ln/>
        </p:spPr>
        <p:txBody>
          <a:bodyPr/>
          <a:lstStyle>
            <a:lvl1pPr>
              <a:defRPr/>
            </a:lvl1pPr>
          </a:lstStyle>
          <a:p>
            <a:fld id="{825E08E5-E6D8-9D42-948B-0A84735F5AF9}" type="slidenum">
              <a:rPr lang="en-US" altLang="en-US"/>
              <a:pPr/>
              <a:t>‹#›</a:t>
            </a:fld>
            <a:endParaRPr lang="en-US" altLang="en-US">
              <a:solidFill>
                <a:schemeClr val="tx1"/>
              </a:solidFill>
            </a:endParaRPr>
          </a:p>
        </p:txBody>
      </p:sp>
    </p:spTree>
    <p:extLst>
      <p:ext uri="{BB962C8B-B14F-4D97-AF65-F5344CB8AC3E}">
        <p14:creationId xmlns:p14="http://schemas.microsoft.com/office/powerpoint/2010/main" val="3390218748"/>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1" descr="WhitebackPPTCover3">
            <a:extLst>
              <a:ext uri="{FF2B5EF4-FFF2-40B4-BE49-F238E27FC236}">
                <a16:creationId xmlns:a16="http://schemas.microsoft.com/office/drawing/2014/main" id="{5E87F58E-50D8-CD49-953B-2CB8EEF219E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763"/>
            <a:ext cx="12192000"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8" name="Rectangle 2"/>
          <p:cNvSpPr>
            <a:spLocks noGrp="1" noChangeArrowheads="1"/>
          </p:cNvSpPr>
          <p:nvPr>
            <p:ph type="ctrTitle"/>
          </p:nvPr>
        </p:nvSpPr>
        <p:spPr>
          <a:xfrm>
            <a:off x="914400" y="2286000"/>
            <a:ext cx="10363200" cy="1143000"/>
          </a:xfrm>
        </p:spPr>
        <p:txBody>
          <a:bodyPr/>
          <a:lstStyle>
            <a:lvl1pPr algn="ctr">
              <a:defRPr sz="4000"/>
            </a:lvl1pPr>
          </a:lstStyle>
          <a:p>
            <a:pPr lvl="0"/>
            <a:r>
              <a:rPr lang="en-US" altLang="en-US" noProof="0"/>
              <a:t>Click to edit Master title style</a:t>
            </a:r>
          </a:p>
        </p:txBody>
      </p:sp>
      <p:sp>
        <p:nvSpPr>
          <p:cNvPr id="9219" name="Rectangle 3"/>
          <p:cNvSpPr>
            <a:spLocks noGrp="1" noChangeArrowheads="1"/>
          </p:cNvSpPr>
          <p:nvPr>
            <p:ph type="subTitle" idx="1"/>
          </p:nvPr>
        </p:nvSpPr>
        <p:spPr>
          <a:xfrm>
            <a:off x="1828800" y="3886200"/>
            <a:ext cx="8534400" cy="1752600"/>
          </a:xfrm>
        </p:spPr>
        <p:txBody>
          <a:bodyPr/>
          <a:lstStyle>
            <a:lvl1pPr marL="0" indent="0" algn="ctr">
              <a:buFontTx/>
              <a:buNone/>
              <a:defRPr sz="2800"/>
            </a:lvl1pPr>
          </a:lstStyle>
          <a:p>
            <a:pPr lvl="0"/>
            <a:r>
              <a:rPr lang="en-US" altLang="en-US" noProof="0"/>
              <a:t>Click to edit Master subtitle style</a:t>
            </a:r>
          </a:p>
        </p:txBody>
      </p:sp>
      <p:sp>
        <p:nvSpPr>
          <p:cNvPr id="5" name="Slide Number Placeholder 4">
            <a:extLst>
              <a:ext uri="{FF2B5EF4-FFF2-40B4-BE49-F238E27FC236}">
                <a16:creationId xmlns:a16="http://schemas.microsoft.com/office/drawing/2014/main" id="{23DD5A2E-92A6-BB42-AD35-3280C65C7C9B}"/>
              </a:ext>
            </a:extLst>
          </p:cNvPr>
          <p:cNvSpPr>
            <a:spLocks noGrp="1" noChangeArrowheads="1"/>
          </p:cNvSpPr>
          <p:nvPr>
            <p:ph type="sldNum" sz="quarter" idx="10"/>
          </p:nvPr>
        </p:nvSpPr>
        <p:spPr/>
        <p:txBody>
          <a:bodyPr/>
          <a:lstStyle>
            <a:lvl1pPr>
              <a:defRPr/>
            </a:lvl1pPr>
          </a:lstStyle>
          <a:p>
            <a:fld id="{D7D23009-1596-664A-9741-26078C3F82C3}" type="slidenum">
              <a:rPr lang="en-US" altLang="en-US"/>
              <a:pPr/>
              <a:t>‹#›</a:t>
            </a:fld>
            <a:endParaRPr lang="en-US" altLang="en-US"/>
          </a:p>
        </p:txBody>
      </p:sp>
    </p:spTree>
    <p:extLst>
      <p:ext uri="{BB962C8B-B14F-4D97-AF65-F5344CB8AC3E}">
        <p14:creationId xmlns:p14="http://schemas.microsoft.com/office/powerpoint/2010/main" val="32410245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D13E68-2AD1-4F4C-BC2F-BD3D9740405D}"/>
              </a:ext>
            </a:extLst>
          </p:cNvPr>
          <p:cNvSpPr>
            <a:spLocks noGrp="1"/>
          </p:cNvSpPr>
          <p:nvPr>
            <p:ph type="dt" sz="half" idx="10"/>
          </p:nvPr>
        </p:nvSpPr>
        <p:spPr/>
        <p:txBody>
          <a:bodyPr/>
          <a:lstStyle/>
          <a:p>
            <a:fld id="{FD81D579-9CBB-423F-B4B0-BA6770486735}" type="datetimeFigureOut">
              <a:rPr lang="en-US" smtClean="0"/>
              <a:t>6/9/2020</a:t>
            </a:fld>
            <a:endParaRPr lang="en-US"/>
          </a:p>
        </p:txBody>
      </p:sp>
      <p:sp>
        <p:nvSpPr>
          <p:cNvPr id="3" name="Footer Placeholder 2">
            <a:extLst>
              <a:ext uri="{FF2B5EF4-FFF2-40B4-BE49-F238E27FC236}">
                <a16:creationId xmlns:a16="http://schemas.microsoft.com/office/drawing/2014/main" id="{EB6165ED-0BDC-46AB-9025-839F0503608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CD9D2E2-4A08-450A-B903-2FE1B5A47CA4}"/>
              </a:ext>
            </a:extLst>
          </p:cNvPr>
          <p:cNvSpPr>
            <a:spLocks noGrp="1"/>
          </p:cNvSpPr>
          <p:nvPr>
            <p:ph type="sldNum" sz="quarter" idx="12"/>
          </p:nvPr>
        </p:nvSpPr>
        <p:spPr/>
        <p:txBody>
          <a:bodyPr/>
          <a:lstStyle/>
          <a:p>
            <a:fld id="{7376430E-99A3-4548-9C87-D802268E4A1D}" type="slidenum">
              <a:rPr lang="en-US" smtClean="0"/>
              <a:t>‹#›</a:t>
            </a:fld>
            <a:endParaRPr lang="en-US"/>
          </a:p>
        </p:txBody>
      </p:sp>
    </p:spTree>
    <p:extLst>
      <p:ext uri="{BB962C8B-B14F-4D97-AF65-F5344CB8AC3E}">
        <p14:creationId xmlns:p14="http://schemas.microsoft.com/office/powerpoint/2010/main" val="344310358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A6D597AE-A447-E446-8F26-431051BCC01F}"/>
              </a:ext>
            </a:extLst>
          </p:cNvPr>
          <p:cNvSpPr>
            <a:spLocks noGrp="1" noChangeArrowheads="1"/>
          </p:cNvSpPr>
          <p:nvPr>
            <p:ph type="sldNum" sz="quarter" idx="10"/>
          </p:nvPr>
        </p:nvSpPr>
        <p:spPr>
          <a:ln/>
        </p:spPr>
        <p:txBody>
          <a:bodyPr/>
          <a:lstStyle>
            <a:lvl1pPr>
              <a:defRPr/>
            </a:lvl1pPr>
          </a:lstStyle>
          <a:p>
            <a:fld id="{E68D3CBB-FA25-F845-9820-92D6DC2D5019}" type="slidenum">
              <a:rPr lang="en-US" altLang="en-US"/>
              <a:pPr/>
              <a:t>‹#›</a:t>
            </a:fld>
            <a:endParaRPr lang="en-US" altLang="en-US">
              <a:solidFill>
                <a:srgbClr val="000000"/>
              </a:solidFill>
            </a:endParaRPr>
          </a:p>
        </p:txBody>
      </p:sp>
    </p:spTree>
    <p:extLst>
      <p:ext uri="{BB962C8B-B14F-4D97-AF65-F5344CB8AC3E}">
        <p14:creationId xmlns:p14="http://schemas.microsoft.com/office/powerpoint/2010/main" val="345233873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
            <a:extLst>
              <a:ext uri="{FF2B5EF4-FFF2-40B4-BE49-F238E27FC236}">
                <a16:creationId xmlns:a16="http://schemas.microsoft.com/office/drawing/2014/main" id="{EC729A6A-F25C-274D-96F7-28188CDBE778}"/>
              </a:ext>
            </a:extLst>
          </p:cNvPr>
          <p:cNvSpPr>
            <a:spLocks noGrp="1" noChangeArrowheads="1"/>
          </p:cNvSpPr>
          <p:nvPr>
            <p:ph type="sldNum" sz="quarter" idx="10"/>
          </p:nvPr>
        </p:nvSpPr>
        <p:spPr>
          <a:ln/>
        </p:spPr>
        <p:txBody>
          <a:bodyPr/>
          <a:lstStyle>
            <a:lvl1pPr>
              <a:defRPr/>
            </a:lvl1pPr>
          </a:lstStyle>
          <a:p>
            <a:fld id="{1AB631B3-0E26-EE4A-B308-1BF30E95A776}" type="slidenum">
              <a:rPr lang="en-US" altLang="en-US"/>
              <a:pPr/>
              <a:t>‹#›</a:t>
            </a:fld>
            <a:endParaRPr lang="en-US" altLang="en-US">
              <a:solidFill>
                <a:srgbClr val="000000"/>
              </a:solidFill>
            </a:endParaRPr>
          </a:p>
        </p:txBody>
      </p:sp>
    </p:spTree>
    <p:extLst>
      <p:ext uri="{BB962C8B-B14F-4D97-AF65-F5344CB8AC3E}">
        <p14:creationId xmlns:p14="http://schemas.microsoft.com/office/powerpoint/2010/main" val="2517521846"/>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600200"/>
            <a:ext cx="508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0800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17D1E8CF-DEF2-054A-BD24-5D9C50287B0E}"/>
              </a:ext>
            </a:extLst>
          </p:cNvPr>
          <p:cNvSpPr>
            <a:spLocks noGrp="1" noChangeArrowheads="1"/>
          </p:cNvSpPr>
          <p:nvPr>
            <p:ph type="sldNum" sz="quarter" idx="10"/>
          </p:nvPr>
        </p:nvSpPr>
        <p:spPr>
          <a:ln/>
        </p:spPr>
        <p:txBody>
          <a:bodyPr/>
          <a:lstStyle>
            <a:lvl1pPr>
              <a:defRPr/>
            </a:lvl1pPr>
          </a:lstStyle>
          <a:p>
            <a:fld id="{6C961C4F-1CE4-CF40-A9DE-35AA0163FB50}" type="slidenum">
              <a:rPr lang="en-US" altLang="en-US"/>
              <a:pPr/>
              <a:t>‹#›</a:t>
            </a:fld>
            <a:endParaRPr lang="en-US" altLang="en-US">
              <a:solidFill>
                <a:srgbClr val="000000"/>
              </a:solidFill>
            </a:endParaRPr>
          </a:p>
        </p:txBody>
      </p:sp>
    </p:spTree>
    <p:extLst>
      <p:ext uri="{BB962C8B-B14F-4D97-AF65-F5344CB8AC3E}">
        <p14:creationId xmlns:p14="http://schemas.microsoft.com/office/powerpoint/2010/main" val="74068288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BC444159-B458-AD4F-A5EA-C1CD45615FEC}"/>
              </a:ext>
            </a:extLst>
          </p:cNvPr>
          <p:cNvSpPr>
            <a:spLocks noGrp="1" noChangeArrowheads="1"/>
          </p:cNvSpPr>
          <p:nvPr>
            <p:ph type="sldNum" sz="quarter" idx="10"/>
          </p:nvPr>
        </p:nvSpPr>
        <p:spPr>
          <a:ln/>
        </p:spPr>
        <p:txBody>
          <a:bodyPr/>
          <a:lstStyle>
            <a:lvl1pPr>
              <a:defRPr/>
            </a:lvl1pPr>
          </a:lstStyle>
          <a:p>
            <a:fld id="{1543FA9A-ACA8-A049-BA87-D4CAB1CE2391}" type="slidenum">
              <a:rPr lang="en-US" altLang="en-US"/>
              <a:pPr/>
              <a:t>‹#›</a:t>
            </a:fld>
            <a:endParaRPr lang="en-US" altLang="en-US">
              <a:solidFill>
                <a:srgbClr val="000000"/>
              </a:solidFill>
            </a:endParaRPr>
          </a:p>
        </p:txBody>
      </p:sp>
    </p:spTree>
    <p:extLst>
      <p:ext uri="{BB962C8B-B14F-4D97-AF65-F5344CB8AC3E}">
        <p14:creationId xmlns:p14="http://schemas.microsoft.com/office/powerpoint/2010/main" val="686699987"/>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a:extLst>
              <a:ext uri="{FF2B5EF4-FFF2-40B4-BE49-F238E27FC236}">
                <a16:creationId xmlns:a16="http://schemas.microsoft.com/office/drawing/2014/main" id="{31BEE75B-A4DB-4342-9075-19F9EFDBF27C}"/>
              </a:ext>
            </a:extLst>
          </p:cNvPr>
          <p:cNvSpPr>
            <a:spLocks noGrp="1" noChangeArrowheads="1"/>
          </p:cNvSpPr>
          <p:nvPr>
            <p:ph type="sldNum" sz="quarter" idx="10"/>
          </p:nvPr>
        </p:nvSpPr>
        <p:spPr>
          <a:ln/>
        </p:spPr>
        <p:txBody>
          <a:bodyPr/>
          <a:lstStyle>
            <a:lvl1pPr>
              <a:defRPr/>
            </a:lvl1pPr>
          </a:lstStyle>
          <a:p>
            <a:fld id="{D88153D7-A68D-EF4F-AF35-ED758861BC87}" type="slidenum">
              <a:rPr lang="en-US" altLang="en-US"/>
              <a:pPr/>
              <a:t>‹#›</a:t>
            </a:fld>
            <a:endParaRPr lang="en-US" altLang="en-US">
              <a:solidFill>
                <a:srgbClr val="000000"/>
              </a:solidFill>
            </a:endParaRPr>
          </a:p>
        </p:txBody>
      </p:sp>
    </p:spTree>
    <p:extLst>
      <p:ext uri="{BB962C8B-B14F-4D97-AF65-F5344CB8AC3E}">
        <p14:creationId xmlns:p14="http://schemas.microsoft.com/office/powerpoint/2010/main" val="133066086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0456B71E-BC80-264D-A37C-CDE9AAAEC347}"/>
              </a:ext>
            </a:extLst>
          </p:cNvPr>
          <p:cNvSpPr>
            <a:spLocks noGrp="1" noChangeArrowheads="1"/>
          </p:cNvSpPr>
          <p:nvPr>
            <p:ph type="sldNum" sz="quarter" idx="10"/>
          </p:nvPr>
        </p:nvSpPr>
        <p:spPr>
          <a:ln/>
        </p:spPr>
        <p:txBody>
          <a:bodyPr/>
          <a:lstStyle>
            <a:lvl1pPr>
              <a:defRPr/>
            </a:lvl1pPr>
          </a:lstStyle>
          <a:p>
            <a:fld id="{BB2B13F3-66B0-4342-9CD3-01A096D0C7CB}" type="slidenum">
              <a:rPr lang="en-US" altLang="en-US"/>
              <a:pPr/>
              <a:t>‹#›</a:t>
            </a:fld>
            <a:endParaRPr lang="en-US" altLang="en-US">
              <a:solidFill>
                <a:srgbClr val="000000"/>
              </a:solidFill>
            </a:endParaRPr>
          </a:p>
        </p:txBody>
      </p:sp>
    </p:spTree>
    <p:extLst>
      <p:ext uri="{BB962C8B-B14F-4D97-AF65-F5344CB8AC3E}">
        <p14:creationId xmlns:p14="http://schemas.microsoft.com/office/powerpoint/2010/main" val="222593000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a:extLst>
              <a:ext uri="{FF2B5EF4-FFF2-40B4-BE49-F238E27FC236}">
                <a16:creationId xmlns:a16="http://schemas.microsoft.com/office/drawing/2014/main" id="{D645A8D7-5D4E-0545-954E-0A934F21F238}"/>
              </a:ext>
            </a:extLst>
          </p:cNvPr>
          <p:cNvSpPr>
            <a:spLocks noGrp="1" noChangeArrowheads="1"/>
          </p:cNvSpPr>
          <p:nvPr>
            <p:ph type="sldNum" sz="quarter" idx="10"/>
          </p:nvPr>
        </p:nvSpPr>
        <p:spPr>
          <a:ln/>
        </p:spPr>
        <p:txBody>
          <a:bodyPr/>
          <a:lstStyle>
            <a:lvl1pPr>
              <a:defRPr/>
            </a:lvl1pPr>
          </a:lstStyle>
          <a:p>
            <a:fld id="{AB06FDCC-13CD-4147-A7FF-4198063F137B}" type="slidenum">
              <a:rPr lang="en-US" altLang="en-US"/>
              <a:pPr/>
              <a:t>‹#›</a:t>
            </a:fld>
            <a:endParaRPr lang="en-US" altLang="en-US">
              <a:solidFill>
                <a:srgbClr val="000000"/>
              </a:solidFill>
            </a:endParaRPr>
          </a:p>
        </p:txBody>
      </p:sp>
    </p:spTree>
    <p:extLst>
      <p:ext uri="{BB962C8B-B14F-4D97-AF65-F5344CB8AC3E}">
        <p14:creationId xmlns:p14="http://schemas.microsoft.com/office/powerpoint/2010/main" val="429413258"/>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
            <a:extLst>
              <a:ext uri="{FF2B5EF4-FFF2-40B4-BE49-F238E27FC236}">
                <a16:creationId xmlns:a16="http://schemas.microsoft.com/office/drawing/2014/main" id="{9056A4FA-07A9-684B-8649-6D8F48F7E5AB}"/>
              </a:ext>
            </a:extLst>
          </p:cNvPr>
          <p:cNvSpPr>
            <a:spLocks noGrp="1" noChangeArrowheads="1"/>
          </p:cNvSpPr>
          <p:nvPr>
            <p:ph type="sldNum" sz="quarter" idx="10"/>
          </p:nvPr>
        </p:nvSpPr>
        <p:spPr>
          <a:ln/>
        </p:spPr>
        <p:txBody>
          <a:bodyPr/>
          <a:lstStyle>
            <a:lvl1pPr>
              <a:defRPr/>
            </a:lvl1pPr>
          </a:lstStyle>
          <a:p>
            <a:fld id="{970D0DFA-CE4D-5E41-AE74-C614C86385C8}" type="slidenum">
              <a:rPr lang="en-US" altLang="en-US"/>
              <a:pPr/>
              <a:t>‹#›</a:t>
            </a:fld>
            <a:endParaRPr lang="en-US" altLang="en-US">
              <a:solidFill>
                <a:srgbClr val="000000"/>
              </a:solidFill>
            </a:endParaRPr>
          </a:p>
        </p:txBody>
      </p:sp>
    </p:spTree>
    <p:extLst>
      <p:ext uri="{BB962C8B-B14F-4D97-AF65-F5344CB8AC3E}">
        <p14:creationId xmlns:p14="http://schemas.microsoft.com/office/powerpoint/2010/main" val="88363204"/>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D5BDAC40-9F5C-E949-BF7D-73969545EAD7}"/>
              </a:ext>
            </a:extLst>
          </p:cNvPr>
          <p:cNvSpPr>
            <a:spLocks noGrp="1" noChangeArrowheads="1"/>
          </p:cNvSpPr>
          <p:nvPr>
            <p:ph type="sldNum" sz="quarter" idx="10"/>
          </p:nvPr>
        </p:nvSpPr>
        <p:spPr>
          <a:ln/>
        </p:spPr>
        <p:txBody>
          <a:bodyPr/>
          <a:lstStyle>
            <a:lvl1pPr>
              <a:defRPr/>
            </a:lvl1pPr>
          </a:lstStyle>
          <a:p>
            <a:fld id="{A3428CD1-0521-9D47-B99B-AE72F1781A03}" type="slidenum">
              <a:rPr lang="en-US" altLang="en-US"/>
              <a:pPr/>
              <a:t>‹#›</a:t>
            </a:fld>
            <a:endParaRPr lang="en-US" altLang="en-US">
              <a:solidFill>
                <a:srgbClr val="000000"/>
              </a:solidFill>
            </a:endParaRPr>
          </a:p>
        </p:txBody>
      </p:sp>
    </p:spTree>
    <p:extLst>
      <p:ext uri="{BB962C8B-B14F-4D97-AF65-F5344CB8AC3E}">
        <p14:creationId xmlns:p14="http://schemas.microsoft.com/office/powerpoint/2010/main" val="76546325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304800"/>
            <a:ext cx="25908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304800"/>
            <a:ext cx="75692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9BA8A80D-60DB-2249-A4C5-F0B33E769F24}"/>
              </a:ext>
            </a:extLst>
          </p:cNvPr>
          <p:cNvSpPr>
            <a:spLocks noGrp="1" noChangeArrowheads="1"/>
          </p:cNvSpPr>
          <p:nvPr>
            <p:ph type="sldNum" sz="quarter" idx="10"/>
          </p:nvPr>
        </p:nvSpPr>
        <p:spPr>
          <a:ln/>
        </p:spPr>
        <p:txBody>
          <a:bodyPr/>
          <a:lstStyle>
            <a:lvl1pPr>
              <a:defRPr/>
            </a:lvl1pPr>
          </a:lstStyle>
          <a:p>
            <a:fld id="{4F198E6A-AD4B-094D-8B9C-DB5360759E0D}" type="slidenum">
              <a:rPr lang="en-US" altLang="en-US"/>
              <a:pPr/>
              <a:t>‹#›</a:t>
            </a:fld>
            <a:endParaRPr lang="en-US" altLang="en-US">
              <a:solidFill>
                <a:srgbClr val="000000"/>
              </a:solidFill>
            </a:endParaRPr>
          </a:p>
        </p:txBody>
      </p:sp>
    </p:spTree>
    <p:extLst>
      <p:ext uri="{BB962C8B-B14F-4D97-AF65-F5344CB8AC3E}">
        <p14:creationId xmlns:p14="http://schemas.microsoft.com/office/powerpoint/2010/main" val="41215372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822BEA-6694-49F0-BB8C-69D8CCE17C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A16DEA1-D516-4D61-97C9-8FF70AED7D7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499B114-E9D2-4637-9629-56C1F52DF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2B8824B-B1BD-4B80-A820-5FCEBDB888B1}"/>
              </a:ext>
            </a:extLst>
          </p:cNvPr>
          <p:cNvSpPr>
            <a:spLocks noGrp="1"/>
          </p:cNvSpPr>
          <p:nvPr>
            <p:ph type="dt" sz="half" idx="10"/>
          </p:nvPr>
        </p:nvSpPr>
        <p:spPr/>
        <p:txBody>
          <a:bodyPr/>
          <a:lstStyle/>
          <a:p>
            <a:fld id="{FD81D579-9CBB-423F-B4B0-BA6770486735}" type="datetimeFigureOut">
              <a:rPr lang="en-US" smtClean="0"/>
              <a:t>6/9/2020</a:t>
            </a:fld>
            <a:endParaRPr lang="en-US"/>
          </a:p>
        </p:txBody>
      </p:sp>
      <p:sp>
        <p:nvSpPr>
          <p:cNvPr id="6" name="Footer Placeholder 5">
            <a:extLst>
              <a:ext uri="{FF2B5EF4-FFF2-40B4-BE49-F238E27FC236}">
                <a16:creationId xmlns:a16="http://schemas.microsoft.com/office/drawing/2014/main" id="{6219A531-E1D5-4562-9470-6AAF9F0B049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54A9BF3-0351-47F5-B4AA-8826647EBDF4}"/>
              </a:ext>
            </a:extLst>
          </p:cNvPr>
          <p:cNvSpPr>
            <a:spLocks noGrp="1"/>
          </p:cNvSpPr>
          <p:nvPr>
            <p:ph type="sldNum" sz="quarter" idx="12"/>
          </p:nvPr>
        </p:nvSpPr>
        <p:spPr/>
        <p:txBody>
          <a:bodyPr/>
          <a:lstStyle/>
          <a:p>
            <a:fld id="{7376430E-99A3-4548-9C87-D802268E4A1D}" type="slidenum">
              <a:rPr lang="en-US" smtClean="0"/>
              <a:t>‹#›</a:t>
            </a:fld>
            <a:endParaRPr lang="en-US"/>
          </a:p>
        </p:txBody>
      </p:sp>
    </p:spTree>
    <p:extLst>
      <p:ext uri="{BB962C8B-B14F-4D97-AF65-F5344CB8AC3E}">
        <p14:creationId xmlns:p14="http://schemas.microsoft.com/office/powerpoint/2010/main" val="346003846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11" descr="WhitebackPPTCover3">
            <a:extLst>
              <a:ext uri="{FF2B5EF4-FFF2-40B4-BE49-F238E27FC236}">
                <a16:creationId xmlns:a16="http://schemas.microsoft.com/office/drawing/2014/main" id="{437FD39B-1B06-41B7-AA08-6C1AFD1DCD2D}"/>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4763"/>
            <a:ext cx="12192000" cy="686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8" name="Rectangle 2">
            <a:extLst>
              <a:ext uri="{FF2B5EF4-FFF2-40B4-BE49-F238E27FC236}">
                <a16:creationId xmlns:a16="http://schemas.microsoft.com/office/drawing/2014/main" id="{AD29E6F4-74DA-2945-8D4D-3F9CB207B852}"/>
              </a:ext>
            </a:extLst>
          </p:cNvPr>
          <p:cNvSpPr>
            <a:spLocks noGrp="1" noChangeArrowheads="1"/>
          </p:cNvSpPr>
          <p:nvPr>
            <p:ph type="ctrTitle"/>
          </p:nvPr>
        </p:nvSpPr>
        <p:spPr>
          <a:xfrm>
            <a:off x="914400" y="2286000"/>
            <a:ext cx="10363200" cy="1143000"/>
          </a:xfrm>
        </p:spPr>
        <p:txBody>
          <a:bodyPr/>
          <a:lstStyle>
            <a:lvl1pPr algn="ctr">
              <a:defRPr sz="4000">
                <a:solidFill>
                  <a:srgbClr val="004276"/>
                </a:solidFill>
              </a:defRPr>
            </a:lvl1pPr>
          </a:lstStyle>
          <a:p>
            <a:pPr lvl="0"/>
            <a:r>
              <a:rPr lang="en-US" altLang="en-US" noProof="0" dirty="0"/>
              <a:t>Click to edit Master title style</a:t>
            </a:r>
          </a:p>
        </p:txBody>
      </p:sp>
      <p:sp>
        <p:nvSpPr>
          <p:cNvPr id="9219" name="Rectangle 3">
            <a:extLst>
              <a:ext uri="{FF2B5EF4-FFF2-40B4-BE49-F238E27FC236}">
                <a16:creationId xmlns:a16="http://schemas.microsoft.com/office/drawing/2014/main" id="{9C703848-84A8-4745-B152-F34037ACD5EA}"/>
              </a:ext>
            </a:extLst>
          </p:cNvPr>
          <p:cNvSpPr>
            <a:spLocks noGrp="1" noChangeArrowheads="1"/>
          </p:cNvSpPr>
          <p:nvPr>
            <p:ph type="subTitle" idx="1"/>
          </p:nvPr>
        </p:nvSpPr>
        <p:spPr>
          <a:xfrm>
            <a:off x="1828800" y="3886200"/>
            <a:ext cx="8534400" cy="1752600"/>
          </a:xfrm>
        </p:spPr>
        <p:txBody>
          <a:bodyPr/>
          <a:lstStyle>
            <a:lvl1pPr marL="0" indent="0" algn="ctr">
              <a:buFontTx/>
              <a:buNone/>
              <a:defRPr sz="2800"/>
            </a:lvl1pPr>
          </a:lstStyle>
          <a:p>
            <a:pPr lvl="0"/>
            <a:r>
              <a:rPr lang="en-US" altLang="en-US" noProof="0"/>
              <a:t>Click to edit Master subtitle style</a:t>
            </a:r>
          </a:p>
        </p:txBody>
      </p:sp>
      <p:sp>
        <p:nvSpPr>
          <p:cNvPr id="5" name="Rectangle 6">
            <a:extLst>
              <a:ext uri="{FF2B5EF4-FFF2-40B4-BE49-F238E27FC236}">
                <a16:creationId xmlns:a16="http://schemas.microsoft.com/office/drawing/2014/main" id="{E970F8E5-D656-4335-A7A2-6C4764621E36}"/>
              </a:ext>
            </a:extLst>
          </p:cNvPr>
          <p:cNvSpPr>
            <a:spLocks noGrp="1" noChangeArrowheads="1"/>
          </p:cNvSpPr>
          <p:nvPr>
            <p:ph type="sldNum" sz="quarter" idx="10"/>
          </p:nvPr>
        </p:nvSpPr>
        <p:spPr/>
        <p:txBody>
          <a:bodyPr/>
          <a:lstStyle>
            <a:lvl1pPr>
              <a:defRPr/>
            </a:lvl1pPr>
          </a:lstStyle>
          <a:p>
            <a:fld id="{A7E5F78B-158A-4743-A480-B76E4B20C6AD}" type="slidenum">
              <a:rPr lang="en-US" altLang="en-US"/>
              <a:pPr/>
              <a:t>‹#›</a:t>
            </a:fld>
            <a:endParaRPr lang="en-US" altLang="en-US"/>
          </a:p>
        </p:txBody>
      </p:sp>
    </p:spTree>
    <p:extLst>
      <p:ext uri="{BB962C8B-B14F-4D97-AF65-F5344CB8AC3E}">
        <p14:creationId xmlns:p14="http://schemas.microsoft.com/office/powerpoint/2010/main" val="353342124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obj" preserve="1">
  <p:cSld name="Title and Content">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957634-7966-9243-8E7F-FF07F6BD7F5E}"/>
              </a:ext>
            </a:extLst>
          </p:cNvPr>
          <p:cNvSpPr>
            <a:spLocks noGrp="1"/>
          </p:cNvSpPr>
          <p:nvPr>
            <p:ph type="title"/>
          </p:nvPr>
        </p:nvSpPr>
        <p:spPr/>
        <p:txBody>
          <a:bodyPr/>
          <a:lstStyle/>
          <a:p>
            <a:r>
              <a:rPr lang="en-US" dirty="0"/>
              <a:t>Click to edit Master title style</a:t>
            </a:r>
          </a:p>
        </p:txBody>
      </p:sp>
      <p:sp>
        <p:nvSpPr>
          <p:cNvPr id="3" name="Content Placeholder 2">
            <a:extLst>
              <a:ext uri="{FF2B5EF4-FFF2-40B4-BE49-F238E27FC236}">
                <a16:creationId xmlns:a16="http://schemas.microsoft.com/office/drawing/2014/main" id="{1BF2BE39-CA1D-9A40-9220-51C88B95050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Slide Number Placeholder 3">
            <a:extLst>
              <a:ext uri="{FF2B5EF4-FFF2-40B4-BE49-F238E27FC236}">
                <a16:creationId xmlns:a16="http://schemas.microsoft.com/office/drawing/2014/main" id="{9F8B41C4-6446-4346-A7B5-A589D2F25A1C}"/>
              </a:ext>
            </a:extLst>
          </p:cNvPr>
          <p:cNvSpPr>
            <a:spLocks noGrp="1"/>
          </p:cNvSpPr>
          <p:nvPr>
            <p:ph type="sldNum" sz="quarter" idx="10"/>
          </p:nvPr>
        </p:nvSpPr>
        <p:spPr/>
        <p:txBody>
          <a:bodyPr/>
          <a:lstStyle>
            <a:lvl1pPr>
              <a:defRPr/>
            </a:lvl1pPr>
          </a:lstStyle>
          <a:p>
            <a:fld id="{67E20773-7E0D-4480-881C-5E9EAA80703E}" type="slidenum">
              <a:rPr lang="en-US" altLang="en-US"/>
              <a:pPr/>
              <a:t>‹#›</a:t>
            </a:fld>
            <a:endParaRPr lang="en-US" altLang="en-US">
              <a:solidFill>
                <a:schemeClr val="tx1"/>
              </a:solidFill>
            </a:endParaRPr>
          </a:p>
        </p:txBody>
      </p:sp>
    </p:spTree>
    <p:extLst>
      <p:ext uri="{BB962C8B-B14F-4D97-AF65-F5344CB8AC3E}">
        <p14:creationId xmlns:p14="http://schemas.microsoft.com/office/powerpoint/2010/main" val="397552010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AFF950-DB9E-FC4D-8619-9F78EC9D8162}"/>
              </a:ext>
            </a:extLst>
          </p:cNvPr>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A958673-0A5B-4143-B34B-3022F83FE935}"/>
              </a:ext>
            </a:extLst>
          </p:cNvPr>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Edit Master text styles</a:t>
            </a:r>
          </a:p>
        </p:txBody>
      </p:sp>
      <p:sp>
        <p:nvSpPr>
          <p:cNvPr id="4" name="Rectangle 6">
            <a:extLst>
              <a:ext uri="{FF2B5EF4-FFF2-40B4-BE49-F238E27FC236}">
                <a16:creationId xmlns:a16="http://schemas.microsoft.com/office/drawing/2014/main" id="{F5E0635A-A9DE-4DAB-A470-4C228DE99FC7}"/>
              </a:ext>
            </a:extLst>
          </p:cNvPr>
          <p:cNvSpPr>
            <a:spLocks noGrp="1" noChangeArrowheads="1"/>
          </p:cNvSpPr>
          <p:nvPr>
            <p:ph type="sldNum" sz="quarter" idx="10"/>
          </p:nvPr>
        </p:nvSpPr>
        <p:spPr>
          <a:ln/>
        </p:spPr>
        <p:txBody>
          <a:bodyPr/>
          <a:lstStyle>
            <a:lvl1pPr>
              <a:defRPr/>
            </a:lvl1pPr>
          </a:lstStyle>
          <a:p>
            <a:fld id="{C4C7EA56-A48A-41BF-BCD0-558CE937023F}" type="slidenum">
              <a:rPr lang="en-US" altLang="en-US"/>
              <a:pPr/>
              <a:t>‹#›</a:t>
            </a:fld>
            <a:endParaRPr lang="en-US" altLang="en-US">
              <a:solidFill>
                <a:schemeClr val="tx1"/>
              </a:solidFill>
            </a:endParaRPr>
          </a:p>
        </p:txBody>
      </p:sp>
    </p:spTree>
    <p:extLst>
      <p:ext uri="{BB962C8B-B14F-4D97-AF65-F5344CB8AC3E}">
        <p14:creationId xmlns:p14="http://schemas.microsoft.com/office/powerpoint/2010/main" val="756989277"/>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B50F45-A2FA-924C-A07C-4B016AA4E41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3F2F976-BEAD-414B-B75A-084FDB67AF89}"/>
              </a:ext>
            </a:extLst>
          </p:cNvPr>
          <p:cNvSpPr>
            <a:spLocks noGrp="1"/>
          </p:cNvSpPr>
          <p:nvPr>
            <p:ph sz="half" idx="1"/>
          </p:nvPr>
        </p:nvSpPr>
        <p:spPr>
          <a:xfrm>
            <a:off x="914400" y="1600200"/>
            <a:ext cx="50800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3E8A55A7-0E46-064E-B7AC-29B10CC62D04}"/>
              </a:ext>
            </a:extLst>
          </p:cNvPr>
          <p:cNvSpPr>
            <a:spLocks noGrp="1"/>
          </p:cNvSpPr>
          <p:nvPr>
            <p:ph sz="half" idx="2"/>
          </p:nvPr>
        </p:nvSpPr>
        <p:spPr>
          <a:xfrm>
            <a:off x="6197600" y="1600200"/>
            <a:ext cx="5080000" cy="44958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C759B0DA-6A7D-46AE-B435-89978BA72CAE}"/>
              </a:ext>
            </a:extLst>
          </p:cNvPr>
          <p:cNvSpPr>
            <a:spLocks noGrp="1" noChangeArrowheads="1"/>
          </p:cNvSpPr>
          <p:nvPr>
            <p:ph type="sldNum" sz="quarter" idx="10"/>
          </p:nvPr>
        </p:nvSpPr>
        <p:spPr>
          <a:ln/>
        </p:spPr>
        <p:txBody>
          <a:bodyPr/>
          <a:lstStyle>
            <a:lvl1pPr>
              <a:defRPr/>
            </a:lvl1pPr>
          </a:lstStyle>
          <a:p>
            <a:fld id="{1D070612-A3CD-4DCD-8E50-B3FAFEC2EFCC}" type="slidenum">
              <a:rPr lang="en-US" altLang="en-US"/>
              <a:pPr/>
              <a:t>‹#›</a:t>
            </a:fld>
            <a:endParaRPr lang="en-US" altLang="en-US">
              <a:solidFill>
                <a:schemeClr val="tx1"/>
              </a:solidFill>
            </a:endParaRPr>
          </a:p>
        </p:txBody>
      </p:sp>
    </p:spTree>
    <p:extLst>
      <p:ext uri="{BB962C8B-B14F-4D97-AF65-F5344CB8AC3E}">
        <p14:creationId xmlns:p14="http://schemas.microsoft.com/office/powerpoint/2010/main" val="2819163119"/>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F0B80-373F-FC43-9478-24D19F2C36ED}"/>
              </a:ext>
            </a:extLst>
          </p:cNvPr>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F26614C-1CC7-964B-95D0-3F107B1C9790}"/>
              </a:ext>
            </a:extLst>
          </p:cNvPr>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E9102C29-E661-A54A-B34B-0E4426A73ECC}"/>
              </a:ext>
            </a:extLst>
          </p:cNvPr>
          <p:cNvSpPr>
            <a:spLocks noGrp="1"/>
          </p:cNvSpPr>
          <p:nvPr>
            <p:ph sz="half" idx="2"/>
          </p:nvPr>
        </p:nvSpPr>
        <p:spPr>
          <a:xfrm>
            <a:off x="840318" y="2505075"/>
            <a:ext cx="5158316"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B9CC99-C87D-1547-B9E0-2232A12E5426}"/>
              </a:ext>
            </a:extLst>
          </p:cNvPr>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41FC90E-0D55-4149-85A2-3A8E987C95C6}"/>
              </a:ext>
            </a:extLst>
          </p:cNvPr>
          <p:cNvSpPr>
            <a:spLocks noGrp="1"/>
          </p:cNvSpPr>
          <p:nvPr>
            <p:ph sz="quarter" idx="4"/>
          </p:nvPr>
        </p:nvSpPr>
        <p:spPr>
          <a:xfrm>
            <a:off x="6172200" y="2505075"/>
            <a:ext cx="518371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C4AE19B7-C761-4E7F-9AAE-0738F3F1A1CF}"/>
              </a:ext>
            </a:extLst>
          </p:cNvPr>
          <p:cNvSpPr>
            <a:spLocks noGrp="1" noChangeArrowheads="1"/>
          </p:cNvSpPr>
          <p:nvPr>
            <p:ph type="sldNum" sz="quarter" idx="10"/>
          </p:nvPr>
        </p:nvSpPr>
        <p:spPr>
          <a:ln/>
        </p:spPr>
        <p:txBody>
          <a:bodyPr/>
          <a:lstStyle>
            <a:lvl1pPr>
              <a:defRPr/>
            </a:lvl1pPr>
          </a:lstStyle>
          <a:p>
            <a:fld id="{912BE1AA-F722-4C1F-9BF1-ECE55C141664}" type="slidenum">
              <a:rPr lang="en-US" altLang="en-US"/>
              <a:pPr/>
              <a:t>‹#›</a:t>
            </a:fld>
            <a:endParaRPr lang="en-US" altLang="en-US">
              <a:solidFill>
                <a:schemeClr val="tx1"/>
              </a:solidFill>
            </a:endParaRPr>
          </a:p>
        </p:txBody>
      </p:sp>
    </p:spTree>
    <p:extLst>
      <p:ext uri="{BB962C8B-B14F-4D97-AF65-F5344CB8AC3E}">
        <p14:creationId xmlns:p14="http://schemas.microsoft.com/office/powerpoint/2010/main" val="3275363028"/>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BB28E8-F784-934F-81F2-BAA7879B6150}"/>
              </a:ext>
            </a:extLst>
          </p:cNvPr>
          <p:cNvSpPr>
            <a:spLocks noGrp="1"/>
          </p:cNvSpPr>
          <p:nvPr>
            <p:ph type="title"/>
          </p:nvPr>
        </p:nvSpPr>
        <p:spPr/>
        <p:txBody>
          <a:bodyPr/>
          <a:lstStyle/>
          <a:p>
            <a:r>
              <a:rPr lang="en-US"/>
              <a:t>Click to edit Master title style</a:t>
            </a:r>
          </a:p>
        </p:txBody>
      </p:sp>
      <p:sp>
        <p:nvSpPr>
          <p:cNvPr id="3" name="Rectangle 6">
            <a:extLst>
              <a:ext uri="{FF2B5EF4-FFF2-40B4-BE49-F238E27FC236}">
                <a16:creationId xmlns:a16="http://schemas.microsoft.com/office/drawing/2014/main" id="{4E5DEC89-8220-4C1F-850D-8787A67C376E}"/>
              </a:ext>
            </a:extLst>
          </p:cNvPr>
          <p:cNvSpPr>
            <a:spLocks noGrp="1" noChangeArrowheads="1"/>
          </p:cNvSpPr>
          <p:nvPr>
            <p:ph type="sldNum" sz="quarter" idx="10"/>
          </p:nvPr>
        </p:nvSpPr>
        <p:spPr>
          <a:ln/>
        </p:spPr>
        <p:txBody>
          <a:bodyPr/>
          <a:lstStyle>
            <a:lvl1pPr>
              <a:defRPr/>
            </a:lvl1pPr>
          </a:lstStyle>
          <a:p>
            <a:fld id="{E153DEFF-9F06-466C-9713-94E656773D49}" type="slidenum">
              <a:rPr lang="en-US" altLang="en-US"/>
              <a:pPr/>
              <a:t>‹#›</a:t>
            </a:fld>
            <a:endParaRPr lang="en-US" altLang="en-US">
              <a:solidFill>
                <a:schemeClr val="tx1"/>
              </a:solidFill>
            </a:endParaRPr>
          </a:p>
        </p:txBody>
      </p:sp>
    </p:spTree>
    <p:extLst>
      <p:ext uri="{BB962C8B-B14F-4D97-AF65-F5344CB8AC3E}">
        <p14:creationId xmlns:p14="http://schemas.microsoft.com/office/powerpoint/2010/main" val="295229848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FD9B9360-C8CD-420A-9D69-69FB4AEED10D}"/>
              </a:ext>
            </a:extLst>
          </p:cNvPr>
          <p:cNvSpPr>
            <a:spLocks noGrp="1" noChangeArrowheads="1"/>
          </p:cNvSpPr>
          <p:nvPr>
            <p:ph type="sldNum" sz="quarter" idx="10"/>
          </p:nvPr>
        </p:nvSpPr>
        <p:spPr>
          <a:ln/>
        </p:spPr>
        <p:txBody>
          <a:bodyPr/>
          <a:lstStyle>
            <a:lvl1pPr>
              <a:defRPr/>
            </a:lvl1pPr>
          </a:lstStyle>
          <a:p>
            <a:fld id="{E1D23E4C-2144-4484-A70C-1BBDD2D0646A}" type="slidenum">
              <a:rPr lang="en-US" altLang="en-US"/>
              <a:pPr/>
              <a:t>‹#›</a:t>
            </a:fld>
            <a:endParaRPr lang="en-US" altLang="en-US">
              <a:solidFill>
                <a:schemeClr val="tx1"/>
              </a:solidFill>
            </a:endParaRPr>
          </a:p>
        </p:txBody>
      </p:sp>
    </p:spTree>
    <p:extLst>
      <p:ext uri="{BB962C8B-B14F-4D97-AF65-F5344CB8AC3E}">
        <p14:creationId xmlns:p14="http://schemas.microsoft.com/office/powerpoint/2010/main" val="3843423290"/>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CA83E4-2135-834A-8411-2A7BEAA35CA1}"/>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605D31B-1D50-B44B-A860-7A4487174FD1}"/>
              </a:ext>
            </a:extLst>
          </p:cNvPr>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6001C06-3F98-7C4E-93FF-8E067A94C916}"/>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6">
            <a:extLst>
              <a:ext uri="{FF2B5EF4-FFF2-40B4-BE49-F238E27FC236}">
                <a16:creationId xmlns:a16="http://schemas.microsoft.com/office/drawing/2014/main" id="{F28FBAFF-15F9-4B07-B253-4FA952A76EC7}"/>
              </a:ext>
            </a:extLst>
          </p:cNvPr>
          <p:cNvSpPr>
            <a:spLocks noGrp="1" noChangeArrowheads="1"/>
          </p:cNvSpPr>
          <p:nvPr>
            <p:ph type="sldNum" sz="quarter" idx="10"/>
          </p:nvPr>
        </p:nvSpPr>
        <p:spPr>
          <a:ln/>
        </p:spPr>
        <p:txBody>
          <a:bodyPr/>
          <a:lstStyle>
            <a:lvl1pPr>
              <a:defRPr/>
            </a:lvl1pPr>
          </a:lstStyle>
          <a:p>
            <a:fld id="{49BE66B0-37CB-450E-951C-4353D7D9334C}" type="slidenum">
              <a:rPr lang="en-US" altLang="en-US"/>
              <a:pPr/>
              <a:t>‹#›</a:t>
            </a:fld>
            <a:endParaRPr lang="en-US" altLang="en-US">
              <a:solidFill>
                <a:schemeClr val="tx1"/>
              </a:solidFill>
            </a:endParaRPr>
          </a:p>
        </p:txBody>
      </p:sp>
    </p:spTree>
    <p:extLst>
      <p:ext uri="{BB962C8B-B14F-4D97-AF65-F5344CB8AC3E}">
        <p14:creationId xmlns:p14="http://schemas.microsoft.com/office/powerpoint/2010/main" val="106749350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511DD0-A26D-0341-B335-0DD3E545D0FF}"/>
              </a:ext>
            </a:extLst>
          </p:cNvPr>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19071F-F91E-6147-8650-093188D03404}"/>
              </a:ext>
            </a:extLst>
          </p:cNvPr>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a:extLst>
              <a:ext uri="{FF2B5EF4-FFF2-40B4-BE49-F238E27FC236}">
                <a16:creationId xmlns:a16="http://schemas.microsoft.com/office/drawing/2014/main" id="{B85B2726-4CF3-4948-B248-7DDF0BCDE7F6}"/>
              </a:ext>
            </a:extLst>
          </p:cNvPr>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Rectangle 6">
            <a:extLst>
              <a:ext uri="{FF2B5EF4-FFF2-40B4-BE49-F238E27FC236}">
                <a16:creationId xmlns:a16="http://schemas.microsoft.com/office/drawing/2014/main" id="{B2681F4B-CB71-4F80-AEF4-C16989132C7E}"/>
              </a:ext>
            </a:extLst>
          </p:cNvPr>
          <p:cNvSpPr>
            <a:spLocks noGrp="1" noChangeArrowheads="1"/>
          </p:cNvSpPr>
          <p:nvPr>
            <p:ph type="sldNum" sz="quarter" idx="10"/>
          </p:nvPr>
        </p:nvSpPr>
        <p:spPr>
          <a:ln/>
        </p:spPr>
        <p:txBody>
          <a:bodyPr/>
          <a:lstStyle>
            <a:lvl1pPr>
              <a:defRPr/>
            </a:lvl1pPr>
          </a:lstStyle>
          <a:p>
            <a:fld id="{A41F3865-40DE-406A-8EE0-74E053264937}" type="slidenum">
              <a:rPr lang="en-US" altLang="en-US"/>
              <a:pPr/>
              <a:t>‹#›</a:t>
            </a:fld>
            <a:endParaRPr lang="en-US" altLang="en-US">
              <a:solidFill>
                <a:schemeClr val="tx1"/>
              </a:solidFill>
            </a:endParaRPr>
          </a:p>
        </p:txBody>
      </p:sp>
    </p:spTree>
    <p:extLst>
      <p:ext uri="{BB962C8B-B14F-4D97-AF65-F5344CB8AC3E}">
        <p14:creationId xmlns:p14="http://schemas.microsoft.com/office/powerpoint/2010/main" val="55762186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9471B-94A2-0441-A9E5-BD4A3BB0405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468115-E8F3-904D-8285-7B3214BCBE97}"/>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781F048C-25F2-4607-A756-63458BD6B2B7}"/>
              </a:ext>
            </a:extLst>
          </p:cNvPr>
          <p:cNvSpPr>
            <a:spLocks noGrp="1" noChangeArrowheads="1"/>
          </p:cNvSpPr>
          <p:nvPr>
            <p:ph type="sldNum" sz="quarter" idx="10"/>
          </p:nvPr>
        </p:nvSpPr>
        <p:spPr>
          <a:ln/>
        </p:spPr>
        <p:txBody>
          <a:bodyPr/>
          <a:lstStyle>
            <a:lvl1pPr>
              <a:defRPr/>
            </a:lvl1pPr>
          </a:lstStyle>
          <a:p>
            <a:fld id="{F5AB560D-E1E4-492C-9CBB-B7789511C73D}" type="slidenum">
              <a:rPr lang="en-US" altLang="en-US"/>
              <a:pPr/>
              <a:t>‹#›</a:t>
            </a:fld>
            <a:endParaRPr lang="en-US" altLang="en-US">
              <a:solidFill>
                <a:schemeClr val="tx1"/>
              </a:solidFill>
            </a:endParaRPr>
          </a:p>
        </p:txBody>
      </p:sp>
    </p:spTree>
    <p:extLst>
      <p:ext uri="{BB962C8B-B14F-4D97-AF65-F5344CB8AC3E}">
        <p14:creationId xmlns:p14="http://schemas.microsoft.com/office/powerpoint/2010/main" val="15152403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9948B0-5381-42E3-87E2-E57C7E5553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B53A79C-511E-43EE-BDFC-E01574C78B1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61586F9-AE81-491E-B0DC-E1C83F15D61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DB0E44F-7DE5-426A-842B-69EA9D1C1C10}"/>
              </a:ext>
            </a:extLst>
          </p:cNvPr>
          <p:cNvSpPr>
            <a:spLocks noGrp="1"/>
          </p:cNvSpPr>
          <p:nvPr>
            <p:ph type="dt" sz="half" idx="10"/>
          </p:nvPr>
        </p:nvSpPr>
        <p:spPr/>
        <p:txBody>
          <a:bodyPr/>
          <a:lstStyle/>
          <a:p>
            <a:fld id="{FD81D579-9CBB-423F-B4B0-BA6770486735}" type="datetimeFigureOut">
              <a:rPr lang="en-US" smtClean="0"/>
              <a:t>6/9/2020</a:t>
            </a:fld>
            <a:endParaRPr lang="en-US"/>
          </a:p>
        </p:txBody>
      </p:sp>
      <p:sp>
        <p:nvSpPr>
          <p:cNvPr id="6" name="Footer Placeholder 5">
            <a:extLst>
              <a:ext uri="{FF2B5EF4-FFF2-40B4-BE49-F238E27FC236}">
                <a16:creationId xmlns:a16="http://schemas.microsoft.com/office/drawing/2014/main" id="{6BDC5105-9F58-4D14-9D71-9437BD5408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C17FD4-1A3A-43E5-84A1-FE1BF6E187D6}"/>
              </a:ext>
            </a:extLst>
          </p:cNvPr>
          <p:cNvSpPr>
            <a:spLocks noGrp="1"/>
          </p:cNvSpPr>
          <p:nvPr>
            <p:ph type="sldNum" sz="quarter" idx="12"/>
          </p:nvPr>
        </p:nvSpPr>
        <p:spPr/>
        <p:txBody>
          <a:bodyPr/>
          <a:lstStyle/>
          <a:p>
            <a:fld id="{7376430E-99A3-4548-9C87-D802268E4A1D}" type="slidenum">
              <a:rPr lang="en-US" smtClean="0"/>
              <a:t>‹#›</a:t>
            </a:fld>
            <a:endParaRPr lang="en-US"/>
          </a:p>
        </p:txBody>
      </p:sp>
    </p:spTree>
    <p:extLst>
      <p:ext uri="{BB962C8B-B14F-4D97-AF65-F5344CB8AC3E}">
        <p14:creationId xmlns:p14="http://schemas.microsoft.com/office/powerpoint/2010/main" val="4325065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51B6D58-5D08-374D-AF4C-26DA176CFD5D}"/>
              </a:ext>
            </a:extLst>
          </p:cNvPr>
          <p:cNvSpPr>
            <a:spLocks noGrp="1"/>
          </p:cNvSpPr>
          <p:nvPr>
            <p:ph type="title" orient="vert"/>
          </p:nvPr>
        </p:nvSpPr>
        <p:spPr>
          <a:xfrm>
            <a:off x="8686800" y="304800"/>
            <a:ext cx="2590800" cy="5791200"/>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DCC7EB6-BDAD-3D43-AAC5-8E62689C910C}"/>
              </a:ext>
            </a:extLst>
          </p:cNvPr>
          <p:cNvSpPr>
            <a:spLocks noGrp="1"/>
          </p:cNvSpPr>
          <p:nvPr>
            <p:ph type="body" orient="vert" idx="1"/>
          </p:nvPr>
        </p:nvSpPr>
        <p:spPr>
          <a:xfrm>
            <a:off x="914400" y="304800"/>
            <a:ext cx="7569200" cy="5791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643EABC2-7061-4E4C-A703-6CCE483DD236}"/>
              </a:ext>
            </a:extLst>
          </p:cNvPr>
          <p:cNvSpPr>
            <a:spLocks noGrp="1" noChangeArrowheads="1"/>
          </p:cNvSpPr>
          <p:nvPr>
            <p:ph type="sldNum" sz="quarter" idx="10"/>
          </p:nvPr>
        </p:nvSpPr>
        <p:spPr>
          <a:ln/>
        </p:spPr>
        <p:txBody>
          <a:bodyPr/>
          <a:lstStyle>
            <a:lvl1pPr>
              <a:defRPr/>
            </a:lvl1pPr>
          </a:lstStyle>
          <a:p>
            <a:fld id="{E937D274-3761-448E-87E4-A4FD9EE8CA49}" type="slidenum">
              <a:rPr lang="en-US" altLang="en-US"/>
              <a:pPr/>
              <a:t>‹#›</a:t>
            </a:fld>
            <a:endParaRPr lang="en-US" altLang="en-US">
              <a:solidFill>
                <a:schemeClr val="tx1"/>
              </a:solidFill>
            </a:endParaRPr>
          </a:p>
        </p:txBody>
      </p:sp>
    </p:spTree>
    <p:extLst>
      <p:ext uri="{BB962C8B-B14F-4D97-AF65-F5344CB8AC3E}">
        <p14:creationId xmlns:p14="http://schemas.microsoft.com/office/powerpoint/2010/main" val="1138941245"/>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10" descr="BluebackPPTCover1">
            <a:extLst>
              <a:ext uri="{FF2B5EF4-FFF2-40B4-BE49-F238E27FC236}">
                <a16:creationId xmlns:a16="http://schemas.microsoft.com/office/drawing/2014/main" id="{70B85F69-5295-453F-90AA-2CBAAB316E84}"/>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1588"/>
            <a:ext cx="12192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18" name="Rectangle 2"/>
          <p:cNvSpPr>
            <a:spLocks noGrp="1" noChangeArrowheads="1"/>
          </p:cNvSpPr>
          <p:nvPr>
            <p:ph type="ctrTitle"/>
          </p:nvPr>
        </p:nvSpPr>
        <p:spPr>
          <a:xfrm>
            <a:off x="914400" y="2286000"/>
            <a:ext cx="10363200" cy="1143000"/>
          </a:xfrm>
        </p:spPr>
        <p:txBody>
          <a:bodyPr/>
          <a:lstStyle>
            <a:lvl1pPr algn="ctr">
              <a:defRPr sz="4000"/>
            </a:lvl1pPr>
          </a:lstStyle>
          <a:p>
            <a:pPr lvl="0"/>
            <a:r>
              <a:rPr lang="en-US" altLang="en-US" noProof="0"/>
              <a:t>Click to edit Master title style</a:t>
            </a:r>
          </a:p>
        </p:txBody>
      </p:sp>
      <p:sp>
        <p:nvSpPr>
          <p:cNvPr id="9219" name="Rectangle 3"/>
          <p:cNvSpPr>
            <a:spLocks noGrp="1" noChangeArrowheads="1"/>
          </p:cNvSpPr>
          <p:nvPr>
            <p:ph type="subTitle" idx="1"/>
          </p:nvPr>
        </p:nvSpPr>
        <p:spPr>
          <a:xfrm>
            <a:off x="1828800" y="3886200"/>
            <a:ext cx="8534400" cy="1752600"/>
          </a:xfrm>
        </p:spPr>
        <p:txBody>
          <a:bodyPr/>
          <a:lstStyle>
            <a:lvl1pPr marL="0" indent="0" algn="ctr">
              <a:buFontTx/>
              <a:buNone/>
              <a:defRPr sz="2800"/>
            </a:lvl1pPr>
          </a:lstStyle>
          <a:p>
            <a:pPr lvl="0"/>
            <a:r>
              <a:rPr lang="en-US" altLang="en-US" noProof="0"/>
              <a:t>Click to edit Master subtitle style</a:t>
            </a:r>
          </a:p>
        </p:txBody>
      </p:sp>
      <p:sp>
        <p:nvSpPr>
          <p:cNvPr id="5" name="Slide Number Placeholder 4">
            <a:extLst>
              <a:ext uri="{FF2B5EF4-FFF2-40B4-BE49-F238E27FC236}">
                <a16:creationId xmlns:a16="http://schemas.microsoft.com/office/drawing/2014/main" id="{AF6BEF5F-E68A-4A42-B8DD-784648067D52}"/>
              </a:ext>
            </a:extLst>
          </p:cNvPr>
          <p:cNvSpPr>
            <a:spLocks noGrp="1" noChangeArrowheads="1"/>
          </p:cNvSpPr>
          <p:nvPr>
            <p:ph type="sldNum" sz="quarter" idx="10"/>
          </p:nvPr>
        </p:nvSpPr>
        <p:spPr/>
        <p:txBody>
          <a:bodyPr/>
          <a:lstStyle>
            <a:lvl1pPr>
              <a:defRPr smtClean="0"/>
            </a:lvl1pPr>
          </a:lstStyle>
          <a:p>
            <a:pPr>
              <a:defRPr/>
            </a:pPr>
            <a:fld id="{0EAE3051-E081-4BBB-911C-DDB4B07C3000}" type="slidenum">
              <a:rPr lang="en-US" altLang="en-US"/>
              <a:pPr>
                <a:defRPr/>
              </a:pPr>
              <a:t>‹#›</a:t>
            </a:fld>
            <a:endParaRPr lang="en-US" altLang="en-US"/>
          </a:p>
        </p:txBody>
      </p:sp>
    </p:spTree>
    <p:extLst>
      <p:ext uri="{BB962C8B-B14F-4D97-AF65-F5344CB8AC3E}">
        <p14:creationId xmlns:p14="http://schemas.microsoft.com/office/powerpoint/2010/main" val="166521681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
            <a:extLst>
              <a:ext uri="{FF2B5EF4-FFF2-40B4-BE49-F238E27FC236}">
                <a16:creationId xmlns:a16="http://schemas.microsoft.com/office/drawing/2014/main" id="{EE30C3B0-97A8-4126-970F-F16058381D1A}"/>
              </a:ext>
            </a:extLst>
          </p:cNvPr>
          <p:cNvSpPr>
            <a:spLocks noGrp="1" noChangeArrowheads="1"/>
          </p:cNvSpPr>
          <p:nvPr>
            <p:ph type="sldNum" sz="quarter" idx="10"/>
          </p:nvPr>
        </p:nvSpPr>
        <p:spPr>
          <a:ln/>
        </p:spPr>
        <p:txBody>
          <a:bodyPr/>
          <a:lstStyle>
            <a:lvl1pPr>
              <a:defRPr/>
            </a:lvl1pPr>
          </a:lstStyle>
          <a:p>
            <a:pPr>
              <a:defRPr/>
            </a:pPr>
            <a:fld id="{EF463FCF-EF5C-4D29-8941-3FA64668BCE3}" type="slidenum">
              <a:rPr lang="en-US" altLang="en-US"/>
              <a:pPr>
                <a:defRPr/>
              </a:pPr>
              <a:t>‹#›</a:t>
            </a:fld>
            <a:endParaRPr lang="en-US" altLang="en-US">
              <a:solidFill>
                <a:schemeClr val="tx1"/>
              </a:solidFill>
            </a:endParaRPr>
          </a:p>
        </p:txBody>
      </p:sp>
    </p:spTree>
    <p:extLst>
      <p:ext uri="{BB962C8B-B14F-4D97-AF65-F5344CB8AC3E}">
        <p14:creationId xmlns:p14="http://schemas.microsoft.com/office/powerpoint/2010/main" val="231371942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a:t>Click to edit Master text styles</a:t>
            </a:r>
          </a:p>
        </p:txBody>
      </p:sp>
      <p:sp>
        <p:nvSpPr>
          <p:cNvPr id="4" name="Rectangle 6">
            <a:extLst>
              <a:ext uri="{FF2B5EF4-FFF2-40B4-BE49-F238E27FC236}">
                <a16:creationId xmlns:a16="http://schemas.microsoft.com/office/drawing/2014/main" id="{B9EB9D9F-ABFF-4EFA-95DC-67A0989BE207}"/>
              </a:ext>
            </a:extLst>
          </p:cNvPr>
          <p:cNvSpPr>
            <a:spLocks noGrp="1" noChangeArrowheads="1"/>
          </p:cNvSpPr>
          <p:nvPr>
            <p:ph type="sldNum" sz="quarter" idx="10"/>
          </p:nvPr>
        </p:nvSpPr>
        <p:spPr>
          <a:ln/>
        </p:spPr>
        <p:txBody>
          <a:bodyPr/>
          <a:lstStyle>
            <a:lvl1pPr>
              <a:defRPr/>
            </a:lvl1pPr>
          </a:lstStyle>
          <a:p>
            <a:pPr>
              <a:defRPr/>
            </a:pPr>
            <a:fld id="{ECC201EA-CD38-47D3-B168-4F56252F19E1}" type="slidenum">
              <a:rPr lang="en-US" altLang="en-US"/>
              <a:pPr>
                <a:defRPr/>
              </a:pPr>
              <a:t>‹#›</a:t>
            </a:fld>
            <a:endParaRPr lang="en-US" altLang="en-US">
              <a:solidFill>
                <a:schemeClr val="tx1"/>
              </a:solidFill>
            </a:endParaRPr>
          </a:p>
        </p:txBody>
      </p:sp>
    </p:spTree>
    <p:extLst>
      <p:ext uri="{BB962C8B-B14F-4D97-AF65-F5344CB8AC3E}">
        <p14:creationId xmlns:p14="http://schemas.microsoft.com/office/powerpoint/2010/main" val="249311860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600200"/>
            <a:ext cx="508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0"/>
            <a:ext cx="50800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
            <a:extLst>
              <a:ext uri="{FF2B5EF4-FFF2-40B4-BE49-F238E27FC236}">
                <a16:creationId xmlns:a16="http://schemas.microsoft.com/office/drawing/2014/main" id="{74CEFC7C-8422-492C-9D13-F9FA30B37581}"/>
              </a:ext>
            </a:extLst>
          </p:cNvPr>
          <p:cNvSpPr>
            <a:spLocks noGrp="1" noChangeArrowheads="1"/>
          </p:cNvSpPr>
          <p:nvPr>
            <p:ph type="sldNum" sz="quarter" idx="10"/>
          </p:nvPr>
        </p:nvSpPr>
        <p:spPr>
          <a:ln/>
        </p:spPr>
        <p:txBody>
          <a:bodyPr/>
          <a:lstStyle>
            <a:lvl1pPr>
              <a:defRPr/>
            </a:lvl1pPr>
          </a:lstStyle>
          <a:p>
            <a:pPr>
              <a:defRPr/>
            </a:pPr>
            <a:fld id="{CE60D08D-ACA9-46AB-930D-617149AA2B03}" type="slidenum">
              <a:rPr lang="en-US" altLang="en-US"/>
              <a:pPr>
                <a:defRPr/>
              </a:pPr>
              <a:t>‹#›</a:t>
            </a:fld>
            <a:endParaRPr lang="en-US" altLang="en-US">
              <a:solidFill>
                <a:schemeClr val="tx1"/>
              </a:solidFill>
            </a:endParaRPr>
          </a:p>
        </p:txBody>
      </p:sp>
    </p:spTree>
    <p:extLst>
      <p:ext uri="{BB962C8B-B14F-4D97-AF65-F5344CB8AC3E}">
        <p14:creationId xmlns:p14="http://schemas.microsoft.com/office/powerpoint/2010/main" val="440269148"/>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6"/>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8" y="1681163"/>
            <a:ext cx="5158316"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8"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
            <a:extLst>
              <a:ext uri="{FF2B5EF4-FFF2-40B4-BE49-F238E27FC236}">
                <a16:creationId xmlns:a16="http://schemas.microsoft.com/office/drawing/2014/main" id="{B6059232-40E3-406F-861F-BDC74E6D5ED0}"/>
              </a:ext>
            </a:extLst>
          </p:cNvPr>
          <p:cNvSpPr>
            <a:spLocks noGrp="1" noChangeArrowheads="1"/>
          </p:cNvSpPr>
          <p:nvPr>
            <p:ph type="sldNum" sz="quarter" idx="10"/>
          </p:nvPr>
        </p:nvSpPr>
        <p:spPr>
          <a:ln/>
        </p:spPr>
        <p:txBody>
          <a:bodyPr/>
          <a:lstStyle>
            <a:lvl1pPr>
              <a:defRPr/>
            </a:lvl1pPr>
          </a:lstStyle>
          <a:p>
            <a:pPr>
              <a:defRPr/>
            </a:pPr>
            <a:fld id="{D41F43EF-7394-4AB4-9444-08CED90AAE4E}" type="slidenum">
              <a:rPr lang="en-US" altLang="en-US"/>
              <a:pPr>
                <a:defRPr/>
              </a:pPr>
              <a:t>‹#›</a:t>
            </a:fld>
            <a:endParaRPr lang="en-US" altLang="en-US">
              <a:solidFill>
                <a:schemeClr val="tx1"/>
              </a:solidFill>
            </a:endParaRPr>
          </a:p>
        </p:txBody>
      </p:sp>
    </p:spTree>
    <p:extLst>
      <p:ext uri="{BB962C8B-B14F-4D97-AF65-F5344CB8AC3E}">
        <p14:creationId xmlns:p14="http://schemas.microsoft.com/office/powerpoint/2010/main" val="113203385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
            <a:extLst>
              <a:ext uri="{FF2B5EF4-FFF2-40B4-BE49-F238E27FC236}">
                <a16:creationId xmlns:a16="http://schemas.microsoft.com/office/drawing/2014/main" id="{254B0C24-7A60-4C8F-967E-776F1A0BBD2F}"/>
              </a:ext>
            </a:extLst>
          </p:cNvPr>
          <p:cNvSpPr>
            <a:spLocks noGrp="1" noChangeArrowheads="1"/>
          </p:cNvSpPr>
          <p:nvPr>
            <p:ph type="sldNum" sz="quarter" idx="10"/>
          </p:nvPr>
        </p:nvSpPr>
        <p:spPr>
          <a:ln/>
        </p:spPr>
        <p:txBody>
          <a:bodyPr/>
          <a:lstStyle>
            <a:lvl1pPr>
              <a:defRPr/>
            </a:lvl1pPr>
          </a:lstStyle>
          <a:p>
            <a:pPr>
              <a:defRPr/>
            </a:pPr>
            <a:fld id="{A41B135C-4C63-4AEA-96F4-891110A04835}" type="slidenum">
              <a:rPr lang="en-US" altLang="en-US"/>
              <a:pPr>
                <a:defRPr/>
              </a:pPr>
              <a:t>‹#›</a:t>
            </a:fld>
            <a:endParaRPr lang="en-US" altLang="en-US">
              <a:solidFill>
                <a:schemeClr val="tx1"/>
              </a:solidFill>
            </a:endParaRPr>
          </a:p>
        </p:txBody>
      </p:sp>
    </p:spTree>
    <p:extLst>
      <p:ext uri="{BB962C8B-B14F-4D97-AF65-F5344CB8AC3E}">
        <p14:creationId xmlns:p14="http://schemas.microsoft.com/office/powerpoint/2010/main" val="22428552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551DBC71-E79A-4C6E-A087-0753D8DC5AF7}"/>
              </a:ext>
            </a:extLst>
          </p:cNvPr>
          <p:cNvSpPr>
            <a:spLocks noGrp="1" noChangeArrowheads="1"/>
          </p:cNvSpPr>
          <p:nvPr>
            <p:ph type="sldNum" sz="quarter" idx="10"/>
          </p:nvPr>
        </p:nvSpPr>
        <p:spPr>
          <a:ln/>
        </p:spPr>
        <p:txBody>
          <a:bodyPr/>
          <a:lstStyle>
            <a:lvl1pPr>
              <a:defRPr/>
            </a:lvl1pPr>
          </a:lstStyle>
          <a:p>
            <a:pPr>
              <a:defRPr/>
            </a:pPr>
            <a:fld id="{69F97675-D010-4750-B84A-D2B3393AF33D}" type="slidenum">
              <a:rPr lang="en-US" altLang="en-US"/>
              <a:pPr>
                <a:defRPr/>
              </a:pPr>
              <a:t>‹#›</a:t>
            </a:fld>
            <a:endParaRPr lang="en-US" altLang="en-US">
              <a:solidFill>
                <a:schemeClr val="tx1"/>
              </a:solidFill>
            </a:endParaRPr>
          </a:p>
        </p:txBody>
      </p:sp>
    </p:spTree>
    <p:extLst>
      <p:ext uri="{BB962C8B-B14F-4D97-AF65-F5344CB8AC3E}">
        <p14:creationId xmlns:p14="http://schemas.microsoft.com/office/powerpoint/2010/main" val="339924628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6">
            <a:extLst>
              <a:ext uri="{FF2B5EF4-FFF2-40B4-BE49-F238E27FC236}">
                <a16:creationId xmlns:a16="http://schemas.microsoft.com/office/drawing/2014/main" id="{19E00164-0989-41B5-9911-80E189D2A988}"/>
              </a:ext>
            </a:extLst>
          </p:cNvPr>
          <p:cNvSpPr>
            <a:spLocks noGrp="1" noChangeArrowheads="1"/>
          </p:cNvSpPr>
          <p:nvPr>
            <p:ph type="sldNum" sz="quarter" idx="10"/>
          </p:nvPr>
        </p:nvSpPr>
        <p:spPr>
          <a:ln/>
        </p:spPr>
        <p:txBody>
          <a:bodyPr/>
          <a:lstStyle>
            <a:lvl1pPr>
              <a:defRPr/>
            </a:lvl1pPr>
          </a:lstStyle>
          <a:p>
            <a:pPr>
              <a:defRPr/>
            </a:pPr>
            <a:fld id="{2F766EC3-0359-4445-A5DE-3C69697F1C6F}" type="slidenum">
              <a:rPr lang="en-US" altLang="en-US"/>
              <a:pPr>
                <a:defRPr/>
              </a:pPr>
              <a:t>‹#›</a:t>
            </a:fld>
            <a:endParaRPr lang="en-US" altLang="en-US">
              <a:solidFill>
                <a:schemeClr val="tx1"/>
              </a:solidFill>
            </a:endParaRPr>
          </a:p>
        </p:txBody>
      </p:sp>
    </p:spTree>
    <p:extLst>
      <p:ext uri="{BB962C8B-B14F-4D97-AF65-F5344CB8AC3E}">
        <p14:creationId xmlns:p14="http://schemas.microsoft.com/office/powerpoint/2010/main" val="1802214990"/>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8"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840318" y="2057400"/>
            <a:ext cx="393276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Rectangle 6">
            <a:extLst>
              <a:ext uri="{FF2B5EF4-FFF2-40B4-BE49-F238E27FC236}">
                <a16:creationId xmlns:a16="http://schemas.microsoft.com/office/drawing/2014/main" id="{EFD95507-3886-43C1-87E6-0BB2294084C0}"/>
              </a:ext>
            </a:extLst>
          </p:cNvPr>
          <p:cNvSpPr>
            <a:spLocks noGrp="1" noChangeArrowheads="1"/>
          </p:cNvSpPr>
          <p:nvPr>
            <p:ph type="sldNum" sz="quarter" idx="10"/>
          </p:nvPr>
        </p:nvSpPr>
        <p:spPr>
          <a:ln/>
        </p:spPr>
        <p:txBody>
          <a:bodyPr/>
          <a:lstStyle>
            <a:lvl1pPr>
              <a:defRPr/>
            </a:lvl1pPr>
          </a:lstStyle>
          <a:p>
            <a:pPr>
              <a:defRPr/>
            </a:pPr>
            <a:fld id="{6FA1CA6F-0103-4327-A42C-97EB2F84CAC2}" type="slidenum">
              <a:rPr lang="en-US" altLang="en-US"/>
              <a:pPr>
                <a:defRPr/>
              </a:pPr>
              <a:t>‹#›</a:t>
            </a:fld>
            <a:endParaRPr lang="en-US" altLang="en-US">
              <a:solidFill>
                <a:schemeClr val="tx1"/>
              </a:solidFill>
            </a:endParaRPr>
          </a:p>
        </p:txBody>
      </p:sp>
    </p:spTree>
    <p:extLst>
      <p:ext uri="{BB962C8B-B14F-4D97-AF65-F5344CB8AC3E}">
        <p14:creationId xmlns:p14="http://schemas.microsoft.com/office/powerpoint/2010/main" val="329839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87.xml"/><Relationship Id="rId13" Type="http://schemas.openxmlformats.org/officeDocument/2006/relationships/image" Target="../media/image3.png"/><Relationship Id="rId3" Type="http://schemas.openxmlformats.org/officeDocument/2006/relationships/slideLayout" Target="../slideLayouts/slideLayout82.xml"/><Relationship Id="rId7" Type="http://schemas.openxmlformats.org/officeDocument/2006/relationships/slideLayout" Target="../slideLayouts/slideLayout86.xml"/><Relationship Id="rId12" Type="http://schemas.openxmlformats.org/officeDocument/2006/relationships/theme" Target="../theme/theme10.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11" Type="http://schemas.openxmlformats.org/officeDocument/2006/relationships/slideLayout" Target="../slideLayouts/slideLayout90.xml"/><Relationship Id="rId5" Type="http://schemas.openxmlformats.org/officeDocument/2006/relationships/slideLayout" Target="../slideLayouts/slideLayout84.xml"/><Relationship Id="rId10" Type="http://schemas.openxmlformats.org/officeDocument/2006/relationships/slideLayout" Target="../slideLayouts/slideLayout89.xml"/><Relationship Id="rId4" Type="http://schemas.openxmlformats.org/officeDocument/2006/relationships/slideLayout" Target="../slideLayouts/slideLayout83.xml"/><Relationship Id="rId9" Type="http://schemas.openxmlformats.org/officeDocument/2006/relationships/slideLayout" Target="../slideLayouts/slideLayout8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98.xml"/><Relationship Id="rId13" Type="http://schemas.openxmlformats.org/officeDocument/2006/relationships/slideLayout" Target="../slideLayouts/slideLayout103.xml"/><Relationship Id="rId3" Type="http://schemas.openxmlformats.org/officeDocument/2006/relationships/slideLayout" Target="../slideLayouts/slideLayout93.xml"/><Relationship Id="rId7" Type="http://schemas.openxmlformats.org/officeDocument/2006/relationships/slideLayout" Target="../slideLayouts/slideLayout97.xml"/><Relationship Id="rId12" Type="http://schemas.openxmlformats.org/officeDocument/2006/relationships/slideLayout" Target="../slideLayouts/slideLayout102.xml"/><Relationship Id="rId2" Type="http://schemas.openxmlformats.org/officeDocument/2006/relationships/slideLayout" Target="../slideLayouts/slideLayout92.xml"/><Relationship Id="rId16" Type="http://schemas.openxmlformats.org/officeDocument/2006/relationships/image" Target="../media/image9.jpg"/><Relationship Id="rId1" Type="http://schemas.openxmlformats.org/officeDocument/2006/relationships/slideLayout" Target="../slideLayouts/slideLayout91.xml"/><Relationship Id="rId6" Type="http://schemas.openxmlformats.org/officeDocument/2006/relationships/slideLayout" Target="../slideLayouts/slideLayout96.xml"/><Relationship Id="rId11" Type="http://schemas.openxmlformats.org/officeDocument/2006/relationships/slideLayout" Target="../slideLayouts/slideLayout101.xml"/><Relationship Id="rId5" Type="http://schemas.openxmlformats.org/officeDocument/2006/relationships/slideLayout" Target="../slideLayouts/slideLayout95.xml"/><Relationship Id="rId15" Type="http://schemas.openxmlformats.org/officeDocument/2006/relationships/theme" Target="../theme/theme11.xml"/><Relationship Id="rId10" Type="http://schemas.openxmlformats.org/officeDocument/2006/relationships/slideLayout" Target="../slideLayouts/slideLayout100.xml"/><Relationship Id="rId4" Type="http://schemas.openxmlformats.org/officeDocument/2006/relationships/slideLayout" Target="../slideLayouts/slideLayout94.xml"/><Relationship Id="rId9" Type="http://schemas.openxmlformats.org/officeDocument/2006/relationships/slideLayout" Target="../slideLayouts/slideLayout99.xml"/><Relationship Id="rId14" Type="http://schemas.openxmlformats.org/officeDocument/2006/relationships/slideLayout" Target="../slideLayouts/slideLayout10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12.xml"/><Relationship Id="rId13" Type="http://schemas.openxmlformats.org/officeDocument/2006/relationships/image" Target="../media/image14.jpeg"/><Relationship Id="rId3" Type="http://schemas.openxmlformats.org/officeDocument/2006/relationships/slideLayout" Target="../slideLayouts/slideLayout107.xml"/><Relationship Id="rId7" Type="http://schemas.openxmlformats.org/officeDocument/2006/relationships/slideLayout" Target="../slideLayouts/slideLayout111.xml"/><Relationship Id="rId12" Type="http://schemas.openxmlformats.org/officeDocument/2006/relationships/theme" Target="../theme/theme12.xml"/><Relationship Id="rId2" Type="http://schemas.openxmlformats.org/officeDocument/2006/relationships/slideLayout" Target="../slideLayouts/slideLayout106.xml"/><Relationship Id="rId1" Type="http://schemas.openxmlformats.org/officeDocument/2006/relationships/slideLayout" Target="../slideLayouts/slideLayout105.xml"/><Relationship Id="rId6" Type="http://schemas.openxmlformats.org/officeDocument/2006/relationships/slideLayout" Target="../slideLayouts/slideLayout110.xml"/><Relationship Id="rId11" Type="http://schemas.openxmlformats.org/officeDocument/2006/relationships/slideLayout" Target="../slideLayouts/slideLayout115.xml"/><Relationship Id="rId5" Type="http://schemas.openxmlformats.org/officeDocument/2006/relationships/slideLayout" Target="../slideLayouts/slideLayout109.xml"/><Relationship Id="rId10" Type="http://schemas.openxmlformats.org/officeDocument/2006/relationships/slideLayout" Target="../slideLayouts/slideLayout114.xml"/><Relationship Id="rId4" Type="http://schemas.openxmlformats.org/officeDocument/2006/relationships/slideLayout" Target="../slideLayouts/slideLayout108.xml"/><Relationship Id="rId9" Type="http://schemas.openxmlformats.org/officeDocument/2006/relationships/slideLayout" Target="../slideLayouts/slideLayout113.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3.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theme" Target="../theme/theme13.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theme" Target="../theme/theme14.xml"/><Relationship Id="rId1" Type="http://schemas.openxmlformats.org/officeDocument/2006/relationships/slideLayout" Target="../slideLayouts/slideLayout127.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35.xml"/><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image" Target="../media/image9.jpg"/><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theme" Target="../theme/theme15.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45.xml"/><Relationship Id="rId3" Type="http://schemas.openxmlformats.org/officeDocument/2006/relationships/slideLayout" Target="../slideLayouts/slideLayout140.xml"/><Relationship Id="rId7" Type="http://schemas.openxmlformats.org/officeDocument/2006/relationships/slideLayout" Target="../slideLayouts/slideLayout144.xml"/><Relationship Id="rId12" Type="http://schemas.openxmlformats.org/officeDocument/2006/relationships/theme" Target="../theme/theme16.xml"/><Relationship Id="rId2" Type="http://schemas.openxmlformats.org/officeDocument/2006/relationships/slideLayout" Target="../slideLayouts/slideLayout139.xml"/><Relationship Id="rId1" Type="http://schemas.openxmlformats.org/officeDocument/2006/relationships/slideLayout" Target="../slideLayouts/slideLayout138.xml"/><Relationship Id="rId6" Type="http://schemas.openxmlformats.org/officeDocument/2006/relationships/slideLayout" Target="../slideLayouts/slideLayout143.xml"/><Relationship Id="rId11" Type="http://schemas.openxmlformats.org/officeDocument/2006/relationships/slideLayout" Target="../slideLayouts/slideLayout148.xml"/><Relationship Id="rId5" Type="http://schemas.openxmlformats.org/officeDocument/2006/relationships/slideLayout" Target="../slideLayouts/slideLayout142.xml"/><Relationship Id="rId10" Type="http://schemas.openxmlformats.org/officeDocument/2006/relationships/slideLayout" Target="../slideLayouts/slideLayout147.xml"/><Relationship Id="rId4" Type="http://schemas.openxmlformats.org/officeDocument/2006/relationships/slideLayout" Target="../slideLayouts/slideLayout141.xml"/><Relationship Id="rId9" Type="http://schemas.openxmlformats.org/officeDocument/2006/relationships/slideLayout" Target="../slideLayouts/slideLayout146.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56.xml"/><Relationship Id="rId3" Type="http://schemas.openxmlformats.org/officeDocument/2006/relationships/slideLayout" Target="../slideLayouts/slideLayout151.xml"/><Relationship Id="rId7" Type="http://schemas.openxmlformats.org/officeDocument/2006/relationships/slideLayout" Target="../slideLayouts/slideLayout155.xml"/><Relationship Id="rId12" Type="http://schemas.openxmlformats.org/officeDocument/2006/relationships/theme" Target="../theme/theme17.xml"/><Relationship Id="rId2" Type="http://schemas.openxmlformats.org/officeDocument/2006/relationships/slideLayout" Target="../slideLayouts/slideLayout150.xml"/><Relationship Id="rId1" Type="http://schemas.openxmlformats.org/officeDocument/2006/relationships/slideLayout" Target="../slideLayouts/slideLayout149.xml"/><Relationship Id="rId6" Type="http://schemas.openxmlformats.org/officeDocument/2006/relationships/slideLayout" Target="../slideLayouts/slideLayout154.xml"/><Relationship Id="rId11" Type="http://schemas.openxmlformats.org/officeDocument/2006/relationships/slideLayout" Target="../slideLayouts/slideLayout159.xml"/><Relationship Id="rId5" Type="http://schemas.openxmlformats.org/officeDocument/2006/relationships/slideLayout" Target="../slideLayouts/slideLayout153.xml"/><Relationship Id="rId10" Type="http://schemas.openxmlformats.org/officeDocument/2006/relationships/slideLayout" Target="../slideLayouts/slideLayout158.xml"/><Relationship Id="rId4" Type="http://schemas.openxmlformats.org/officeDocument/2006/relationships/slideLayout" Target="../slideLayouts/slideLayout152.xml"/><Relationship Id="rId9" Type="http://schemas.openxmlformats.org/officeDocument/2006/relationships/slideLayout" Target="../slideLayouts/slideLayout15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jpe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3.xml"/><Relationship Id="rId7" Type="http://schemas.openxmlformats.org/officeDocument/2006/relationships/image" Target="../media/image4.jp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image" Target="../media/image3.png"/><Relationship Id="rId5" Type="http://schemas.openxmlformats.org/officeDocument/2006/relationships/theme" Target="../theme/theme3.xml"/><Relationship Id="rId4" Type="http://schemas.openxmlformats.org/officeDocument/2006/relationships/slideLayout" Target="../slideLayouts/slideLayout2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image" Target="../media/image5.jpg"/><Relationship Id="rId5" Type="http://schemas.openxmlformats.org/officeDocument/2006/relationships/slideLayout" Target="../slideLayouts/slideLayout29.xml"/><Relationship Id="rId10" Type="http://schemas.openxmlformats.org/officeDocument/2006/relationships/theme" Target="../theme/theme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theme" Target="../theme/theme5.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6.png"/></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theme" Target="../theme/theme6.xml"/><Relationship Id="rId1" Type="http://schemas.openxmlformats.org/officeDocument/2006/relationships/slideLayout" Target="../slideLayouts/slideLayout4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image" Target="../media/image9.jpg"/><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theme" Target="../theme/theme7.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5.xml"/><Relationship Id="rId13" Type="http://schemas.openxmlformats.org/officeDocument/2006/relationships/image" Target="../media/image5.jpg"/><Relationship Id="rId3" Type="http://schemas.openxmlformats.org/officeDocument/2006/relationships/slideLayout" Target="../slideLayouts/slideLayout60.xml"/><Relationship Id="rId7" Type="http://schemas.openxmlformats.org/officeDocument/2006/relationships/slideLayout" Target="../slideLayouts/slideLayout64.xml"/><Relationship Id="rId12" Type="http://schemas.openxmlformats.org/officeDocument/2006/relationships/theme" Target="../theme/theme8.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11" Type="http://schemas.openxmlformats.org/officeDocument/2006/relationships/slideLayout" Target="../slideLayouts/slideLayout68.xml"/><Relationship Id="rId5" Type="http://schemas.openxmlformats.org/officeDocument/2006/relationships/slideLayout" Target="../slideLayouts/slideLayout62.xml"/><Relationship Id="rId10" Type="http://schemas.openxmlformats.org/officeDocument/2006/relationships/slideLayout" Target="../slideLayouts/slideLayout67.xml"/><Relationship Id="rId4" Type="http://schemas.openxmlformats.org/officeDocument/2006/relationships/slideLayout" Target="../slideLayouts/slideLayout61.xml"/><Relationship Id="rId9" Type="http://schemas.openxmlformats.org/officeDocument/2006/relationships/slideLayout" Target="../slideLayouts/slideLayout66.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6.xml"/><Relationship Id="rId13" Type="http://schemas.openxmlformats.org/officeDocument/2006/relationships/image" Target="../media/image5.jpg"/><Relationship Id="rId3" Type="http://schemas.openxmlformats.org/officeDocument/2006/relationships/slideLayout" Target="../slideLayouts/slideLayout71.xml"/><Relationship Id="rId7" Type="http://schemas.openxmlformats.org/officeDocument/2006/relationships/slideLayout" Target="../slideLayouts/slideLayout75.xml"/><Relationship Id="rId12" Type="http://schemas.openxmlformats.org/officeDocument/2006/relationships/theme" Target="../theme/theme9.xml"/><Relationship Id="rId2" Type="http://schemas.openxmlformats.org/officeDocument/2006/relationships/slideLayout" Target="../slideLayouts/slideLayout70.xml"/><Relationship Id="rId1" Type="http://schemas.openxmlformats.org/officeDocument/2006/relationships/slideLayout" Target="../slideLayouts/slideLayout69.xml"/><Relationship Id="rId6" Type="http://schemas.openxmlformats.org/officeDocument/2006/relationships/slideLayout" Target="../slideLayouts/slideLayout74.xml"/><Relationship Id="rId11" Type="http://schemas.openxmlformats.org/officeDocument/2006/relationships/slideLayout" Target="../slideLayouts/slideLayout79.xml"/><Relationship Id="rId5" Type="http://schemas.openxmlformats.org/officeDocument/2006/relationships/slideLayout" Target="../slideLayouts/slideLayout73.xml"/><Relationship Id="rId10" Type="http://schemas.openxmlformats.org/officeDocument/2006/relationships/slideLayout" Target="../slideLayouts/slideLayout78.xml"/><Relationship Id="rId4" Type="http://schemas.openxmlformats.org/officeDocument/2006/relationships/slideLayout" Target="../slideLayouts/slideLayout72.xml"/><Relationship Id="rId9" Type="http://schemas.openxmlformats.org/officeDocument/2006/relationships/slideLayout" Target="../slideLayouts/slideLayout7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60FB498-2CF9-44C7-ACA4-A0E6F353810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4DA2261-CC09-4DB3-B6E8-3BB76D03FC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CD2720-1491-441D-A38D-B6667652BA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81D579-9CBB-423F-B4B0-BA6770486735}" type="datetimeFigureOut">
              <a:rPr lang="en-US" smtClean="0"/>
              <a:t>6/9/2020</a:t>
            </a:fld>
            <a:endParaRPr lang="en-US"/>
          </a:p>
        </p:txBody>
      </p:sp>
      <p:sp>
        <p:nvSpPr>
          <p:cNvPr id="5" name="Footer Placeholder 4">
            <a:extLst>
              <a:ext uri="{FF2B5EF4-FFF2-40B4-BE49-F238E27FC236}">
                <a16:creationId xmlns:a16="http://schemas.microsoft.com/office/drawing/2014/main" id="{D9245234-277D-4DA6-A12A-FD6559B86C5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1C7BD83-BA65-4D0B-93CD-083DD725C6A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376430E-99A3-4548-9C87-D802268E4A1D}" type="slidenum">
              <a:rPr lang="en-US" smtClean="0"/>
              <a:t>‹#›</a:t>
            </a:fld>
            <a:endParaRPr lang="en-US"/>
          </a:p>
        </p:txBody>
      </p:sp>
    </p:spTree>
    <p:extLst>
      <p:ext uri="{BB962C8B-B14F-4D97-AF65-F5344CB8AC3E}">
        <p14:creationId xmlns:p14="http://schemas.microsoft.com/office/powerpoint/2010/main" val="20187903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98DAE823-E402-4C53-BE4F-B893F0A3D57C}"/>
              </a:ext>
            </a:extLst>
          </p:cNvPr>
          <p:cNvSpPr>
            <a:spLocks noGrp="1" noChangeArrowheads="1"/>
          </p:cNvSpPr>
          <p:nvPr>
            <p:ph type="title"/>
          </p:nvPr>
        </p:nvSpPr>
        <p:spPr bwMode="auto">
          <a:xfrm>
            <a:off x="914400" y="304800"/>
            <a:ext cx="10363200"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AC04C865-4DA9-4CFF-A57A-0A6DA0FDEF23}"/>
              </a:ext>
            </a:extLst>
          </p:cNvPr>
          <p:cNvSpPr>
            <a:spLocks noGrp="1" noChangeArrowheads="1"/>
          </p:cNvSpPr>
          <p:nvPr>
            <p:ph type="body" idx="1"/>
          </p:nvPr>
        </p:nvSpPr>
        <p:spPr bwMode="auto">
          <a:xfrm>
            <a:off x="914400" y="1600200"/>
            <a:ext cx="10363200"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0" name="Rectangle 6">
            <a:extLst>
              <a:ext uri="{FF2B5EF4-FFF2-40B4-BE49-F238E27FC236}">
                <a16:creationId xmlns:a16="http://schemas.microsoft.com/office/drawing/2014/main" id="{9883C0A3-2D1F-3E4B-96C6-68477894EB71}"/>
              </a:ext>
            </a:extLst>
          </p:cNvPr>
          <p:cNvSpPr>
            <a:spLocks noGrp="1" noChangeArrowheads="1"/>
          </p:cNvSpPr>
          <p:nvPr>
            <p:ph type="sldNum" sz="quarter" idx="4"/>
          </p:nvPr>
        </p:nvSpPr>
        <p:spPr bwMode="auto">
          <a:xfrm>
            <a:off x="8737600" y="6248400"/>
            <a:ext cx="2540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a:solidFill>
                  <a:schemeClr val="folHlink"/>
                </a:solidFill>
              </a:defRPr>
            </a:lvl1pPr>
          </a:lstStyle>
          <a:p>
            <a:fld id="{92FE93F3-6272-4AEB-B873-41C8485FDDE8}" type="slidenum">
              <a:rPr lang="en-US" altLang="en-US"/>
              <a:pPr/>
              <a:t>‹#›</a:t>
            </a:fld>
            <a:endParaRPr lang="en-US" altLang="en-US">
              <a:solidFill>
                <a:schemeClr val="tx1"/>
              </a:solidFill>
            </a:endParaRPr>
          </a:p>
        </p:txBody>
      </p:sp>
    </p:spTree>
    <p:extLst>
      <p:ext uri="{BB962C8B-B14F-4D97-AF65-F5344CB8AC3E}">
        <p14:creationId xmlns:p14="http://schemas.microsoft.com/office/powerpoint/2010/main" val="306831000"/>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l" rtl="0" eaLnBrk="0" fontAlgn="base" hangingPunct="0">
        <a:spcBef>
          <a:spcPct val="0"/>
        </a:spcBef>
        <a:spcAft>
          <a:spcPct val="0"/>
        </a:spcAft>
        <a:defRPr sz="3800" b="1" kern="1200">
          <a:solidFill>
            <a:srgbClr val="004276"/>
          </a:solidFill>
          <a:latin typeface="+mj-lt"/>
          <a:ea typeface="+mj-ea"/>
          <a:cs typeface="+mj-cs"/>
        </a:defRPr>
      </a:lvl1pPr>
      <a:lvl2pPr algn="l" rtl="0" eaLnBrk="0" fontAlgn="base" hangingPunct="0">
        <a:spcBef>
          <a:spcPct val="0"/>
        </a:spcBef>
        <a:spcAft>
          <a:spcPct val="0"/>
        </a:spcAft>
        <a:defRPr sz="3800" b="1">
          <a:solidFill>
            <a:srgbClr val="004276"/>
          </a:solidFill>
          <a:latin typeface="Arial" panose="020B0604020202020204" pitchFamily="34" charset="0"/>
          <a:ea typeface="ヒラギノ角ゴ Pro W3" panose="020B0300000000000000" pitchFamily="34" charset="-128"/>
        </a:defRPr>
      </a:lvl2pPr>
      <a:lvl3pPr algn="l" rtl="0" eaLnBrk="0" fontAlgn="base" hangingPunct="0">
        <a:spcBef>
          <a:spcPct val="0"/>
        </a:spcBef>
        <a:spcAft>
          <a:spcPct val="0"/>
        </a:spcAft>
        <a:defRPr sz="3800" b="1">
          <a:solidFill>
            <a:srgbClr val="004276"/>
          </a:solidFill>
          <a:latin typeface="Arial" panose="020B0604020202020204" pitchFamily="34" charset="0"/>
          <a:ea typeface="ヒラギノ角ゴ Pro W3" panose="020B0300000000000000" pitchFamily="34" charset="-128"/>
        </a:defRPr>
      </a:lvl3pPr>
      <a:lvl4pPr algn="l" rtl="0" eaLnBrk="0" fontAlgn="base" hangingPunct="0">
        <a:spcBef>
          <a:spcPct val="0"/>
        </a:spcBef>
        <a:spcAft>
          <a:spcPct val="0"/>
        </a:spcAft>
        <a:defRPr sz="3800" b="1">
          <a:solidFill>
            <a:srgbClr val="004276"/>
          </a:solidFill>
          <a:latin typeface="Arial" panose="020B0604020202020204" pitchFamily="34" charset="0"/>
          <a:ea typeface="ヒラギノ角ゴ Pro W3" panose="020B0300000000000000" pitchFamily="34" charset="-128"/>
        </a:defRPr>
      </a:lvl4pPr>
      <a:lvl5pPr algn="l" rtl="0" eaLnBrk="0" fontAlgn="base" hangingPunct="0">
        <a:spcBef>
          <a:spcPct val="0"/>
        </a:spcBef>
        <a:spcAft>
          <a:spcPct val="0"/>
        </a:spcAft>
        <a:defRPr sz="3800" b="1">
          <a:solidFill>
            <a:srgbClr val="004276"/>
          </a:solidFill>
          <a:latin typeface="Arial" panose="020B0604020202020204" pitchFamily="34" charset="0"/>
          <a:ea typeface="ヒラギノ角ゴ Pro W3" panose="020B0300000000000000" pitchFamily="34" charset="-128"/>
        </a:defRPr>
      </a:lvl5pPr>
      <a:lvl6pPr marL="457200" algn="l" rtl="0" fontAlgn="base">
        <a:spcBef>
          <a:spcPct val="0"/>
        </a:spcBef>
        <a:spcAft>
          <a:spcPct val="0"/>
        </a:spcAft>
        <a:defRPr sz="3800" b="1">
          <a:solidFill>
            <a:srgbClr val="A2BC36"/>
          </a:solidFill>
          <a:latin typeface="Arial" panose="020B0604020202020204" pitchFamily="34" charset="0"/>
          <a:ea typeface="ヒラギノ角ゴ Pro W3" panose="020B0300000000000000" pitchFamily="34" charset="-128"/>
        </a:defRPr>
      </a:lvl6pPr>
      <a:lvl7pPr marL="914400" algn="l" rtl="0" fontAlgn="base">
        <a:spcBef>
          <a:spcPct val="0"/>
        </a:spcBef>
        <a:spcAft>
          <a:spcPct val="0"/>
        </a:spcAft>
        <a:defRPr sz="3800" b="1">
          <a:solidFill>
            <a:srgbClr val="A2BC36"/>
          </a:solidFill>
          <a:latin typeface="Arial" panose="020B0604020202020204" pitchFamily="34" charset="0"/>
          <a:ea typeface="ヒラギノ角ゴ Pro W3" panose="020B0300000000000000" pitchFamily="34" charset="-128"/>
        </a:defRPr>
      </a:lvl7pPr>
      <a:lvl8pPr marL="1371600" algn="l" rtl="0" fontAlgn="base">
        <a:spcBef>
          <a:spcPct val="0"/>
        </a:spcBef>
        <a:spcAft>
          <a:spcPct val="0"/>
        </a:spcAft>
        <a:defRPr sz="3800" b="1">
          <a:solidFill>
            <a:srgbClr val="A2BC36"/>
          </a:solidFill>
          <a:latin typeface="Arial" panose="020B0604020202020204" pitchFamily="34" charset="0"/>
          <a:ea typeface="ヒラギノ角ゴ Pro W3" panose="020B0300000000000000" pitchFamily="34" charset="-128"/>
        </a:defRPr>
      </a:lvl8pPr>
      <a:lvl9pPr marL="1828800" algn="l" rtl="0" fontAlgn="base">
        <a:spcBef>
          <a:spcPct val="0"/>
        </a:spcBef>
        <a:spcAft>
          <a:spcPct val="0"/>
        </a:spcAft>
        <a:defRPr sz="3800" b="1">
          <a:solidFill>
            <a:srgbClr val="A2BC36"/>
          </a:solidFill>
          <a:latin typeface="Arial" panose="020B0604020202020204" pitchFamily="34" charset="0"/>
          <a:ea typeface="ヒラギノ角ゴ Pro W3" panose="020B0300000000000000" pitchFamily="34" charset="-128"/>
        </a:defRPr>
      </a:lvl9pPr>
    </p:titleStyle>
    <p:bodyStyle>
      <a:lvl1pPr marL="342900" indent="-342900" algn="l" rtl="0" eaLnBrk="0" fontAlgn="base" hangingPunct="0">
        <a:spcBef>
          <a:spcPct val="20000"/>
        </a:spcBef>
        <a:spcAft>
          <a:spcPct val="0"/>
        </a:spcAft>
        <a:buChar char="•"/>
        <a:defRPr sz="3000" kern="1200">
          <a:solidFill>
            <a:srgbClr val="0D4376"/>
          </a:solidFill>
          <a:latin typeface="+mn-lt"/>
          <a:ea typeface="+mn-ea"/>
          <a:cs typeface="+mn-cs"/>
        </a:defRPr>
      </a:lvl1pPr>
      <a:lvl2pPr marL="742950" indent="-285750" algn="l" rtl="0" eaLnBrk="0" fontAlgn="base" hangingPunct="0">
        <a:spcBef>
          <a:spcPct val="20000"/>
        </a:spcBef>
        <a:spcAft>
          <a:spcPct val="0"/>
        </a:spcAft>
        <a:buChar char="–"/>
        <a:defRPr sz="2800" kern="1200">
          <a:solidFill>
            <a:srgbClr val="0D4376"/>
          </a:solidFill>
          <a:latin typeface="+mn-lt"/>
          <a:ea typeface="+mn-ea"/>
          <a:cs typeface="+mn-cs"/>
        </a:defRPr>
      </a:lvl2pPr>
      <a:lvl3pPr marL="1143000" indent="-228600" algn="l" rtl="0" eaLnBrk="0" fontAlgn="base" hangingPunct="0">
        <a:spcBef>
          <a:spcPct val="20000"/>
        </a:spcBef>
        <a:spcAft>
          <a:spcPct val="0"/>
        </a:spcAft>
        <a:buChar char="•"/>
        <a:defRPr sz="2400" kern="1200">
          <a:solidFill>
            <a:srgbClr val="0D4376"/>
          </a:solidFill>
          <a:latin typeface="+mn-lt"/>
          <a:ea typeface="+mn-ea"/>
          <a:cs typeface="+mn-cs"/>
        </a:defRPr>
      </a:lvl3pPr>
      <a:lvl4pPr marL="1600200" indent="-228600" algn="l" rtl="0" eaLnBrk="0" fontAlgn="base" hangingPunct="0">
        <a:spcBef>
          <a:spcPct val="20000"/>
        </a:spcBef>
        <a:spcAft>
          <a:spcPct val="0"/>
        </a:spcAft>
        <a:buChar char="–"/>
        <a:defRPr sz="2000" kern="1200">
          <a:solidFill>
            <a:srgbClr val="0D4376"/>
          </a:solidFill>
          <a:latin typeface="+mn-lt"/>
          <a:ea typeface="+mn-ea"/>
          <a:cs typeface="+mn-cs"/>
        </a:defRPr>
      </a:lvl4pPr>
      <a:lvl5pPr marL="2057400" indent="-228600" algn="l" rtl="0" eaLnBrk="0" fontAlgn="base" hangingPunct="0">
        <a:spcBef>
          <a:spcPct val="20000"/>
        </a:spcBef>
        <a:spcAft>
          <a:spcPct val="0"/>
        </a:spcAft>
        <a:buChar char="»"/>
        <a:defRPr sz="2000" kern="1200">
          <a:solidFill>
            <a:srgbClr val="0D437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8" descr="BluebackPPTCover3">
            <a:extLst>
              <a:ext uri="{FF2B5EF4-FFF2-40B4-BE49-F238E27FC236}">
                <a16:creationId xmlns:a16="http://schemas.microsoft.com/office/drawing/2014/main" id="{1960D5E1-396F-433A-AF98-810D6812C864}"/>
              </a:ext>
            </a:extLst>
          </p:cNvPr>
          <p:cNvPicPr>
            <a:picLocks noChangeAspect="1" noChangeArrowheads="1"/>
          </p:cNvPicPr>
          <p:nvPr userDrawn="1"/>
        </p:nvPicPr>
        <p:blipFill>
          <a:blip r:embed="rId16">
            <a:extLst>
              <a:ext uri="{28A0092B-C50C-407E-A947-70E740481C1C}">
                <a14:useLocalDpi xmlns:a14="http://schemas.microsoft.com/office/drawing/2010/main" val="0"/>
              </a:ext>
            </a:extLst>
          </a:blip>
          <a:srcRect/>
          <a:stretch>
            <a:fillRect/>
          </a:stretch>
        </p:blipFill>
        <p:spPr bwMode="auto">
          <a:xfrm>
            <a:off x="0" y="-1588"/>
            <a:ext cx="12192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a:extLst>
              <a:ext uri="{FF2B5EF4-FFF2-40B4-BE49-F238E27FC236}">
                <a16:creationId xmlns:a16="http://schemas.microsoft.com/office/drawing/2014/main" id="{AABC61DF-0DBE-443C-A70C-5D92D190D5E7}"/>
              </a:ext>
            </a:extLst>
          </p:cNvPr>
          <p:cNvSpPr>
            <a:spLocks noGrp="1" noChangeArrowheads="1"/>
          </p:cNvSpPr>
          <p:nvPr>
            <p:ph type="title"/>
          </p:nvPr>
        </p:nvSpPr>
        <p:spPr bwMode="auto">
          <a:xfrm>
            <a:off x="914400" y="304800"/>
            <a:ext cx="10363200"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a:extLst>
              <a:ext uri="{FF2B5EF4-FFF2-40B4-BE49-F238E27FC236}">
                <a16:creationId xmlns:a16="http://schemas.microsoft.com/office/drawing/2014/main" id="{CA789C78-3C17-47FD-BE2B-5A66AF911010}"/>
              </a:ext>
            </a:extLst>
          </p:cNvPr>
          <p:cNvSpPr>
            <a:spLocks noGrp="1" noChangeArrowheads="1"/>
          </p:cNvSpPr>
          <p:nvPr>
            <p:ph type="body" idx="1"/>
          </p:nvPr>
        </p:nvSpPr>
        <p:spPr bwMode="auto">
          <a:xfrm>
            <a:off x="914400" y="1600200"/>
            <a:ext cx="10363200"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0" name="Rectangle 6">
            <a:extLst>
              <a:ext uri="{FF2B5EF4-FFF2-40B4-BE49-F238E27FC236}">
                <a16:creationId xmlns:a16="http://schemas.microsoft.com/office/drawing/2014/main" id="{6BD402C4-F652-4244-B47D-3EAD91EF2D46}"/>
              </a:ext>
            </a:extLst>
          </p:cNvPr>
          <p:cNvSpPr>
            <a:spLocks noGrp="1" noChangeArrowheads="1"/>
          </p:cNvSpPr>
          <p:nvPr>
            <p:ph type="sldNum" sz="quarter" idx="4"/>
          </p:nvPr>
        </p:nvSpPr>
        <p:spPr bwMode="auto">
          <a:xfrm>
            <a:off x="8737600" y="6248400"/>
            <a:ext cx="25400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lvl1pPr algn="r">
              <a:defRPr sz="1400" smtClean="0">
                <a:solidFill>
                  <a:schemeClr val="folHlink"/>
                </a:solidFill>
              </a:defRPr>
            </a:lvl1pPr>
          </a:lstStyle>
          <a:p>
            <a:pPr>
              <a:defRPr/>
            </a:pPr>
            <a:fld id="{2D75CD02-F602-4617-8585-0FDA09E83771}" type="slidenum">
              <a:rPr lang="en-US" altLang="en-US"/>
              <a:pPr>
                <a:defRPr/>
              </a:pPr>
              <a:t>‹#›</a:t>
            </a:fld>
            <a:endParaRPr lang="en-US" altLang="en-US">
              <a:solidFill>
                <a:schemeClr val="tx1"/>
              </a:solidFill>
            </a:endParaRPr>
          </a:p>
        </p:txBody>
      </p:sp>
    </p:spTree>
    <p:extLst>
      <p:ext uri="{BB962C8B-B14F-4D97-AF65-F5344CB8AC3E}">
        <p14:creationId xmlns:p14="http://schemas.microsoft.com/office/powerpoint/2010/main" val="2068735891"/>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 id="2147483761" r:id="rId13"/>
    <p:sldLayoutId id="2147483762" r:id="rId14"/>
  </p:sldLayoutIdLst>
  <p:txStyles>
    <p:titleStyle>
      <a:lvl1pPr algn="l" rtl="0" eaLnBrk="0" fontAlgn="base" hangingPunct="0">
        <a:spcBef>
          <a:spcPct val="0"/>
        </a:spcBef>
        <a:spcAft>
          <a:spcPct val="0"/>
        </a:spcAft>
        <a:defRPr sz="3800" b="1" kern="1200">
          <a:solidFill>
            <a:schemeClr val="bg1"/>
          </a:solidFill>
          <a:latin typeface="+mj-lt"/>
          <a:ea typeface="+mj-ea"/>
          <a:cs typeface="+mj-cs"/>
        </a:defRPr>
      </a:lvl1pPr>
      <a:lvl2pPr algn="l" rtl="0" eaLnBrk="0" fontAlgn="base" hangingPunct="0">
        <a:spcBef>
          <a:spcPct val="0"/>
        </a:spcBef>
        <a:spcAft>
          <a:spcPct val="0"/>
        </a:spcAft>
        <a:defRPr sz="3800" b="1">
          <a:solidFill>
            <a:schemeClr val="bg1"/>
          </a:solidFill>
          <a:latin typeface="Arial" panose="020B0604020202020204" pitchFamily="34" charset="0"/>
          <a:ea typeface="ヒラギノ角ゴ Pro W3" pitchFamily="1" charset="-128"/>
        </a:defRPr>
      </a:lvl2pPr>
      <a:lvl3pPr algn="l" rtl="0" eaLnBrk="0" fontAlgn="base" hangingPunct="0">
        <a:spcBef>
          <a:spcPct val="0"/>
        </a:spcBef>
        <a:spcAft>
          <a:spcPct val="0"/>
        </a:spcAft>
        <a:defRPr sz="3800" b="1">
          <a:solidFill>
            <a:schemeClr val="bg1"/>
          </a:solidFill>
          <a:latin typeface="Arial" panose="020B0604020202020204" pitchFamily="34" charset="0"/>
          <a:ea typeface="ヒラギノ角ゴ Pro W3" pitchFamily="1" charset="-128"/>
        </a:defRPr>
      </a:lvl3pPr>
      <a:lvl4pPr algn="l" rtl="0" eaLnBrk="0" fontAlgn="base" hangingPunct="0">
        <a:spcBef>
          <a:spcPct val="0"/>
        </a:spcBef>
        <a:spcAft>
          <a:spcPct val="0"/>
        </a:spcAft>
        <a:defRPr sz="3800" b="1">
          <a:solidFill>
            <a:schemeClr val="bg1"/>
          </a:solidFill>
          <a:latin typeface="Arial" panose="020B0604020202020204" pitchFamily="34" charset="0"/>
          <a:ea typeface="ヒラギノ角ゴ Pro W3" pitchFamily="1" charset="-128"/>
        </a:defRPr>
      </a:lvl4pPr>
      <a:lvl5pPr algn="l" rtl="0" eaLnBrk="0" fontAlgn="base" hangingPunct="0">
        <a:spcBef>
          <a:spcPct val="0"/>
        </a:spcBef>
        <a:spcAft>
          <a:spcPct val="0"/>
        </a:spcAft>
        <a:defRPr sz="3800" b="1">
          <a:solidFill>
            <a:schemeClr val="bg1"/>
          </a:solidFill>
          <a:latin typeface="Arial" panose="020B0604020202020204" pitchFamily="34" charset="0"/>
          <a:ea typeface="ヒラギノ角ゴ Pro W3" pitchFamily="1" charset="-128"/>
        </a:defRPr>
      </a:lvl5pPr>
      <a:lvl6pPr marL="457200" algn="l" rtl="0" fontAlgn="base">
        <a:spcBef>
          <a:spcPct val="0"/>
        </a:spcBef>
        <a:spcAft>
          <a:spcPct val="0"/>
        </a:spcAft>
        <a:defRPr sz="3800" b="1">
          <a:solidFill>
            <a:schemeClr val="bg1"/>
          </a:solidFill>
          <a:latin typeface="Arial" panose="020B0604020202020204" pitchFamily="34" charset="0"/>
          <a:ea typeface="ヒラギノ角ゴ Pro W3" pitchFamily="1" charset="-128"/>
        </a:defRPr>
      </a:lvl6pPr>
      <a:lvl7pPr marL="914400" algn="l" rtl="0" fontAlgn="base">
        <a:spcBef>
          <a:spcPct val="0"/>
        </a:spcBef>
        <a:spcAft>
          <a:spcPct val="0"/>
        </a:spcAft>
        <a:defRPr sz="3800" b="1">
          <a:solidFill>
            <a:schemeClr val="bg1"/>
          </a:solidFill>
          <a:latin typeface="Arial" panose="020B0604020202020204" pitchFamily="34" charset="0"/>
          <a:ea typeface="ヒラギノ角ゴ Pro W3" pitchFamily="1" charset="-128"/>
        </a:defRPr>
      </a:lvl7pPr>
      <a:lvl8pPr marL="1371600" algn="l" rtl="0" fontAlgn="base">
        <a:spcBef>
          <a:spcPct val="0"/>
        </a:spcBef>
        <a:spcAft>
          <a:spcPct val="0"/>
        </a:spcAft>
        <a:defRPr sz="3800" b="1">
          <a:solidFill>
            <a:schemeClr val="bg1"/>
          </a:solidFill>
          <a:latin typeface="Arial" panose="020B0604020202020204" pitchFamily="34" charset="0"/>
          <a:ea typeface="ヒラギノ角ゴ Pro W3" pitchFamily="1" charset="-128"/>
        </a:defRPr>
      </a:lvl8pPr>
      <a:lvl9pPr marL="1828800" algn="l" rtl="0" fontAlgn="base">
        <a:spcBef>
          <a:spcPct val="0"/>
        </a:spcBef>
        <a:spcAft>
          <a:spcPct val="0"/>
        </a:spcAft>
        <a:defRPr sz="3800" b="1">
          <a:solidFill>
            <a:schemeClr val="bg1"/>
          </a:solidFill>
          <a:latin typeface="Arial" panose="020B0604020202020204" pitchFamily="34" charset="0"/>
          <a:ea typeface="ヒラギノ角ゴ Pro W3" pitchFamily="1" charset="-128"/>
        </a:defRPr>
      </a:lvl9pPr>
    </p:titleStyle>
    <p:bodyStyle>
      <a:lvl1pPr marL="342900" indent="-342900" algn="l" rtl="0" eaLnBrk="0" fontAlgn="base" hangingPunct="0">
        <a:spcBef>
          <a:spcPct val="20000"/>
        </a:spcBef>
        <a:spcAft>
          <a:spcPct val="0"/>
        </a:spcAft>
        <a:buChar char="•"/>
        <a:defRPr sz="3000" kern="1200">
          <a:solidFill>
            <a:schemeClr val="bg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bg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bg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bg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6"/>
            <a:ext cx="10972800" cy="452596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7810348"/>
      </p:ext>
    </p:extLst>
  </p:cSld>
  <p:clrMap bg1="lt1" tx1="dk1" bg2="lt2" tx2="dk2" accent1="accent1" accent2="accent2" accent3="accent3" accent4="accent4" accent5="accent5" accent6="accent6" hlink="hlink" folHlink="folHlink"/>
  <p:sldLayoutIdLst>
    <p:sldLayoutId id="2147483764" r:id="rId1"/>
    <p:sldLayoutId id="2147483765" r:id="rId2"/>
    <p:sldLayoutId id="2147483766" r:id="rId3"/>
    <p:sldLayoutId id="2147483767" r:id="rId4"/>
    <p:sldLayoutId id="2147483768" r:id="rId5"/>
    <p:sldLayoutId id="2147483769" r:id="rId6"/>
    <p:sldLayoutId id="2147483770" r:id="rId7"/>
    <p:sldLayoutId id="2147483771" r:id="rId8"/>
    <p:sldLayoutId id="2147483772" r:id="rId9"/>
    <p:sldLayoutId id="2147483773" r:id="rId10"/>
    <p:sldLayoutId id="2147483774" r:id="rId11"/>
  </p:sldLayoutIdLst>
  <p:transition/>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EF05EF-6168-407F-8025-E41839E12504}" type="datetimeFigureOut">
              <a:rPr lang="en-US" smtClean="0"/>
              <a:pPr/>
              <a:t>6/9/2020</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A1C692C-4F2D-45F6-A9A8-8A3A8FE27806}" type="slidenum">
              <a:rPr lang="en-US" smtClean="0"/>
              <a:pPr/>
              <a:t>‹#›</a:t>
            </a:fld>
            <a:endParaRPr lang="en-US"/>
          </a:p>
        </p:txBody>
      </p:sp>
    </p:spTree>
    <p:extLst>
      <p:ext uri="{BB962C8B-B14F-4D97-AF65-F5344CB8AC3E}">
        <p14:creationId xmlns:p14="http://schemas.microsoft.com/office/powerpoint/2010/main" val="4052476768"/>
      </p:ext>
    </p:extLst>
  </p:cSld>
  <p:clrMap bg1="lt1" tx1="dk1" bg2="lt2" tx2="dk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pic>
        <p:nvPicPr>
          <p:cNvPr id="10" name="Google Shape;10;p1" descr="BluebackPPTCover1"/>
          <p:cNvPicPr preferRelativeResize="0"/>
          <p:nvPr/>
        </p:nvPicPr>
        <p:blipFill rotWithShape="1">
          <a:blip r:embed="rId3">
            <a:alphaModFix/>
          </a:blip>
          <a:srcRect/>
          <a:stretch/>
        </p:blipFill>
        <p:spPr>
          <a:xfrm>
            <a:off x="0" y="-1586"/>
            <a:ext cx="12192000" cy="6859587"/>
          </a:xfrm>
          <a:prstGeom prst="rect">
            <a:avLst/>
          </a:prstGeom>
          <a:noFill/>
          <a:ln>
            <a:noFill/>
          </a:ln>
        </p:spPr>
      </p:pic>
      <p:sp>
        <p:nvSpPr>
          <p:cNvPr id="11" name="Google Shape;11;p1"/>
          <p:cNvSpPr txBox="1">
            <a:spLocks noGrp="1"/>
          </p:cNvSpPr>
          <p:nvPr>
            <p:ph type="title"/>
          </p:nvPr>
        </p:nvSpPr>
        <p:spPr>
          <a:xfrm>
            <a:off x="914400" y="304801"/>
            <a:ext cx="10363200" cy="990599"/>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lt1"/>
              </a:buClr>
              <a:buSzPts val="3800"/>
              <a:buFont typeface="Arial"/>
              <a:buNone/>
              <a:defRPr sz="38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lt1"/>
              </a:buClr>
              <a:buSzPts val="3800"/>
              <a:buFont typeface="Arial"/>
              <a:buNone/>
              <a:defRPr sz="3800" b="1"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3800"/>
              <a:buFont typeface="Arial"/>
              <a:buNone/>
              <a:defRPr sz="3800" b="1"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3800"/>
              <a:buFont typeface="Arial"/>
              <a:buNone/>
              <a:defRPr sz="3800" b="1"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3800"/>
              <a:buFont typeface="Arial"/>
              <a:buNone/>
              <a:defRPr sz="3800" b="1"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3800"/>
              <a:buFont typeface="Arial"/>
              <a:buNone/>
              <a:defRPr sz="3800" b="1"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3800"/>
              <a:buFont typeface="Arial"/>
              <a:buNone/>
              <a:defRPr sz="3800" b="1"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3800"/>
              <a:buFont typeface="Arial"/>
              <a:buNone/>
              <a:defRPr sz="3800" b="1"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3800"/>
              <a:buFont typeface="Arial"/>
              <a:buNone/>
              <a:defRPr sz="3800" b="1" i="0" u="none" strike="noStrike" cap="none">
                <a:solidFill>
                  <a:schemeClr val="lt1"/>
                </a:solidFill>
                <a:latin typeface="Arial"/>
                <a:ea typeface="Arial"/>
                <a:cs typeface="Arial"/>
                <a:sym typeface="Arial"/>
              </a:defRPr>
            </a:lvl9pPr>
          </a:lstStyle>
          <a:p>
            <a:endParaRPr/>
          </a:p>
        </p:txBody>
      </p:sp>
      <p:sp>
        <p:nvSpPr>
          <p:cNvPr id="12" name="Google Shape;12;p1"/>
          <p:cNvSpPr txBox="1">
            <a:spLocks noGrp="1"/>
          </p:cNvSpPr>
          <p:nvPr>
            <p:ph type="body" idx="1"/>
          </p:nvPr>
        </p:nvSpPr>
        <p:spPr>
          <a:xfrm>
            <a:off x="914400" y="1600200"/>
            <a:ext cx="10363200" cy="4495800"/>
          </a:xfrm>
          <a:prstGeom prst="rect">
            <a:avLst/>
          </a:prstGeom>
          <a:noFill/>
          <a:ln>
            <a:noFill/>
          </a:ln>
        </p:spPr>
        <p:txBody>
          <a:bodyPr spcFirstLastPara="1" wrap="square" lIns="91425" tIns="91425" rIns="91425" bIns="91425" anchor="t" anchorCtr="0">
            <a:noAutofit/>
          </a:bodyPr>
          <a:lstStyle>
            <a:lvl1pPr marL="457200" marR="0" lvl="0" indent="-419100" algn="l" rtl="0">
              <a:lnSpc>
                <a:spcPct val="100000"/>
              </a:lnSpc>
              <a:spcBef>
                <a:spcPts val="600"/>
              </a:spcBef>
              <a:spcAft>
                <a:spcPts val="0"/>
              </a:spcAft>
              <a:buClr>
                <a:schemeClr val="lt1"/>
              </a:buClr>
              <a:buSzPts val="3000"/>
              <a:buFont typeface="Arial"/>
              <a:buChar char="•"/>
              <a:defRPr sz="3000" b="0" i="0" u="none" strike="noStrike" cap="none">
                <a:solidFill>
                  <a:schemeClr val="lt1"/>
                </a:solidFill>
                <a:latin typeface="Arial"/>
                <a:ea typeface="Arial"/>
                <a:cs typeface="Arial"/>
                <a:sym typeface="Arial"/>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3" name="Google Shape;13;p1"/>
          <p:cNvSpPr txBox="1">
            <a:spLocks noGrp="1"/>
          </p:cNvSpPr>
          <p:nvPr>
            <p:ph type="sldNum" idx="12"/>
          </p:nvPr>
        </p:nvSpPr>
        <p:spPr>
          <a:xfrm>
            <a:off x="8737601" y="6248400"/>
            <a:ext cx="2539999"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1pPr>
            <a:lvl2pPr marL="0" marR="0" lvl="1"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2pPr>
            <a:lvl3pPr marL="0" marR="0" lvl="2"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3pPr>
            <a:lvl4pPr marL="0" marR="0" lvl="3"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4pPr>
            <a:lvl5pPr marL="0" marR="0" lvl="4"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5pPr>
            <a:lvl6pPr marL="0" marR="0" lvl="5"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6pPr>
            <a:lvl7pPr marL="0" marR="0" lvl="6"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7pPr>
            <a:lvl8pPr marL="0" marR="0" lvl="7"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8pPr>
            <a:lvl9pPr marL="0" marR="0" lvl="8"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92244179"/>
      </p:ext>
    </p:extLst>
  </p:cSld>
  <p:clrMap bg1="lt1" tx1="dk1" bg2="dk2" tx2="lt2" accent1="accent1" accent2="accent2" accent3="accent3" accent4="accent4" accent5="accent5" accent6="accent6" hlink="hlink" folHlink="folHlink"/>
  <p:sldLayoutIdLst>
    <p:sldLayoutId id="2147483788"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8"/>
        <p:cNvGrpSpPr/>
        <p:nvPr/>
      </p:nvGrpSpPr>
      <p:grpSpPr>
        <a:xfrm>
          <a:off x="0" y="0"/>
          <a:ext cx="0" cy="0"/>
          <a:chOff x="0" y="0"/>
          <a:chExt cx="0" cy="0"/>
        </a:xfrm>
      </p:grpSpPr>
      <p:pic>
        <p:nvPicPr>
          <p:cNvPr id="19" name="Google Shape;19;p3" descr="BluebackPPTCover3"/>
          <p:cNvPicPr preferRelativeResize="0"/>
          <p:nvPr/>
        </p:nvPicPr>
        <p:blipFill rotWithShape="1">
          <a:blip r:embed="rId12">
            <a:alphaModFix/>
          </a:blip>
          <a:srcRect/>
          <a:stretch/>
        </p:blipFill>
        <p:spPr>
          <a:xfrm>
            <a:off x="0" y="-1586"/>
            <a:ext cx="12192000" cy="6859587"/>
          </a:xfrm>
          <a:prstGeom prst="rect">
            <a:avLst/>
          </a:prstGeom>
          <a:noFill/>
          <a:ln>
            <a:noFill/>
          </a:ln>
        </p:spPr>
      </p:pic>
      <p:sp>
        <p:nvSpPr>
          <p:cNvPr id="20" name="Google Shape;20;p3"/>
          <p:cNvSpPr txBox="1">
            <a:spLocks noGrp="1"/>
          </p:cNvSpPr>
          <p:nvPr>
            <p:ph type="title"/>
          </p:nvPr>
        </p:nvSpPr>
        <p:spPr>
          <a:xfrm>
            <a:off x="914400" y="304801"/>
            <a:ext cx="10363200" cy="990599"/>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chemeClr val="lt1"/>
              </a:buClr>
              <a:buSzPts val="3800"/>
              <a:buFont typeface="Arial"/>
              <a:buNone/>
              <a:defRPr sz="3800" b="1" i="0" u="none" strike="noStrike" cap="none">
                <a:solidFill>
                  <a:schemeClr val="lt1"/>
                </a:solidFill>
                <a:latin typeface="Arial"/>
                <a:ea typeface="Arial"/>
                <a:cs typeface="Arial"/>
                <a:sym typeface="Arial"/>
              </a:defRPr>
            </a:lvl1pPr>
            <a:lvl2pPr marR="0" lvl="1" algn="l" rtl="0">
              <a:lnSpc>
                <a:spcPct val="100000"/>
              </a:lnSpc>
              <a:spcBef>
                <a:spcPts val="0"/>
              </a:spcBef>
              <a:spcAft>
                <a:spcPts val="0"/>
              </a:spcAft>
              <a:buClr>
                <a:schemeClr val="lt1"/>
              </a:buClr>
              <a:buSzPts val="3800"/>
              <a:buFont typeface="Arial"/>
              <a:buNone/>
              <a:defRPr sz="3800" b="1" i="0" u="none" strike="noStrike" cap="none">
                <a:solidFill>
                  <a:schemeClr val="lt1"/>
                </a:solidFill>
                <a:latin typeface="Arial"/>
                <a:ea typeface="Arial"/>
                <a:cs typeface="Arial"/>
                <a:sym typeface="Arial"/>
              </a:defRPr>
            </a:lvl2pPr>
            <a:lvl3pPr marR="0" lvl="2" algn="l" rtl="0">
              <a:lnSpc>
                <a:spcPct val="100000"/>
              </a:lnSpc>
              <a:spcBef>
                <a:spcPts val="0"/>
              </a:spcBef>
              <a:spcAft>
                <a:spcPts val="0"/>
              </a:spcAft>
              <a:buClr>
                <a:schemeClr val="lt1"/>
              </a:buClr>
              <a:buSzPts val="3800"/>
              <a:buFont typeface="Arial"/>
              <a:buNone/>
              <a:defRPr sz="3800" b="1" i="0" u="none" strike="noStrike" cap="none">
                <a:solidFill>
                  <a:schemeClr val="lt1"/>
                </a:solidFill>
                <a:latin typeface="Arial"/>
                <a:ea typeface="Arial"/>
                <a:cs typeface="Arial"/>
                <a:sym typeface="Arial"/>
              </a:defRPr>
            </a:lvl3pPr>
            <a:lvl4pPr marR="0" lvl="3" algn="l" rtl="0">
              <a:lnSpc>
                <a:spcPct val="100000"/>
              </a:lnSpc>
              <a:spcBef>
                <a:spcPts val="0"/>
              </a:spcBef>
              <a:spcAft>
                <a:spcPts val="0"/>
              </a:spcAft>
              <a:buClr>
                <a:schemeClr val="lt1"/>
              </a:buClr>
              <a:buSzPts val="3800"/>
              <a:buFont typeface="Arial"/>
              <a:buNone/>
              <a:defRPr sz="3800" b="1" i="0" u="none" strike="noStrike" cap="none">
                <a:solidFill>
                  <a:schemeClr val="lt1"/>
                </a:solidFill>
                <a:latin typeface="Arial"/>
                <a:ea typeface="Arial"/>
                <a:cs typeface="Arial"/>
                <a:sym typeface="Arial"/>
              </a:defRPr>
            </a:lvl4pPr>
            <a:lvl5pPr marR="0" lvl="4" algn="l" rtl="0">
              <a:lnSpc>
                <a:spcPct val="100000"/>
              </a:lnSpc>
              <a:spcBef>
                <a:spcPts val="0"/>
              </a:spcBef>
              <a:spcAft>
                <a:spcPts val="0"/>
              </a:spcAft>
              <a:buClr>
                <a:schemeClr val="lt1"/>
              </a:buClr>
              <a:buSzPts val="3800"/>
              <a:buFont typeface="Arial"/>
              <a:buNone/>
              <a:defRPr sz="3800" b="1" i="0" u="none" strike="noStrike" cap="none">
                <a:solidFill>
                  <a:schemeClr val="lt1"/>
                </a:solidFill>
                <a:latin typeface="Arial"/>
                <a:ea typeface="Arial"/>
                <a:cs typeface="Arial"/>
                <a:sym typeface="Arial"/>
              </a:defRPr>
            </a:lvl5pPr>
            <a:lvl6pPr marR="0" lvl="5" algn="l" rtl="0">
              <a:lnSpc>
                <a:spcPct val="100000"/>
              </a:lnSpc>
              <a:spcBef>
                <a:spcPts val="0"/>
              </a:spcBef>
              <a:spcAft>
                <a:spcPts val="0"/>
              </a:spcAft>
              <a:buClr>
                <a:schemeClr val="lt1"/>
              </a:buClr>
              <a:buSzPts val="3800"/>
              <a:buFont typeface="Arial"/>
              <a:buNone/>
              <a:defRPr sz="3800" b="1" i="0" u="none" strike="noStrike" cap="none">
                <a:solidFill>
                  <a:schemeClr val="lt1"/>
                </a:solidFill>
                <a:latin typeface="Arial"/>
                <a:ea typeface="Arial"/>
                <a:cs typeface="Arial"/>
                <a:sym typeface="Arial"/>
              </a:defRPr>
            </a:lvl6pPr>
            <a:lvl7pPr marR="0" lvl="6" algn="l" rtl="0">
              <a:lnSpc>
                <a:spcPct val="100000"/>
              </a:lnSpc>
              <a:spcBef>
                <a:spcPts val="0"/>
              </a:spcBef>
              <a:spcAft>
                <a:spcPts val="0"/>
              </a:spcAft>
              <a:buClr>
                <a:schemeClr val="lt1"/>
              </a:buClr>
              <a:buSzPts val="3800"/>
              <a:buFont typeface="Arial"/>
              <a:buNone/>
              <a:defRPr sz="3800" b="1" i="0" u="none" strike="noStrike" cap="none">
                <a:solidFill>
                  <a:schemeClr val="lt1"/>
                </a:solidFill>
                <a:latin typeface="Arial"/>
                <a:ea typeface="Arial"/>
                <a:cs typeface="Arial"/>
                <a:sym typeface="Arial"/>
              </a:defRPr>
            </a:lvl7pPr>
            <a:lvl8pPr marR="0" lvl="7" algn="l" rtl="0">
              <a:lnSpc>
                <a:spcPct val="100000"/>
              </a:lnSpc>
              <a:spcBef>
                <a:spcPts val="0"/>
              </a:spcBef>
              <a:spcAft>
                <a:spcPts val="0"/>
              </a:spcAft>
              <a:buClr>
                <a:schemeClr val="lt1"/>
              </a:buClr>
              <a:buSzPts val="3800"/>
              <a:buFont typeface="Arial"/>
              <a:buNone/>
              <a:defRPr sz="3800" b="1" i="0" u="none" strike="noStrike" cap="none">
                <a:solidFill>
                  <a:schemeClr val="lt1"/>
                </a:solidFill>
                <a:latin typeface="Arial"/>
                <a:ea typeface="Arial"/>
                <a:cs typeface="Arial"/>
                <a:sym typeface="Arial"/>
              </a:defRPr>
            </a:lvl8pPr>
            <a:lvl9pPr marR="0" lvl="8" algn="l" rtl="0">
              <a:lnSpc>
                <a:spcPct val="100000"/>
              </a:lnSpc>
              <a:spcBef>
                <a:spcPts val="0"/>
              </a:spcBef>
              <a:spcAft>
                <a:spcPts val="0"/>
              </a:spcAft>
              <a:buClr>
                <a:schemeClr val="lt1"/>
              </a:buClr>
              <a:buSzPts val="3800"/>
              <a:buFont typeface="Arial"/>
              <a:buNone/>
              <a:defRPr sz="3800" b="1" i="0" u="none" strike="noStrike" cap="none">
                <a:solidFill>
                  <a:schemeClr val="lt1"/>
                </a:solidFill>
                <a:latin typeface="Arial"/>
                <a:ea typeface="Arial"/>
                <a:cs typeface="Arial"/>
                <a:sym typeface="Arial"/>
              </a:defRPr>
            </a:lvl9pPr>
          </a:lstStyle>
          <a:p>
            <a:endParaRPr/>
          </a:p>
        </p:txBody>
      </p:sp>
      <p:sp>
        <p:nvSpPr>
          <p:cNvPr id="21" name="Google Shape;21;p3"/>
          <p:cNvSpPr txBox="1">
            <a:spLocks noGrp="1"/>
          </p:cNvSpPr>
          <p:nvPr>
            <p:ph type="body" idx="1"/>
          </p:nvPr>
        </p:nvSpPr>
        <p:spPr>
          <a:xfrm>
            <a:off x="914400" y="1600200"/>
            <a:ext cx="10363200" cy="4495800"/>
          </a:xfrm>
          <a:prstGeom prst="rect">
            <a:avLst/>
          </a:prstGeom>
          <a:noFill/>
          <a:ln>
            <a:noFill/>
          </a:ln>
        </p:spPr>
        <p:txBody>
          <a:bodyPr spcFirstLastPara="1" wrap="square" lIns="91425" tIns="91425" rIns="91425" bIns="91425" anchor="t" anchorCtr="0">
            <a:noAutofit/>
          </a:bodyPr>
          <a:lstStyle>
            <a:lvl1pPr marL="457200" marR="0" lvl="0" indent="-419100" algn="l" rtl="0">
              <a:lnSpc>
                <a:spcPct val="100000"/>
              </a:lnSpc>
              <a:spcBef>
                <a:spcPts val="600"/>
              </a:spcBef>
              <a:spcAft>
                <a:spcPts val="0"/>
              </a:spcAft>
              <a:buClr>
                <a:schemeClr val="lt1"/>
              </a:buClr>
              <a:buSzPts val="3000"/>
              <a:buFont typeface="Arial"/>
              <a:buChar char="•"/>
              <a:defRPr sz="3000" b="0" i="0" u="none" strike="noStrike" cap="none">
                <a:solidFill>
                  <a:schemeClr val="lt1"/>
                </a:solidFill>
                <a:latin typeface="Arial"/>
                <a:ea typeface="Arial"/>
                <a:cs typeface="Arial"/>
                <a:sym typeface="Arial"/>
              </a:defRPr>
            </a:lvl1pPr>
            <a:lvl2pPr marL="914400" marR="0" lvl="1" indent="-406400" algn="l" rtl="0">
              <a:lnSpc>
                <a:spcPct val="100000"/>
              </a:lnSpc>
              <a:spcBef>
                <a:spcPts val="56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2pPr>
            <a:lvl3pPr marL="1371600" marR="0" lvl="2" indent="-381000" algn="l" rtl="0">
              <a:lnSpc>
                <a:spcPct val="100000"/>
              </a:lnSpc>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4pPr>
            <a:lvl5pPr marL="2286000" marR="0" lvl="4" indent="-355600" algn="l" rtl="0">
              <a:lnSpc>
                <a:spcPct val="100000"/>
              </a:lnSpc>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22" name="Google Shape;22;p3"/>
          <p:cNvSpPr txBox="1">
            <a:spLocks noGrp="1"/>
          </p:cNvSpPr>
          <p:nvPr>
            <p:ph type="sldNum" idx="12"/>
          </p:nvPr>
        </p:nvSpPr>
        <p:spPr>
          <a:xfrm>
            <a:off x="8737601" y="6248400"/>
            <a:ext cx="2539999"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1pPr>
            <a:lvl2pPr marL="0" marR="0" lvl="1"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2pPr>
            <a:lvl3pPr marL="0" marR="0" lvl="2"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3pPr>
            <a:lvl4pPr marL="0" marR="0" lvl="3"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4pPr>
            <a:lvl5pPr marL="0" marR="0" lvl="4"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5pPr>
            <a:lvl6pPr marL="0" marR="0" lvl="5"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6pPr>
            <a:lvl7pPr marL="0" marR="0" lvl="6"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7pPr>
            <a:lvl8pPr marL="0" marR="0" lvl="7"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8pPr>
            <a:lvl9pPr marL="0" marR="0" lvl="8"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76209106"/>
      </p:ext>
    </p:extLst>
  </p:cSld>
  <p:clrMap bg1="lt1" tx1="dk1" bg2="dk2" tx2="lt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9C54824-6413-4D6E-AA95-C78556F83D71}" type="datetime1">
              <a:rPr lang="en-US" smtClean="0"/>
              <a:t>6/9/2020</a:t>
            </a:fld>
            <a:endParaRPr lang="en-US" dirty="0"/>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ADAA8C77-C57D-41C2-9D50-0668B7B3E2F5}" type="slidenum">
              <a:rPr lang="en-US" smtClean="0"/>
              <a:t>‹#›</a:t>
            </a:fld>
            <a:endParaRPr lang="en-US" dirty="0"/>
          </a:p>
        </p:txBody>
      </p:sp>
    </p:spTree>
    <p:extLst>
      <p:ext uri="{BB962C8B-B14F-4D97-AF65-F5344CB8AC3E}">
        <p14:creationId xmlns:p14="http://schemas.microsoft.com/office/powerpoint/2010/main" val="1021242169"/>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6" r:id="rId6"/>
    <p:sldLayoutId id="2147483807" r:id="rId7"/>
    <p:sldLayoutId id="2147483808" r:id="rId8"/>
    <p:sldLayoutId id="2147483809" r:id="rId9"/>
    <p:sldLayoutId id="2147483810" r:id="rId10"/>
    <p:sldLayoutId id="2147483811" r:id="rId11"/>
  </p:sldLayoutIdLst>
  <p:hf hdr="0" ft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609600" y="274638"/>
            <a:ext cx="109728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051" name="Rectangle 3"/>
          <p:cNvSpPr>
            <a:spLocks noGrp="1" noChangeArrowheads="1"/>
          </p:cNvSpPr>
          <p:nvPr>
            <p:ph type="body" idx="1"/>
          </p:nvPr>
        </p:nvSpPr>
        <p:spPr bwMode="auto">
          <a:xfrm>
            <a:off x="609600" y="1600201"/>
            <a:ext cx="109728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2580" name="Rectangle 4"/>
          <p:cNvSpPr>
            <a:spLocks noGrp="1" noChangeArrowheads="1"/>
          </p:cNvSpPr>
          <p:nvPr>
            <p:ph type="dt" sz="half" idx="2"/>
          </p:nvPr>
        </p:nvSpPr>
        <p:spPr bwMode="auto">
          <a:xfrm>
            <a:off x="609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defRPr sz="1400" b="0">
                <a:solidFill>
                  <a:schemeClr val="tx1"/>
                </a:solidFill>
                <a:latin typeface="+mn-lt"/>
              </a:defRPr>
            </a:lvl1pPr>
          </a:lstStyle>
          <a:p>
            <a:pPr>
              <a:defRPr/>
            </a:pPr>
            <a:endParaRPr lang="en-US"/>
          </a:p>
        </p:txBody>
      </p:sp>
      <p:sp>
        <p:nvSpPr>
          <p:cNvPr id="152581" name="Rectangle 5"/>
          <p:cNvSpPr>
            <a:spLocks noGrp="1" noChangeArrowheads="1"/>
          </p:cNvSpPr>
          <p:nvPr>
            <p:ph type="ftr" sz="quarter" idx="3"/>
          </p:nvPr>
        </p:nvSpPr>
        <p:spPr bwMode="auto">
          <a:xfrm>
            <a:off x="4165600" y="6245225"/>
            <a:ext cx="3860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spcBef>
                <a:spcPct val="0"/>
              </a:spcBef>
              <a:defRPr sz="1400" b="0">
                <a:solidFill>
                  <a:schemeClr val="tx1"/>
                </a:solidFill>
                <a:latin typeface="+mn-lt"/>
              </a:defRPr>
            </a:lvl1pPr>
          </a:lstStyle>
          <a:p>
            <a:pPr>
              <a:defRPr/>
            </a:pPr>
            <a:endParaRPr lang="en-US"/>
          </a:p>
        </p:txBody>
      </p:sp>
      <p:sp>
        <p:nvSpPr>
          <p:cNvPr id="152582" name="Rectangle 6"/>
          <p:cNvSpPr>
            <a:spLocks noGrp="1" noChangeArrowheads="1"/>
          </p:cNvSpPr>
          <p:nvPr>
            <p:ph type="sldNum" sz="quarter" idx="4"/>
          </p:nvPr>
        </p:nvSpPr>
        <p:spPr bwMode="auto">
          <a:xfrm>
            <a:off x="8737600" y="6245225"/>
            <a:ext cx="28448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spcBef>
                <a:spcPct val="0"/>
              </a:spcBef>
              <a:defRPr sz="1400" b="0">
                <a:solidFill>
                  <a:schemeClr val="tx1"/>
                </a:solidFill>
                <a:latin typeface="+mn-lt"/>
              </a:defRPr>
            </a:lvl1pPr>
          </a:lstStyle>
          <a:p>
            <a:pPr>
              <a:defRPr/>
            </a:pPr>
            <a:fld id="{294D75AD-73E7-4D98-A7F8-C867A402CC90}" type="slidenum">
              <a:rPr lang="en-US"/>
              <a:pPr>
                <a:defRPr/>
              </a:pPr>
              <a:t>‹#›</a:t>
            </a:fld>
            <a:endParaRPr lang="en-US"/>
          </a:p>
        </p:txBody>
      </p:sp>
    </p:spTree>
    <p:extLst>
      <p:ext uri="{BB962C8B-B14F-4D97-AF65-F5344CB8AC3E}">
        <p14:creationId xmlns:p14="http://schemas.microsoft.com/office/powerpoint/2010/main" val="211404725"/>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8" r:id="rId6"/>
    <p:sldLayoutId id="2147483819" r:id="rId7"/>
    <p:sldLayoutId id="2147483820" r:id="rId8"/>
    <p:sldLayoutId id="2147483821" r:id="rId9"/>
    <p:sldLayoutId id="2147483822" r:id="rId10"/>
    <p:sldLayoutId id="214748382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14" name="Group 13"/>
          <p:cNvGrpSpPr/>
          <p:nvPr/>
        </p:nvGrpSpPr>
        <p:grpSpPr>
          <a:xfrm>
            <a:off x="0" y="0"/>
            <a:ext cx="12192000" cy="1506538"/>
            <a:chOff x="0" y="0"/>
            <a:chExt cx="9144000" cy="1506538"/>
          </a:xfrm>
        </p:grpSpPr>
        <p:pic>
          <p:nvPicPr>
            <p:cNvPr id="7" name="Rectangle 6"/>
            <p:cNvPicPr>
              <a:picLocks noChangeAspect="1"/>
            </p:cNvPicPr>
            <p:nvPr/>
          </p:nvPicPr>
          <p:blipFill>
            <a:blip r:embed="rId11">
              <a:duotone>
                <a:schemeClr val="accent1"/>
                <a:srgbClr val="FFFFFF"/>
              </a:duotone>
            </a:blip>
            <a:srcRect/>
            <a:stretch>
              <a:fillRect/>
            </a:stretch>
          </p:blipFill>
          <p:spPr>
            <a:xfrm>
              <a:off x="0" y="1"/>
              <a:ext cx="9144000" cy="1419224"/>
            </a:xfrm>
            <a:prstGeom prst="rect">
              <a:avLst/>
            </a:prstGeom>
            <a:noFill/>
            <a:ln>
              <a:noFill/>
            </a:ln>
          </p:spPr>
        </p:pic>
        <p:sp>
          <p:nvSpPr>
            <p:cNvPr id="10" name="Rectangle 9"/>
            <p:cNvSpPr/>
            <p:nvPr userDrawn="1"/>
          </p:nvSpPr>
          <p:spPr>
            <a:xfrm>
              <a:off x="0" y="0"/>
              <a:ext cx="9144000" cy="1447800"/>
            </a:xfrm>
            <a:prstGeom prst="rect">
              <a:avLst/>
            </a:prstGeom>
            <a:gradFill flip="none" rotWithShape="1">
              <a:gsLst>
                <a:gs pos="0">
                  <a:schemeClr val="accent1"/>
                </a:gs>
                <a:gs pos="49000">
                  <a:schemeClr val="accent1">
                    <a:tint val="20000"/>
                    <a:alpha val="0"/>
                  </a:schemeClr>
                </a:gs>
              </a:gsLst>
              <a:lin ang="0" scaled="1"/>
              <a:tileRect/>
            </a:gradFill>
            <a:ln w="25400" cap="rnd" cmpd="sng" algn="ctr">
              <a:noFill/>
              <a:prstDash val="solid"/>
            </a:ln>
          </p:spPr>
          <p:style>
            <a:lnRef idx="2">
              <a:schemeClr val="accent1"/>
            </a:lnRef>
            <a:fillRef idx="1">
              <a:schemeClr val="accent1"/>
            </a:fillRef>
            <a:effectRef idx="0">
              <a:schemeClr val="accent1"/>
            </a:effectRef>
            <a:fontRef idx="minor">
              <a:schemeClr val="lt1"/>
            </a:fontRef>
          </p:style>
          <p:txBody>
            <a:bodyPr rtlCol="0" anchor="ctr"/>
            <a:lstStyle/>
            <a:p>
              <a:pPr algn="ctr"/>
              <a:endParaRPr lang="en-US" sz="1800" dirty="0"/>
            </a:p>
          </p:txBody>
        </p:sp>
        <p:cxnSp>
          <p:nvCxnSpPr>
            <p:cNvPr id="8" name="Straight Connector 7"/>
            <p:cNvCxnSpPr/>
            <p:nvPr/>
          </p:nvCxnSpPr>
          <p:spPr>
            <a:xfrm>
              <a:off x="0" y="1428750"/>
              <a:ext cx="9144000" cy="1588"/>
            </a:xfrm>
            <a:prstGeom prst="line">
              <a:avLst/>
            </a:prstGeom>
            <a:ln w="38100" cap="flat" cmpd="sng" algn="ctr">
              <a:solidFill>
                <a:schemeClr val="accent1">
                  <a:shade val="75000"/>
                </a:schemeClr>
              </a:solidFill>
              <a:prstDash val="solid"/>
              <a:miter lim="800000"/>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0" y="1504950"/>
              <a:ext cx="9144000" cy="1588"/>
            </a:xfrm>
            <a:prstGeom prst="line">
              <a:avLst/>
            </a:prstGeom>
            <a:ln w="15875" cap="flat" cmpd="sng" algn="ctr">
              <a:solidFill>
                <a:schemeClr val="tx1"/>
              </a:solidFill>
              <a:prstDash val="solid"/>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609600" y="1600201"/>
            <a:ext cx="10972800" cy="4525963"/>
          </a:xfrm>
          <a:prstGeom prst="rect">
            <a:avLst/>
          </a:prstGeom>
        </p:spPr>
        <p:txBody>
          <a:bodyPr vert="horz"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rtlCol="0" anchor="ctr"/>
          <a:lstStyle>
            <a:lvl1pPr algn="l">
              <a:defRPr sz="1200">
                <a:solidFill>
                  <a:schemeClr val="tx1">
                    <a:tint val="75000"/>
                  </a:schemeClr>
                </a:solidFill>
              </a:defRPr>
            </a:lvl1pPr>
          </a:lstStyle>
          <a:p>
            <a:fld id="{6C70D0AA-A564-40E6-BDF9-FE3371FD07B4}" type="datetimeFigureOut">
              <a:rPr lang="en-US" smtClean="0"/>
              <a:pPr/>
              <a:t>6/9/2020</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rtlCol="0" anchor="ctr"/>
          <a:lstStyle>
            <a:lvl1pPr algn="r">
              <a:defRPr sz="1200">
                <a:solidFill>
                  <a:schemeClr val="tx1">
                    <a:tint val="75000"/>
                  </a:schemeClr>
                </a:solidFill>
              </a:defRPr>
            </a:lvl1pPr>
          </a:lstStyle>
          <a:p>
            <a:fld id="{561D2430-FB11-4C87-BF1D-6F488A17F237}" type="slidenum">
              <a:rPr lang="en-US" smtClean="0"/>
              <a:pPr/>
              <a:t>‹#›</a:t>
            </a:fld>
            <a:endParaRPr lang="en-US" dirty="0"/>
          </a:p>
        </p:txBody>
      </p:sp>
      <p:sp>
        <p:nvSpPr>
          <p:cNvPr id="13" name="Title Placeholder 12"/>
          <p:cNvSpPr>
            <a:spLocks noGrp="1"/>
          </p:cNvSpPr>
          <p:nvPr>
            <p:ph type="title"/>
          </p:nvPr>
        </p:nvSpPr>
        <p:spPr>
          <a:xfrm>
            <a:off x="609600" y="152400"/>
            <a:ext cx="10972800" cy="1265238"/>
          </a:xfrm>
          <a:prstGeom prst="rect">
            <a:avLst/>
          </a:prstGeom>
        </p:spPr>
        <p:txBody>
          <a:bodyPr vert="horz" rtlCol="0" anchor="ctr">
            <a:normAutofit/>
          </a:bodyPr>
          <a:lstStyle/>
          <a:p>
            <a:r>
              <a:rPr lang="en-US"/>
              <a:t>Click to edit Master title style</a:t>
            </a:r>
          </a:p>
        </p:txBody>
      </p:sp>
    </p:spTree>
    <p:extLst>
      <p:ext uri="{BB962C8B-B14F-4D97-AF65-F5344CB8AC3E}">
        <p14:creationId xmlns:p14="http://schemas.microsoft.com/office/powerpoint/2010/main" val="1968365856"/>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l" rtl="0" eaLnBrk="1" latinLnBrk="0" hangingPunct="1">
        <a:spcBef>
          <a:spcPct val="0"/>
        </a:spcBef>
        <a:buNone/>
        <a:defRPr kumimoji="0" lang="en-US" sz="4000" b="0" i="0" u="none" strike="noStrike" kern="1200" cap="none" spc="0" normalizeH="0" baseline="0" noProof="0" smtClean="0">
          <a:ln>
            <a:noFill/>
          </a:ln>
          <a:solidFill>
            <a:schemeClr val="tx1"/>
          </a:solidFill>
          <a:effectLst>
            <a:outerShdw blurRad="50800" dist="50800" dir="2700000" algn="tl" rotWithShape="0">
              <a:srgbClr val="000000">
                <a:alpha val="43137"/>
              </a:srgbClr>
            </a:outerShdw>
          </a:effectLst>
          <a:uLnTx/>
          <a:uFillTx/>
          <a:latin typeface="+mj-lt"/>
          <a:ea typeface="+mj-ea"/>
          <a:cs typeface="+mj-cs"/>
        </a:defRPr>
      </a:lvl1pPr>
    </p:titleStyle>
    <p:bodyStyle>
      <a:lvl1pPr marL="342900" indent="-342900" algn="l" rtl="0" eaLnBrk="1" latinLnBrk="0" hangingPunct="1">
        <a:spcBef>
          <a:spcPct val="20000"/>
        </a:spcBef>
        <a:spcAft>
          <a:spcPts val="400"/>
        </a:spcAft>
        <a:buFont typeface="Arial"/>
        <a:buChar char="•"/>
        <a:defRPr sz="2800" kern="1200">
          <a:solidFill>
            <a:schemeClr val="tx1"/>
          </a:solidFill>
          <a:effectLst>
            <a:outerShdw blurRad="50800" dist="50800" dir="2700000" algn="tl" rotWithShape="0">
              <a:srgbClr val="000000">
                <a:alpha val="43137"/>
              </a:srgbClr>
            </a:outerShdw>
          </a:effectLst>
          <a:latin typeface="+mn-lt"/>
          <a:ea typeface="+mn-ea"/>
          <a:cs typeface="+mn-cs"/>
        </a:defRPr>
      </a:lvl1pPr>
      <a:lvl2pPr marL="742950" indent="-285750" algn="l" rtl="0" eaLnBrk="1" latinLnBrk="0" hangingPunct="1">
        <a:spcBef>
          <a:spcPct val="20000"/>
        </a:spcBef>
        <a:buFont typeface="Arial"/>
        <a:buChar char="–"/>
        <a:defRPr sz="2400" kern="1200">
          <a:solidFill>
            <a:schemeClr val="tx1"/>
          </a:solidFill>
          <a:effectLst>
            <a:outerShdw blurRad="50800" dist="50800" dir="2700000" algn="tl" rotWithShape="0">
              <a:srgbClr val="000000">
                <a:alpha val="43137"/>
              </a:srgbClr>
            </a:outerShdw>
          </a:effectLst>
          <a:latin typeface="+mn-lt"/>
          <a:ea typeface="+mn-ea"/>
          <a:cs typeface="+mn-cs"/>
        </a:defRPr>
      </a:lvl2pPr>
      <a:lvl3pPr marL="1143000" indent="-228600" algn="l" rtl="0" eaLnBrk="1" latinLnBrk="0" hangingPunct="1">
        <a:spcBef>
          <a:spcPct val="20000"/>
        </a:spcBef>
        <a:buFont typeface="Arial"/>
        <a:buChar char="•"/>
        <a:defRPr sz="2000" kern="1200">
          <a:solidFill>
            <a:schemeClr val="tx1"/>
          </a:solidFill>
          <a:effectLst>
            <a:outerShdw blurRad="50800" dist="50800" dir="2700000" algn="tl" rotWithShape="0">
              <a:srgbClr val="000000">
                <a:alpha val="43137"/>
              </a:srgbClr>
            </a:outerShdw>
          </a:effectLst>
          <a:latin typeface="+mn-lt"/>
          <a:ea typeface="+mn-ea"/>
          <a:cs typeface="+mn-cs"/>
        </a:defRPr>
      </a:lvl3pPr>
      <a:lvl4pPr marL="1600200" indent="-228600" algn="l" rtl="0" eaLnBrk="1" latinLnBrk="0" hangingPunct="1">
        <a:spcBef>
          <a:spcPct val="20000"/>
        </a:spcBef>
        <a:buFont typeface="Arial"/>
        <a:buChar char="–"/>
        <a:defRPr sz="1800" kern="1200">
          <a:solidFill>
            <a:schemeClr val="tx1"/>
          </a:solidFill>
          <a:effectLst>
            <a:outerShdw blurRad="50800" dist="50800" dir="2700000" algn="tl" rotWithShape="0">
              <a:srgbClr val="000000">
                <a:alpha val="43137"/>
              </a:srgbClr>
            </a:outerShdw>
          </a:effectLst>
          <a:latin typeface="+mn-lt"/>
          <a:ea typeface="+mn-ea"/>
          <a:cs typeface="+mn-cs"/>
        </a:defRPr>
      </a:lvl4pPr>
      <a:lvl5pPr marL="2057400" indent="-228600" algn="l" rtl="0" eaLnBrk="1" latinLnBrk="0" hangingPunct="1">
        <a:spcBef>
          <a:spcPct val="20000"/>
        </a:spcBef>
        <a:buFont typeface="Arial"/>
        <a:buChar char="»"/>
        <a:defRPr sz="1800" kern="1200">
          <a:solidFill>
            <a:schemeClr val="tx1"/>
          </a:solidFill>
          <a:effectLst>
            <a:outerShdw blurRad="50800" dist="50800" dir="2700000" algn="tl" rotWithShape="0">
              <a:srgbClr val="000000">
                <a:alpha val="43137"/>
              </a:srgbClr>
            </a:outerShdw>
          </a:effectLst>
          <a:latin typeface="+mn-lt"/>
          <a:ea typeface="+mn-ea"/>
          <a:cs typeface="+mn-cs"/>
        </a:defRPr>
      </a:lvl5pPr>
      <a:lvl6pPr marL="2514600" indent="-228600" algn="l"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rtl="0" eaLnBrk="1" latinLnBrk="0" hangingPunct="1">
        <a:spcBef>
          <a:spcPct val="20000"/>
        </a:spcBef>
        <a:buFont typeface="Arial"/>
        <a:buChar char="•"/>
        <a:defRPr sz="2000" kern="1200">
          <a:solidFill>
            <a:schemeClr val="tx1"/>
          </a:solidFill>
          <a:latin typeface="+mn-lt"/>
          <a:ea typeface="+mn-ea"/>
          <a:cs typeface="+mn-cs"/>
        </a:defRPr>
      </a:lvl9pPr>
    </p:bodyStyle>
    <p:otherStyle>
      <a:lvl1pPr marL="0" algn="l" rtl="0" eaLnBrk="1" hangingPunct="1">
        <a:defRPr kern="1200">
          <a:solidFill>
            <a:schemeClr val="tx1"/>
          </a:solidFill>
          <a:latin typeface="+mn-lt"/>
          <a:ea typeface="+mn-ea"/>
          <a:cs typeface="+mn-cs"/>
        </a:defRPr>
      </a:lvl1pPr>
      <a:lvl2pPr marL="457200" algn="l" rtl="0" eaLnBrk="1" hangingPunct="1">
        <a:defRPr kern="1200">
          <a:solidFill>
            <a:schemeClr val="tx1"/>
          </a:solidFill>
          <a:latin typeface="+mn-lt"/>
          <a:ea typeface="+mn-ea"/>
          <a:cs typeface="+mn-cs"/>
        </a:defRPr>
      </a:lvl2pPr>
      <a:lvl3pPr marL="914400" algn="l" rtl="0" eaLnBrk="1" hangingPunct="1">
        <a:defRPr kern="1200">
          <a:solidFill>
            <a:schemeClr val="tx1"/>
          </a:solidFill>
          <a:latin typeface="+mn-lt"/>
          <a:ea typeface="+mn-ea"/>
          <a:cs typeface="+mn-cs"/>
        </a:defRPr>
      </a:lvl3pPr>
      <a:lvl4pPr marL="1371600" algn="l" rtl="0" eaLnBrk="1" hangingPunct="1">
        <a:defRPr kern="1200">
          <a:solidFill>
            <a:schemeClr val="tx1"/>
          </a:solidFill>
          <a:latin typeface="+mn-lt"/>
          <a:ea typeface="+mn-ea"/>
          <a:cs typeface="+mn-cs"/>
        </a:defRPr>
      </a:lvl4pPr>
      <a:lvl5pPr marL="1828800" algn="l" rtl="0" eaLnBrk="1" hangingPunct="1">
        <a:defRPr kern="1200">
          <a:solidFill>
            <a:schemeClr val="tx1"/>
          </a:solidFill>
          <a:latin typeface="+mn-lt"/>
          <a:ea typeface="+mn-ea"/>
          <a:cs typeface="+mn-cs"/>
        </a:defRPr>
      </a:lvl5pPr>
      <a:lvl6pPr marL="2286000" algn="l" rtl="0" eaLnBrk="1" hangingPunct="1">
        <a:defRPr kern="1200">
          <a:solidFill>
            <a:schemeClr val="tx1"/>
          </a:solidFill>
          <a:latin typeface="+mn-lt"/>
          <a:ea typeface="+mn-ea"/>
          <a:cs typeface="+mn-cs"/>
        </a:defRPr>
      </a:lvl6pPr>
      <a:lvl7pPr marL="2743200" algn="l" rtl="0" eaLnBrk="1" hangingPunct="1">
        <a:defRPr kern="1200">
          <a:solidFill>
            <a:schemeClr val="tx1"/>
          </a:solidFill>
          <a:latin typeface="+mn-lt"/>
          <a:ea typeface="+mn-ea"/>
          <a:cs typeface="+mn-cs"/>
        </a:defRPr>
      </a:lvl7pPr>
      <a:lvl8pPr marL="3200400" algn="l" rtl="0" eaLnBrk="1" hangingPunct="1">
        <a:defRPr kern="1200">
          <a:solidFill>
            <a:schemeClr val="tx1"/>
          </a:solidFill>
          <a:latin typeface="+mn-lt"/>
          <a:ea typeface="+mn-ea"/>
          <a:cs typeface="+mn-cs"/>
        </a:defRPr>
      </a:lvl8pPr>
      <a:lvl9pPr marL="3657600" algn="l" rtl="0" eaLnBrk="1" hangingPunct="1">
        <a:defRPr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a:blip r:embed="rId6">
            <a:alphaModFix/>
          </a:blip>
          <a:stretch>
            <a:fillRect/>
          </a:stretch>
        </a:blipFill>
        <a:effectLst/>
      </p:bgPr>
    </p:bg>
    <p:spTree>
      <p:nvGrpSpPr>
        <p:cNvPr id="1" name="Shape 9"/>
        <p:cNvGrpSpPr/>
        <p:nvPr/>
      </p:nvGrpSpPr>
      <p:grpSpPr>
        <a:xfrm>
          <a:off x="0" y="0"/>
          <a:ext cx="0" cy="0"/>
          <a:chOff x="0" y="0"/>
          <a:chExt cx="0" cy="0"/>
        </a:xfrm>
      </p:grpSpPr>
      <p:pic>
        <p:nvPicPr>
          <p:cNvPr id="10" name="Google Shape;10;p1" descr="WhitebackPPTCover3"/>
          <p:cNvPicPr preferRelativeResize="0"/>
          <p:nvPr/>
        </p:nvPicPr>
        <p:blipFill rotWithShape="1">
          <a:blip r:embed="rId7">
            <a:alphaModFix/>
          </a:blip>
          <a:srcRect/>
          <a:stretch/>
        </p:blipFill>
        <p:spPr>
          <a:xfrm>
            <a:off x="0" y="-4762"/>
            <a:ext cx="12192000" cy="6865937"/>
          </a:xfrm>
          <a:prstGeom prst="rect">
            <a:avLst/>
          </a:prstGeom>
          <a:noFill/>
          <a:ln>
            <a:noFill/>
          </a:ln>
        </p:spPr>
      </p:pic>
      <p:sp>
        <p:nvSpPr>
          <p:cNvPr id="11" name="Google Shape;11;p1"/>
          <p:cNvSpPr txBox="1">
            <a:spLocks noGrp="1"/>
          </p:cNvSpPr>
          <p:nvPr>
            <p:ph type="title"/>
          </p:nvPr>
        </p:nvSpPr>
        <p:spPr>
          <a:xfrm>
            <a:off x="914400" y="304800"/>
            <a:ext cx="10363200" cy="9906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3800" b="1" i="0" u="none" strike="noStrike" cap="none">
                <a:solidFill>
                  <a:srgbClr val="004276"/>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3800" b="1" i="0" u="none" strike="noStrike" cap="none">
                <a:solidFill>
                  <a:srgbClr val="004276"/>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3800" b="1" i="0" u="none" strike="noStrike" cap="none">
                <a:solidFill>
                  <a:srgbClr val="004276"/>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3800" b="1" i="0" u="none" strike="noStrike" cap="none">
                <a:solidFill>
                  <a:srgbClr val="004276"/>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3800" b="1" i="0" u="none" strike="noStrike" cap="none">
                <a:solidFill>
                  <a:srgbClr val="004276"/>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3800" b="1" i="0" u="none" strike="noStrike" cap="none">
                <a:solidFill>
                  <a:srgbClr val="A2BC36"/>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3800" b="1" i="0" u="none" strike="noStrike" cap="none">
                <a:solidFill>
                  <a:srgbClr val="A2BC36"/>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3800" b="1" i="0" u="none" strike="noStrike" cap="none">
                <a:solidFill>
                  <a:srgbClr val="A2BC36"/>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3800" b="1" i="0" u="none" strike="noStrike" cap="none">
                <a:solidFill>
                  <a:srgbClr val="A2BC36"/>
                </a:solidFill>
                <a:latin typeface="Arial"/>
                <a:ea typeface="Arial"/>
                <a:cs typeface="Arial"/>
                <a:sym typeface="Arial"/>
              </a:defRPr>
            </a:lvl9pPr>
          </a:lstStyle>
          <a:p>
            <a:endParaRPr/>
          </a:p>
        </p:txBody>
      </p:sp>
      <p:sp>
        <p:nvSpPr>
          <p:cNvPr id="12" name="Google Shape;12;p1"/>
          <p:cNvSpPr txBox="1">
            <a:spLocks noGrp="1"/>
          </p:cNvSpPr>
          <p:nvPr>
            <p:ph type="body" idx="1"/>
          </p:nvPr>
        </p:nvSpPr>
        <p:spPr>
          <a:xfrm>
            <a:off x="914400" y="1600200"/>
            <a:ext cx="10363200" cy="4495800"/>
          </a:xfrm>
          <a:prstGeom prst="rect">
            <a:avLst/>
          </a:prstGeom>
          <a:noFill/>
          <a:ln>
            <a:noFill/>
          </a:ln>
        </p:spPr>
        <p:txBody>
          <a:bodyPr spcFirstLastPara="1" wrap="square" lIns="91425" tIns="45700" rIns="91425" bIns="45700" anchor="t" anchorCtr="0">
            <a:noAutofit/>
          </a:bodyPr>
          <a:lstStyle>
            <a:lvl1pPr marL="457200" marR="0" lvl="0" indent="-419100" algn="l" rtl="0">
              <a:lnSpc>
                <a:spcPct val="100000"/>
              </a:lnSpc>
              <a:spcBef>
                <a:spcPts val="600"/>
              </a:spcBef>
              <a:spcAft>
                <a:spcPts val="0"/>
              </a:spcAft>
              <a:buClr>
                <a:srgbClr val="0D4376"/>
              </a:buClr>
              <a:buSzPts val="3000"/>
              <a:buFont typeface="Arial"/>
              <a:buChar char="•"/>
              <a:defRPr sz="3000" b="0" i="0" u="none" strike="noStrike" cap="none">
                <a:solidFill>
                  <a:srgbClr val="0D4376"/>
                </a:solidFill>
                <a:latin typeface="Arial"/>
                <a:ea typeface="Arial"/>
                <a:cs typeface="Arial"/>
                <a:sym typeface="Arial"/>
              </a:defRPr>
            </a:lvl1pPr>
            <a:lvl2pPr marL="914400" marR="0" lvl="1" indent="-406400" algn="l" rtl="0">
              <a:lnSpc>
                <a:spcPct val="100000"/>
              </a:lnSpc>
              <a:spcBef>
                <a:spcPts val="560"/>
              </a:spcBef>
              <a:spcAft>
                <a:spcPts val="0"/>
              </a:spcAft>
              <a:buClr>
                <a:srgbClr val="0D4376"/>
              </a:buClr>
              <a:buSzPts val="2800"/>
              <a:buFont typeface="Arial"/>
              <a:buChar char="–"/>
              <a:defRPr sz="2800" b="0" i="0" u="none" strike="noStrike" cap="none">
                <a:solidFill>
                  <a:srgbClr val="0D4376"/>
                </a:solidFill>
                <a:latin typeface="Arial"/>
                <a:ea typeface="Arial"/>
                <a:cs typeface="Arial"/>
                <a:sym typeface="Arial"/>
              </a:defRPr>
            </a:lvl2pPr>
            <a:lvl3pPr marL="1371600" marR="0" lvl="2" indent="-381000" algn="l" rtl="0">
              <a:lnSpc>
                <a:spcPct val="100000"/>
              </a:lnSpc>
              <a:spcBef>
                <a:spcPts val="480"/>
              </a:spcBef>
              <a:spcAft>
                <a:spcPts val="0"/>
              </a:spcAft>
              <a:buClr>
                <a:srgbClr val="0D4376"/>
              </a:buClr>
              <a:buSzPts val="2400"/>
              <a:buFont typeface="Arial"/>
              <a:buChar char="•"/>
              <a:defRPr sz="2400" b="0" i="0" u="none" strike="noStrike" cap="none">
                <a:solidFill>
                  <a:srgbClr val="0D4376"/>
                </a:solidFill>
                <a:latin typeface="Arial"/>
                <a:ea typeface="Arial"/>
                <a:cs typeface="Arial"/>
                <a:sym typeface="Arial"/>
              </a:defRPr>
            </a:lvl3pPr>
            <a:lvl4pPr marL="1828800" marR="0" lvl="3" indent="-355600" algn="l" rtl="0">
              <a:lnSpc>
                <a:spcPct val="100000"/>
              </a:lnSpc>
              <a:spcBef>
                <a:spcPts val="400"/>
              </a:spcBef>
              <a:spcAft>
                <a:spcPts val="0"/>
              </a:spcAft>
              <a:buClr>
                <a:srgbClr val="0D4376"/>
              </a:buClr>
              <a:buSzPts val="2000"/>
              <a:buFont typeface="Arial"/>
              <a:buChar char="–"/>
              <a:defRPr sz="2000" b="0" i="0" u="none" strike="noStrike" cap="none">
                <a:solidFill>
                  <a:srgbClr val="0D4376"/>
                </a:solidFill>
                <a:latin typeface="Arial"/>
                <a:ea typeface="Arial"/>
                <a:cs typeface="Arial"/>
                <a:sym typeface="Arial"/>
              </a:defRPr>
            </a:lvl4pPr>
            <a:lvl5pPr marL="2286000" marR="0" lvl="4" indent="-355600" algn="l" rtl="0">
              <a:lnSpc>
                <a:spcPct val="100000"/>
              </a:lnSpc>
              <a:spcBef>
                <a:spcPts val="400"/>
              </a:spcBef>
              <a:spcAft>
                <a:spcPts val="0"/>
              </a:spcAft>
              <a:buClr>
                <a:srgbClr val="0D4376"/>
              </a:buClr>
              <a:buSzPts val="2000"/>
              <a:buFont typeface="Arial"/>
              <a:buChar char="»"/>
              <a:defRPr sz="2000" b="0" i="0" u="none" strike="noStrike" cap="none">
                <a:solidFill>
                  <a:srgbClr val="0D4376"/>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3" name="Google Shape;13;p1"/>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folHlink"/>
              </a:buClr>
              <a:buSzPts val="1400"/>
              <a:buFont typeface="Arial"/>
              <a:buNone/>
              <a:defRPr sz="1400" b="0" i="0" u="none" strike="noStrike" cap="none">
                <a:solidFill>
                  <a:schemeClr val="folHlink"/>
                </a:solidFill>
                <a:latin typeface="Arial"/>
                <a:ea typeface="Arial"/>
                <a:cs typeface="Arial"/>
                <a:sym typeface="Arial"/>
              </a:defRPr>
            </a:lvl1pPr>
            <a:lvl2pPr marL="0" marR="0" lvl="1" indent="0" algn="r" rtl="0">
              <a:lnSpc>
                <a:spcPct val="100000"/>
              </a:lnSpc>
              <a:spcBef>
                <a:spcPts val="0"/>
              </a:spcBef>
              <a:spcAft>
                <a:spcPts val="0"/>
              </a:spcAft>
              <a:buClr>
                <a:schemeClr val="folHlink"/>
              </a:buClr>
              <a:buSzPts val="1400"/>
              <a:buFont typeface="Arial"/>
              <a:buNone/>
              <a:defRPr sz="1400" b="0" i="0" u="none" strike="noStrike" cap="none">
                <a:solidFill>
                  <a:schemeClr val="folHlink"/>
                </a:solidFill>
                <a:latin typeface="Arial"/>
                <a:ea typeface="Arial"/>
                <a:cs typeface="Arial"/>
                <a:sym typeface="Arial"/>
              </a:defRPr>
            </a:lvl2pPr>
            <a:lvl3pPr marL="0" marR="0" lvl="2" indent="0" algn="r" rtl="0">
              <a:lnSpc>
                <a:spcPct val="100000"/>
              </a:lnSpc>
              <a:spcBef>
                <a:spcPts val="0"/>
              </a:spcBef>
              <a:spcAft>
                <a:spcPts val="0"/>
              </a:spcAft>
              <a:buClr>
                <a:schemeClr val="folHlink"/>
              </a:buClr>
              <a:buSzPts val="1400"/>
              <a:buFont typeface="Arial"/>
              <a:buNone/>
              <a:defRPr sz="1400" b="0" i="0" u="none" strike="noStrike" cap="none">
                <a:solidFill>
                  <a:schemeClr val="folHlink"/>
                </a:solidFill>
                <a:latin typeface="Arial"/>
                <a:ea typeface="Arial"/>
                <a:cs typeface="Arial"/>
                <a:sym typeface="Arial"/>
              </a:defRPr>
            </a:lvl3pPr>
            <a:lvl4pPr marL="0" marR="0" lvl="3" indent="0" algn="r" rtl="0">
              <a:lnSpc>
                <a:spcPct val="100000"/>
              </a:lnSpc>
              <a:spcBef>
                <a:spcPts val="0"/>
              </a:spcBef>
              <a:spcAft>
                <a:spcPts val="0"/>
              </a:spcAft>
              <a:buClr>
                <a:schemeClr val="folHlink"/>
              </a:buClr>
              <a:buSzPts val="1400"/>
              <a:buFont typeface="Arial"/>
              <a:buNone/>
              <a:defRPr sz="1400" b="0" i="0" u="none" strike="noStrike" cap="none">
                <a:solidFill>
                  <a:schemeClr val="folHlink"/>
                </a:solidFill>
                <a:latin typeface="Arial"/>
                <a:ea typeface="Arial"/>
                <a:cs typeface="Arial"/>
                <a:sym typeface="Arial"/>
              </a:defRPr>
            </a:lvl4pPr>
            <a:lvl5pPr marL="0" marR="0" lvl="4" indent="0" algn="r" rtl="0">
              <a:lnSpc>
                <a:spcPct val="100000"/>
              </a:lnSpc>
              <a:spcBef>
                <a:spcPts val="0"/>
              </a:spcBef>
              <a:spcAft>
                <a:spcPts val="0"/>
              </a:spcAft>
              <a:buClr>
                <a:schemeClr val="folHlink"/>
              </a:buClr>
              <a:buSzPts val="1400"/>
              <a:buFont typeface="Arial"/>
              <a:buNone/>
              <a:defRPr sz="1400" b="0" i="0" u="none" strike="noStrike" cap="none">
                <a:solidFill>
                  <a:schemeClr val="folHlink"/>
                </a:solidFill>
                <a:latin typeface="Arial"/>
                <a:ea typeface="Arial"/>
                <a:cs typeface="Arial"/>
                <a:sym typeface="Arial"/>
              </a:defRPr>
            </a:lvl5pPr>
            <a:lvl6pPr marL="0" marR="0" lvl="5" indent="0" algn="r" rtl="0">
              <a:lnSpc>
                <a:spcPct val="100000"/>
              </a:lnSpc>
              <a:spcBef>
                <a:spcPts val="0"/>
              </a:spcBef>
              <a:spcAft>
                <a:spcPts val="0"/>
              </a:spcAft>
              <a:buClr>
                <a:schemeClr val="folHlink"/>
              </a:buClr>
              <a:buSzPts val="1400"/>
              <a:buFont typeface="Arial"/>
              <a:buNone/>
              <a:defRPr sz="1400" b="0" i="0" u="none" strike="noStrike" cap="none">
                <a:solidFill>
                  <a:schemeClr val="folHlink"/>
                </a:solidFill>
                <a:latin typeface="Arial"/>
                <a:ea typeface="Arial"/>
                <a:cs typeface="Arial"/>
                <a:sym typeface="Arial"/>
              </a:defRPr>
            </a:lvl6pPr>
            <a:lvl7pPr marL="0" marR="0" lvl="6" indent="0" algn="r" rtl="0">
              <a:lnSpc>
                <a:spcPct val="100000"/>
              </a:lnSpc>
              <a:spcBef>
                <a:spcPts val="0"/>
              </a:spcBef>
              <a:spcAft>
                <a:spcPts val="0"/>
              </a:spcAft>
              <a:buClr>
                <a:schemeClr val="folHlink"/>
              </a:buClr>
              <a:buSzPts val="1400"/>
              <a:buFont typeface="Arial"/>
              <a:buNone/>
              <a:defRPr sz="1400" b="0" i="0" u="none" strike="noStrike" cap="none">
                <a:solidFill>
                  <a:schemeClr val="folHlink"/>
                </a:solidFill>
                <a:latin typeface="Arial"/>
                <a:ea typeface="Arial"/>
                <a:cs typeface="Arial"/>
                <a:sym typeface="Arial"/>
              </a:defRPr>
            </a:lvl7pPr>
            <a:lvl8pPr marL="0" marR="0" lvl="7" indent="0" algn="r" rtl="0">
              <a:lnSpc>
                <a:spcPct val="100000"/>
              </a:lnSpc>
              <a:spcBef>
                <a:spcPts val="0"/>
              </a:spcBef>
              <a:spcAft>
                <a:spcPts val="0"/>
              </a:spcAft>
              <a:buClr>
                <a:schemeClr val="folHlink"/>
              </a:buClr>
              <a:buSzPts val="1400"/>
              <a:buFont typeface="Arial"/>
              <a:buNone/>
              <a:defRPr sz="1400" b="0" i="0" u="none" strike="noStrike" cap="none">
                <a:solidFill>
                  <a:schemeClr val="folHlink"/>
                </a:solidFill>
                <a:latin typeface="Arial"/>
                <a:ea typeface="Arial"/>
                <a:cs typeface="Arial"/>
                <a:sym typeface="Arial"/>
              </a:defRPr>
            </a:lvl8pPr>
            <a:lvl9pPr marL="0" marR="0" lvl="8" indent="0" algn="r" rtl="0">
              <a:lnSpc>
                <a:spcPct val="100000"/>
              </a:lnSpc>
              <a:spcBef>
                <a:spcPts val="0"/>
              </a:spcBef>
              <a:spcAft>
                <a:spcPts val="0"/>
              </a:spcAft>
              <a:buClr>
                <a:schemeClr val="folHlink"/>
              </a:buClr>
              <a:buSzPts val="1400"/>
              <a:buFont typeface="Arial"/>
              <a:buNone/>
              <a:defRPr sz="1400" b="0" i="0" u="none" strike="noStrike" cap="none">
                <a:solidFill>
                  <a:schemeClr val="folHlink"/>
                </a:solidFill>
                <a:latin typeface="Arial"/>
                <a:ea typeface="Arial"/>
                <a:cs typeface="Arial"/>
                <a:sym typeface="Arial"/>
              </a:defRPr>
            </a:lvl9pPr>
          </a:lstStyle>
          <a:p>
            <a:fld id="{00000000-1234-1234-1234-123412341234}" type="slidenum">
              <a:rPr lang="en-US" smtClean="0"/>
              <a:pPr/>
              <a:t>‹#›</a:t>
            </a:fld>
            <a:endParaRPr lang="en-US">
              <a:solidFill>
                <a:srgbClr val="000000"/>
              </a:solidFill>
            </a:endParaRPr>
          </a:p>
        </p:txBody>
      </p:sp>
    </p:spTree>
    <p:extLst>
      <p:ext uri="{BB962C8B-B14F-4D97-AF65-F5344CB8AC3E}">
        <p14:creationId xmlns:p14="http://schemas.microsoft.com/office/powerpoint/2010/main" val="3134403519"/>
      </p:ext>
    </p:extLst>
  </p:cSld>
  <p:clrMap bg1="lt1" tx1="dk1" bg2="dk2" tx2="lt2" accent1="accent1" accent2="accent2" accent3="accent3" accent4="accent4" accent5="accent5" accent6="accent6" hlink="hlink" folHlink="folHlink"/>
  <p:sldLayoutIdLst>
    <p:sldLayoutId id="2147483671" r:id="rId1"/>
    <p:sldLayoutId id="2147483672" r:id="rId2"/>
    <p:sldLayoutId id="2147483673" r:id="rId3"/>
    <p:sldLayoutId id="2147483674"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
        <p:cNvGrpSpPr/>
        <p:nvPr/>
      </p:nvGrpSpPr>
      <p:grpSpPr>
        <a:xfrm>
          <a:off x="0" y="0"/>
          <a:ext cx="0" cy="0"/>
          <a:chOff x="0" y="0"/>
          <a:chExt cx="0" cy="0"/>
        </a:xfrm>
      </p:grpSpPr>
      <p:pic>
        <p:nvPicPr>
          <p:cNvPr id="28" name="Google Shape;28;p6"/>
          <p:cNvPicPr preferRelativeResize="0"/>
          <p:nvPr/>
        </p:nvPicPr>
        <p:blipFill rotWithShape="1">
          <a:blip r:embed="rId11">
            <a:alphaModFix/>
          </a:blip>
          <a:srcRect/>
          <a:stretch/>
        </p:blipFill>
        <p:spPr>
          <a:xfrm>
            <a:off x="0" y="1586"/>
            <a:ext cx="12192000" cy="6853200"/>
          </a:xfrm>
          <a:prstGeom prst="rect">
            <a:avLst/>
          </a:prstGeom>
          <a:noFill/>
          <a:ln>
            <a:noFill/>
          </a:ln>
        </p:spPr>
      </p:pic>
      <p:sp>
        <p:nvSpPr>
          <p:cNvPr id="29" name="Google Shape;29;p6"/>
          <p:cNvSpPr txBox="1">
            <a:spLocks noGrp="1"/>
          </p:cNvSpPr>
          <p:nvPr>
            <p:ph type="title"/>
          </p:nvPr>
        </p:nvSpPr>
        <p:spPr>
          <a:xfrm>
            <a:off x="914400" y="304800"/>
            <a:ext cx="10363200" cy="990600"/>
          </a:xfrm>
          <a:prstGeom prst="rect">
            <a:avLst/>
          </a:prstGeom>
          <a:noFill/>
          <a:ln>
            <a:noFill/>
          </a:ln>
        </p:spPr>
        <p:txBody>
          <a:bodyPr spcFirstLastPara="1" wrap="square" lIns="91425" tIns="91425" rIns="91425" bIns="91425" anchor="ctr"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endParaRPr/>
          </a:p>
        </p:txBody>
      </p:sp>
      <p:sp>
        <p:nvSpPr>
          <p:cNvPr id="30" name="Google Shape;30;p6"/>
          <p:cNvSpPr txBox="1">
            <a:spLocks noGrp="1"/>
          </p:cNvSpPr>
          <p:nvPr>
            <p:ph type="body" idx="1"/>
          </p:nvPr>
        </p:nvSpPr>
        <p:spPr>
          <a:xfrm>
            <a:off x="914400" y="1600200"/>
            <a:ext cx="10363200" cy="4495800"/>
          </a:xfrm>
          <a:prstGeom prst="rect">
            <a:avLst/>
          </a:prstGeom>
          <a:noFill/>
          <a:ln>
            <a:noFill/>
          </a:ln>
        </p:spPr>
        <p:txBody>
          <a:bodyPr spcFirstLastPara="1" wrap="square" lIns="91425" tIns="91425" rIns="91425" bIns="91425" anchor="t" anchorCtr="0">
            <a:noAutofit/>
          </a:bodyPr>
          <a:lstStyle>
            <a:lvl1pPr marL="457200" marR="0" lvl="0" indent="-317500" algn="l" rtl="0">
              <a:lnSpc>
                <a:spcPct val="100000"/>
              </a:lnSpc>
              <a:spcBef>
                <a:spcPts val="600"/>
              </a:spcBef>
              <a:spcAft>
                <a:spcPts val="0"/>
              </a:spcAft>
              <a:buClr>
                <a:srgbClr val="0D4376"/>
              </a:buClr>
              <a:buSzPts val="1400"/>
              <a:buFont typeface="Arial"/>
              <a:buChar char="•"/>
              <a:defRPr sz="1400" b="0" i="0" u="none" strike="noStrike" cap="none">
                <a:solidFill>
                  <a:srgbClr val="000000"/>
                </a:solidFill>
                <a:latin typeface="Arial"/>
                <a:ea typeface="Arial"/>
                <a:cs typeface="Arial"/>
                <a:sym typeface="Arial"/>
              </a:defRPr>
            </a:lvl1pPr>
            <a:lvl2pPr marL="914400" marR="0" lvl="1" indent="-317500" algn="l" rtl="0">
              <a:lnSpc>
                <a:spcPct val="100000"/>
              </a:lnSpc>
              <a:spcBef>
                <a:spcPts val="560"/>
              </a:spcBef>
              <a:spcAft>
                <a:spcPts val="0"/>
              </a:spcAft>
              <a:buClr>
                <a:srgbClr val="0D4376"/>
              </a:buClr>
              <a:buSzPts val="1400"/>
              <a:buFont typeface="Arial"/>
              <a:buChar char="–"/>
              <a:defRPr sz="1400" b="0" i="0" u="none" strike="noStrike" cap="none">
                <a:solidFill>
                  <a:srgbClr val="000000"/>
                </a:solidFill>
                <a:latin typeface="Arial"/>
                <a:ea typeface="Arial"/>
                <a:cs typeface="Arial"/>
                <a:sym typeface="Arial"/>
              </a:defRPr>
            </a:lvl2pPr>
            <a:lvl3pPr marL="1371600" marR="0" lvl="2" indent="-317500" algn="l" rtl="0">
              <a:lnSpc>
                <a:spcPct val="100000"/>
              </a:lnSpc>
              <a:spcBef>
                <a:spcPts val="480"/>
              </a:spcBef>
              <a:spcAft>
                <a:spcPts val="0"/>
              </a:spcAft>
              <a:buClr>
                <a:srgbClr val="0D4376"/>
              </a:buClr>
              <a:buSzPts val="1400"/>
              <a:buFont typeface="Arial"/>
              <a:buChar char="•"/>
              <a:defRPr sz="1400" b="0" i="0" u="none" strike="noStrike" cap="none">
                <a:solidFill>
                  <a:srgbClr val="000000"/>
                </a:solidFill>
                <a:latin typeface="Arial"/>
                <a:ea typeface="Arial"/>
                <a:cs typeface="Arial"/>
                <a:sym typeface="Arial"/>
              </a:defRPr>
            </a:lvl3pPr>
            <a:lvl4pPr marL="1828800" marR="0" lvl="3" indent="-317500" algn="l" rtl="0">
              <a:lnSpc>
                <a:spcPct val="100000"/>
              </a:lnSpc>
              <a:spcBef>
                <a:spcPts val="400"/>
              </a:spcBef>
              <a:spcAft>
                <a:spcPts val="0"/>
              </a:spcAft>
              <a:buClr>
                <a:srgbClr val="0D4376"/>
              </a:buClr>
              <a:buSzPts val="1400"/>
              <a:buFont typeface="Arial"/>
              <a:buChar char="–"/>
              <a:defRPr sz="1400" b="0" i="0" u="none" strike="noStrike" cap="none">
                <a:solidFill>
                  <a:srgbClr val="000000"/>
                </a:solidFill>
                <a:latin typeface="Arial"/>
                <a:ea typeface="Arial"/>
                <a:cs typeface="Arial"/>
                <a:sym typeface="Arial"/>
              </a:defRPr>
            </a:lvl4pPr>
            <a:lvl5pPr marL="2286000" marR="0" lvl="4" indent="-317500" algn="l" rtl="0">
              <a:lnSpc>
                <a:spcPct val="100000"/>
              </a:lnSpc>
              <a:spcBef>
                <a:spcPts val="400"/>
              </a:spcBef>
              <a:spcAft>
                <a:spcPts val="0"/>
              </a:spcAft>
              <a:buClr>
                <a:srgbClr val="0D4376"/>
              </a:buClr>
              <a:buSzPts val="1400"/>
              <a:buFont typeface="Arial"/>
              <a:buChar char="»"/>
              <a:defRPr sz="1400" b="0" i="0" u="none" strike="noStrike" cap="none">
                <a:solidFill>
                  <a:srgbClr val="000000"/>
                </a:solidFill>
                <a:latin typeface="Arial"/>
                <a:ea typeface="Arial"/>
                <a:cs typeface="Arial"/>
                <a:sym typeface="Arial"/>
              </a:defRPr>
            </a:lvl5pPr>
            <a:lvl6pPr marL="2743200" marR="0" lvl="5" indent="-317500" algn="l" rtl="0">
              <a:lnSpc>
                <a:spcPct val="100000"/>
              </a:lnSpc>
              <a:spcBef>
                <a:spcPts val="400"/>
              </a:spcBef>
              <a:spcAft>
                <a:spcPts val="0"/>
              </a:spcAft>
              <a:buClr>
                <a:srgbClr val="0D4376"/>
              </a:buClr>
              <a:buSzPts val="1400"/>
              <a:buFont typeface="Arial"/>
              <a:buChar char="»"/>
              <a:defRPr sz="1400" b="0" i="0" u="none" strike="noStrike" cap="none">
                <a:solidFill>
                  <a:srgbClr val="000000"/>
                </a:solidFill>
                <a:latin typeface="Arial"/>
                <a:ea typeface="Arial"/>
                <a:cs typeface="Arial"/>
                <a:sym typeface="Arial"/>
              </a:defRPr>
            </a:lvl6pPr>
            <a:lvl7pPr marL="3200400" marR="0" lvl="6" indent="-317500" algn="l" rtl="0">
              <a:lnSpc>
                <a:spcPct val="100000"/>
              </a:lnSpc>
              <a:spcBef>
                <a:spcPts val="400"/>
              </a:spcBef>
              <a:spcAft>
                <a:spcPts val="0"/>
              </a:spcAft>
              <a:buClr>
                <a:srgbClr val="0D4376"/>
              </a:buClr>
              <a:buSzPts val="1400"/>
              <a:buFont typeface="Arial"/>
              <a:buChar char="»"/>
              <a:defRPr sz="1400" b="0" i="0" u="none" strike="noStrike" cap="none">
                <a:solidFill>
                  <a:srgbClr val="000000"/>
                </a:solidFill>
                <a:latin typeface="Arial"/>
                <a:ea typeface="Arial"/>
                <a:cs typeface="Arial"/>
                <a:sym typeface="Arial"/>
              </a:defRPr>
            </a:lvl7pPr>
            <a:lvl8pPr marL="3657600" marR="0" lvl="7" indent="-317500" algn="l" rtl="0">
              <a:lnSpc>
                <a:spcPct val="100000"/>
              </a:lnSpc>
              <a:spcBef>
                <a:spcPts val="400"/>
              </a:spcBef>
              <a:spcAft>
                <a:spcPts val="0"/>
              </a:spcAft>
              <a:buClr>
                <a:srgbClr val="0D4376"/>
              </a:buClr>
              <a:buSzPts val="1400"/>
              <a:buFont typeface="Arial"/>
              <a:buChar char="»"/>
              <a:defRPr sz="1400" b="0" i="0" u="none" strike="noStrike" cap="none">
                <a:solidFill>
                  <a:srgbClr val="000000"/>
                </a:solidFill>
                <a:latin typeface="Arial"/>
                <a:ea typeface="Arial"/>
                <a:cs typeface="Arial"/>
                <a:sym typeface="Arial"/>
              </a:defRPr>
            </a:lvl8pPr>
            <a:lvl9pPr marL="4114800" marR="0" lvl="8" indent="-317500" algn="l" rtl="0">
              <a:lnSpc>
                <a:spcPct val="100000"/>
              </a:lnSpc>
              <a:spcBef>
                <a:spcPts val="400"/>
              </a:spcBef>
              <a:spcAft>
                <a:spcPts val="0"/>
              </a:spcAft>
              <a:buClr>
                <a:srgbClr val="0D4376"/>
              </a:buClr>
              <a:buSzPts val="1400"/>
              <a:buFont typeface="Arial"/>
              <a:buChar char="»"/>
              <a:defRPr sz="1400" b="0" i="0" u="none" strike="noStrike" cap="none">
                <a:solidFill>
                  <a:srgbClr val="000000"/>
                </a:solidFill>
                <a:latin typeface="Arial"/>
                <a:ea typeface="Arial"/>
                <a:cs typeface="Arial"/>
                <a:sym typeface="Arial"/>
              </a:defRPr>
            </a:lvl9pPr>
          </a:lstStyle>
          <a:p>
            <a:endParaRPr/>
          </a:p>
        </p:txBody>
      </p:sp>
      <p:sp>
        <p:nvSpPr>
          <p:cNvPr id="31" name="Google Shape;31;p6"/>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1pPr>
            <a:lvl2pPr marL="0" marR="0" lvl="1"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2pPr>
            <a:lvl3pPr marL="0" marR="0" lvl="2"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3pPr>
            <a:lvl4pPr marL="0" marR="0" lvl="3"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4pPr>
            <a:lvl5pPr marL="0" marR="0" lvl="4"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5pPr>
            <a:lvl6pPr marL="0" marR="0" lvl="5"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6pPr>
            <a:lvl7pPr marL="0" marR="0" lvl="6"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7pPr>
            <a:lvl8pPr marL="0" marR="0" lvl="7"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8pPr>
            <a:lvl9pPr marL="0" marR="0" lvl="8" indent="0" algn="r" rtl="0">
              <a:lnSpc>
                <a:spcPct val="100000"/>
              </a:lnSpc>
              <a:spcBef>
                <a:spcPts val="0"/>
              </a:spcBef>
              <a:spcAft>
                <a:spcPts val="0"/>
              </a:spcAft>
              <a:buClr>
                <a:schemeClr val="folHlink"/>
              </a:buClr>
              <a:buSzPts val="350"/>
              <a:buFont typeface="Arial"/>
              <a:buNone/>
              <a:defRPr sz="1400" b="0" i="0" u="none" strike="noStrike" cap="none">
                <a:solidFill>
                  <a:schemeClr val="folHlink"/>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466517199"/>
      </p:ext>
    </p:extLst>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a:blip r:embed="rId14">
            <a:alphaModFix/>
          </a:blip>
          <a:stretch>
            <a:fillRect/>
          </a:stretch>
        </a:blipFill>
        <a:effectLst/>
      </p:bgPr>
    </p:bg>
    <p:spTree>
      <p:nvGrpSpPr>
        <p:cNvPr id="1" name="Shape 71"/>
        <p:cNvGrpSpPr/>
        <p:nvPr/>
      </p:nvGrpSpPr>
      <p:grpSpPr>
        <a:xfrm>
          <a:off x="0" y="0"/>
          <a:ext cx="0" cy="0"/>
          <a:chOff x="0" y="0"/>
          <a:chExt cx="0" cy="0"/>
        </a:xfrm>
      </p:grpSpPr>
      <p:sp>
        <p:nvSpPr>
          <p:cNvPr id="72" name="Google Shape;72;p16"/>
          <p:cNvSpPr txBox="1">
            <a:spLocks noGrp="1"/>
          </p:cNvSpPr>
          <p:nvPr>
            <p:ph type="title"/>
          </p:nvPr>
        </p:nvSpPr>
        <p:spPr>
          <a:xfrm>
            <a:off x="838200" y="365125"/>
            <a:ext cx="10515600" cy="1325700"/>
          </a:xfrm>
          <a:prstGeom prst="rect">
            <a:avLst/>
          </a:prstGeom>
          <a:noFill/>
          <a:ln>
            <a:noFill/>
          </a:ln>
        </p:spPr>
        <p:txBody>
          <a:bodyPr spcFirstLastPara="1" wrap="square" lIns="68575" tIns="34275" rIns="68575" bIns="34275" anchor="ctr" anchorCtr="0">
            <a:noAutofit/>
          </a:bodyPr>
          <a:lstStyle>
            <a:lvl1pPr marR="0" lvl="0" algn="l" rtl="0">
              <a:lnSpc>
                <a:spcPct val="90000"/>
              </a:lnSpc>
              <a:spcBef>
                <a:spcPts val="0"/>
              </a:spcBef>
              <a:spcAft>
                <a:spcPts val="0"/>
              </a:spcAft>
              <a:buClr>
                <a:srgbClr val="00467F"/>
              </a:buClr>
              <a:buSzPts val="3000"/>
              <a:buFont typeface="Arial"/>
              <a:buNone/>
              <a:defRPr sz="3000" b="1" i="0" u="none" strike="noStrike" cap="none">
                <a:solidFill>
                  <a:srgbClr val="00467F"/>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rgbClr val="000000"/>
                </a:solidFill>
                <a:latin typeface="Arial"/>
                <a:ea typeface="Arial"/>
                <a:cs typeface="Arial"/>
                <a:sym typeface="Arial"/>
              </a:defRPr>
            </a:lvl9pPr>
          </a:lstStyle>
          <a:p>
            <a:endParaRPr/>
          </a:p>
        </p:txBody>
      </p:sp>
      <p:sp>
        <p:nvSpPr>
          <p:cNvPr id="73" name="Google Shape;73;p16"/>
          <p:cNvSpPr txBox="1">
            <a:spLocks noGrp="1"/>
          </p:cNvSpPr>
          <p:nvPr>
            <p:ph type="body" idx="1"/>
          </p:nvPr>
        </p:nvSpPr>
        <p:spPr>
          <a:xfrm>
            <a:off x="838200" y="1825625"/>
            <a:ext cx="10515600" cy="4351200"/>
          </a:xfrm>
          <a:prstGeom prst="rect">
            <a:avLst/>
          </a:prstGeom>
          <a:noFill/>
          <a:ln>
            <a:noFill/>
          </a:ln>
        </p:spPr>
        <p:txBody>
          <a:bodyPr spcFirstLastPara="1" wrap="square" lIns="68575" tIns="34275" rIns="68575" bIns="34275" anchor="t" anchorCtr="0">
            <a:noAutofit/>
          </a:bodyPr>
          <a:lstStyle>
            <a:lvl1pPr marL="457200" marR="0" lvl="0" indent="-361950" algn="l" rtl="0">
              <a:lnSpc>
                <a:spcPct val="90000"/>
              </a:lnSpc>
              <a:spcBef>
                <a:spcPts val="800"/>
              </a:spcBef>
              <a:spcAft>
                <a:spcPts val="0"/>
              </a:spcAft>
              <a:buClr>
                <a:srgbClr val="00467F"/>
              </a:buClr>
              <a:buSzPts val="2100"/>
              <a:buFont typeface="Arial"/>
              <a:buChar char="•"/>
              <a:defRPr sz="2100" b="0" i="0" u="none" strike="noStrike" cap="none">
                <a:solidFill>
                  <a:srgbClr val="00467F"/>
                </a:solidFill>
                <a:latin typeface="Arial"/>
                <a:ea typeface="Arial"/>
                <a:cs typeface="Arial"/>
                <a:sym typeface="Arial"/>
              </a:defRPr>
            </a:lvl1pPr>
            <a:lvl2pPr marL="914400" marR="0" lvl="1" indent="-342900" algn="l" rtl="0">
              <a:lnSpc>
                <a:spcPct val="90000"/>
              </a:lnSpc>
              <a:spcBef>
                <a:spcPts val="400"/>
              </a:spcBef>
              <a:spcAft>
                <a:spcPts val="0"/>
              </a:spcAft>
              <a:buClr>
                <a:srgbClr val="00467F"/>
              </a:buClr>
              <a:buSzPts val="1800"/>
              <a:buFont typeface="Arial"/>
              <a:buChar char="•"/>
              <a:defRPr sz="1800" b="0" i="0" u="none" strike="noStrike" cap="none">
                <a:solidFill>
                  <a:srgbClr val="00467F"/>
                </a:solidFill>
                <a:latin typeface="Arial"/>
                <a:ea typeface="Arial"/>
                <a:cs typeface="Arial"/>
                <a:sym typeface="Arial"/>
              </a:defRPr>
            </a:lvl2pPr>
            <a:lvl3pPr marL="1371600" marR="0" lvl="2" indent="-323850" algn="l" rtl="0">
              <a:lnSpc>
                <a:spcPct val="90000"/>
              </a:lnSpc>
              <a:spcBef>
                <a:spcPts val="400"/>
              </a:spcBef>
              <a:spcAft>
                <a:spcPts val="0"/>
              </a:spcAft>
              <a:buClr>
                <a:srgbClr val="00467F"/>
              </a:buClr>
              <a:buSzPts val="1500"/>
              <a:buFont typeface="Arial"/>
              <a:buChar char="•"/>
              <a:defRPr sz="1500" b="0" i="0" u="none" strike="noStrike" cap="none">
                <a:solidFill>
                  <a:srgbClr val="00467F"/>
                </a:solidFill>
                <a:latin typeface="Arial"/>
                <a:ea typeface="Arial"/>
                <a:cs typeface="Arial"/>
                <a:sym typeface="Arial"/>
              </a:defRPr>
            </a:lvl3pPr>
            <a:lvl4pPr marL="1828800" marR="0" lvl="3" indent="-317500" algn="l" rtl="0">
              <a:lnSpc>
                <a:spcPct val="90000"/>
              </a:lnSpc>
              <a:spcBef>
                <a:spcPts val="400"/>
              </a:spcBef>
              <a:spcAft>
                <a:spcPts val="0"/>
              </a:spcAft>
              <a:buClr>
                <a:srgbClr val="00467F"/>
              </a:buClr>
              <a:buSzPts val="1400"/>
              <a:buFont typeface="Arial"/>
              <a:buChar char="•"/>
              <a:defRPr sz="1400" b="0" i="0" u="none" strike="noStrike" cap="none">
                <a:solidFill>
                  <a:srgbClr val="00467F"/>
                </a:solidFill>
                <a:latin typeface="Arial"/>
                <a:ea typeface="Arial"/>
                <a:cs typeface="Arial"/>
                <a:sym typeface="Arial"/>
              </a:defRPr>
            </a:lvl4pPr>
            <a:lvl5pPr marL="2286000" marR="0" lvl="4" indent="-317500" algn="l" rtl="0">
              <a:lnSpc>
                <a:spcPct val="90000"/>
              </a:lnSpc>
              <a:spcBef>
                <a:spcPts val="400"/>
              </a:spcBef>
              <a:spcAft>
                <a:spcPts val="0"/>
              </a:spcAft>
              <a:buClr>
                <a:srgbClr val="00467F"/>
              </a:buClr>
              <a:buSzPts val="1400"/>
              <a:buFont typeface="Arial"/>
              <a:buChar char="•"/>
              <a:defRPr sz="1400" b="0" i="0" u="none" strike="noStrike" cap="none">
                <a:solidFill>
                  <a:srgbClr val="00467F"/>
                </a:solidFill>
                <a:latin typeface="Arial"/>
                <a:ea typeface="Arial"/>
                <a:cs typeface="Arial"/>
                <a:sym typeface="Arial"/>
              </a:defRPr>
            </a:lvl5pPr>
            <a:lvl6pPr marL="2743200" marR="0" lvl="5"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6pPr>
            <a:lvl7pPr marL="3200400" marR="0" lvl="6"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7pPr>
            <a:lvl8pPr marL="3657600" marR="0" lvl="7"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8pPr>
            <a:lvl9pPr marL="4114800" marR="0" lvl="8" indent="-317500" algn="l" rtl="0">
              <a:lnSpc>
                <a:spcPct val="90000"/>
              </a:lnSpc>
              <a:spcBef>
                <a:spcPts val="400"/>
              </a:spcBef>
              <a:spcAft>
                <a:spcPts val="0"/>
              </a:spcAft>
              <a:buClr>
                <a:schemeClr val="dk1"/>
              </a:buClr>
              <a:buSzPts val="1400"/>
              <a:buFont typeface="Arial"/>
              <a:buChar char="•"/>
              <a:defRPr sz="1400" b="0" i="0" u="none" strike="noStrike" cap="none">
                <a:solidFill>
                  <a:schemeClr val="dk1"/>
                </a:solidFill>
                <a:latin typeface="Arial"/>
                <a:ea typeface="Arial"/>
                <a:cs typeface="Arial"/>
                <a:sym typeface="Arial"/>
              </a:defRPr>
            </a:lvl9pPr>
          </a:lstStyle>
          <a:p>
            <a:endParaRPr/>
          </a:p>
        </p:txBody>
      </p:sp>
      <p:sp>
        <p:nvSpPr>
          <p:cNvPr id="74" name="Google Shape;74;p16"/>
          <p:cNvSpPr txBox="1">
            <a:spLocks noGrp="1"/>
          </p:cNvSpPr>
          <p:nvPr>
            <p:ph type="ftr" idx="11"/>
          </p:nvPr>
        </p:nvSpPr>
        <p:spPr>
          <a:xfrm>
            <a:off x="4038600" y="6356350"/>
            <a:ext cx="4114800" cy="365100"/>
          </a:xfrm>
          <a:prstGeom prst="rect">
            <a:avLst/>
          </a:prstGeom>
          <a:noFill/>
          <a:ln>
            <a:noFill/>
          </a:ln>
        </p:spPr>
        <p:txBody>
          <a:bodyPr spcFirstLastPara="1" wrap="square" lIns="68575" tIns="34275" rIns="68575" bIns="34275" anchor="ctr" anchorCtr="0">
            <a:noAutofit/>
          </a:bodyPr>
          <a:lstStyle>
            <a:lvl1pPr marR="0" lvl="0" algn="ctr" rtl="0">
              <a:lnSpc>
                <a:spcPct val="100000"/>
              </a:lnSpc>
              <a:spcBef>
                <a:spcPts val="0"/>
              </a:spcBef>
              <a:spcAft>
                <a:spcPts val="0"/>
              </a:spcAft>
              <a:buClr>
                <a:srgbClr val="000000"/>
              </a:buClr>
              <a:buSzPts val="1100"/>
              <a:buFont typeface="Arial"/>
              <a:buNone/>
              <a:defRPr sz="900" b="0" i="0" u="none" strike="noStrike" cap="none">
                <a:solidFill>
                  <a:srgbClr val="EBEFF7"/>
                </a:solidFill>
                <a:latin typeface="Arial"/>
                <a:ea typeface="Arial"/>
                <a:cs typeface="Arial"/>
                <a:sym typeface="Arial"/>
              </a:defRPr>
            </a:lvl1pPr>
            <a:lvl2pPr marR="0" lvl="1"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100"/>
              <a:buFont typeface="Arial"/>
              <a:buNone/>
              <a:defRPr sz="1400" b="0" i="0" u="none" strike="noStrike" cap="none">
                <a:solidFill>
                  <a:schemeClr val="dk1"/>
                </a:solidFill>
                <a:latin typeface="Arial"/>
                <a:ea typeface="Arial"/>
                <a:cs typeface="Arial"/>
                <a:sym typeface="Arial"/>
              </a:defRPr>
            </a:lvl9pPr>
          </a:lstStyle>
          <a:p>
            <a:endParaRPr/>
          </a:p>
        </p:txBody>
      </p:sp>
      <p:sp>
        <p:nvSpPr>
          <p:cNvPr id="75" name="Google Shape;75;p16"/>
          <p:cNvSpPr txBox="1">
            <a:spLocks noGrp="1"/>
          </p:cNvSpPr>
          <p:nvPr>
            <p:ph type="sldNum" idx="12"/>
          </p:nvPr>
        </p:nvSpPr>
        <p:spPr>
          <a:xfrm>
            <a:off x="8610600" y="6356350"/>
            <a:ext cx="2743200" cy="365100"/>
          </a:xfrm>
          <a:prstGeom prst="rect">
            <a:avLst/>
          </a:prstGeom>
          <a:noFill/>
          <a:ln>
            <a:noFill/>
          </a:ln>
        </p:spPr>
        <p:txBody>
          <a:bodyPr spcFirstLastPara="1" wrap="square" lIns="68575" tIns="34275" rIns="68575" bIns="34275"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EBEFF7"/>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EBEFF7"/>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EBEFF7"/>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EBEFF7"/>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EBEFF7"/>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EBEFF7"/>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EBEFF7"/>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EBEFF7"/>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EBEFF7"/>
                </a:solidFill>
                <a:latin typeface="Arial"/>
                <a:ea typeface="Arial"/>
                <a:cs typeface="Arial"/>
                <a:sym typeface="Arial"/>
              </a:defRPr>
            </a:lvl9pPr>
          </a:lstStyle>
          <a:p>
            <a:r>
              <a:rPr lang="en-US"/>
              <a:t>8/28/18     •     </a:t>
            </a:r>
            <a:fld id="{00000000-1234-1234-1234-123412341234}" type="slidenum">
              <a:rPr lang="en-US" smtClean="0"/>
              <a:pPr/>
              <a:t>‹#›</a:t>
            </a:fld>
            <a:endParaRPr/>
          </a:p>
        </p:txBody>
      </p:sp>
    </p:spTree>
    <p:extLst>
      <p:ext uri="{BB962C8B-B14F-4D97-AF65-F5344CB8AC3E}">
        <p14:creationId xmlns:p14="http://schemas.microsoft.com/office/powerpoint/2010/main" val="2331964839"/>
      </p:ext>
    </p:extLst>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47"/>
        <p:cNvGrpSpPr/>
        <p:nvPr/>
      </p:nvGrpSpPr>
      <p:grpSpPr>
        <a:xfrm>
          <a:off x="0" y="0"/>
          <a:ext cx="0" cy="0"/>
          <a:chOff x="0" y="0"/>
          <a:chExt cx="0" cy="0"/>
        </a:xfrm>
      </p:grpSpPr>
      <p:sp>
        <p:nvSpPr>
          <p:cNvPr id="148" name="Google Shape;148;p29"/>
          <p:cNvSpPr txBox="1">
            <a:spLocks noGrp="1"/>
          </p:cNvSpPr>
          <p:nvPr>
            <p:ph type="title"/>
          </p:nvPr>
        </p:nvSpPr>
        <p:spPr>
          <a:xfrm>
            <a:off x="914400" y="304800"/>
            <a:ext cx="10363200" cy="990600"/>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3800" b="1" i="0" u="none" strike="noStrike" cap="none">
                <a:solidFill>
                  <a:srgbClr val="004276"/>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3800" b="1" i="0" u="none" strike="noStrike" cap="none">
                <a:solidFill>
                  <a:srgbClr val="004276"/>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3800" b="1" i="0" u="none" strike="noStrike" cap="none">
                <a:solidFill>
                  <a:srgbClr val="004276"/>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3800" b="1" i="0" u="none" strike="noStrike" cap="none">
                <a:solidFill>
                  <a:srgbClr val="004276"/>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3800" b="1" i="0" u="none" strike="noStrike" cap="none">
                <a:solidFill>
                  <a:srgbClr val="004276"/>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3800" b="1" i="0" u="none" strike="noStrike" cap="none">
                <a:solidFill>
                  <a:srgbClr val="A2BC36"/>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3800" b="1" i="0" u="none" strike="noStrike" cap="none">
                <a:solidFill>
                  <a:srgbClr val="A2BC36"/>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3800" b="1" i="0" u="none" strike="noStrike" cap="none">
                <a:solidFill>
                  <a:srgbClr val="A2BC36"/>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3800" b="1" i="0" u="none" strike="noStrike" cap="none">
                <a:solidFill>
                  <a:srgbClr val="A2BC36"/>
                </a:solidFill>
                <a:latin typeface="Arial"/>
                <a:ea typeface="Arial"/>
                <a:cs typeface="Arial"/>
                <a:sym typeface="Arial"/>
              </a:defRPr>
            </a:lvl9pPr>
          </a:lstStyle>
          <a:p>
            <a:endParaRPr/>
          </a:p>
        </p:txBody>
      </p:sp>
      <p:sp>
        <p:nvSpPr>
          <p:cNvPr id="149" name="Google Shape;149;p29"/>
          <p:cNvSpPr txBox="1">
            <a:spLocks noGrp="1"/>
          </p:cNvSpPr>
          <p:nvPr>
            <p:ph type="body" idx="1"/>
          </p:nvPr>
        </p:nvSpPr>
        <p:spPr>
          <a:xfrm>
            <a:off x="914400" y="1600200"/>
            <a:ext cx="10363200" cy="4495800"/>
          </a:xfrm>
          <a:prstGeom prst="rect">
            <a:avLst/>
          </a:prstGeom>
          <a:noFill/>
          <a:ln>
            <a:noFill/>
          </a:ln>
        </p:spPr>
        <p:txBody>
          <a:bodyPr spcFirstLastPara="1" wrap="square" lIns="91425" tIns="45700" rIns="91425" bIns="45700" anchor="t" anchorCtr="0">
            <a:noAutofit/>
          </a:bodyPr>
          <a:lstStyle>
            <a:lvl1pPr marL="457200" marR="0" lvl="0" indent="-419100" algn="l" rtl="0">
              <a:lnSpc>
                <a:spcPct val="100000"/>
              </a:lnSpc>
              <a:spcBef>
                <a:spcPts val="600"/>
              </a:spcBef>
              <a:spcAft>
                <a:spcPts val="0"/>
              </a:spcAft>
              <a:buClr>
                <a:srgbClr val="0D4376"/>
              </a:buClr>
              <a:buSzPts val="3000"/>
              <a:buFont typeface="Arial"/>
              <a:buChar char="•"/>
              <a:defRPr sz="3000" b="0" i="0" u="none" strike="noStrike" cap="none">
                <a:solidFill>
                  <a:srgbClr val="0D4376"/>
                </a:solidFill>
                <a:latin typeface="Arial"/>
                <a:ea typeface="Arial"/>
                <a:cs typeface="Arial"/>
                <a:sym typeface="Arial"/>
              </a:defRPr>
            </a:lvl1pPr>
            <a:lvl2pPr marL="914400" marR="0" lvl="1" indent="-406400" algn="l" rtl="0">
              <a:lnSpc>
                <a:spcPct val="100000"/>
              </a:lnSpc>
              <a:spcBef>
                <a:spcPts val="560"/>
              </a:spcBef>
              <a:spcAft>
                <a:spcPts val="0"/>
              </a:spcAft>
              <a:buClr>
                <a:srgbClr val="0D4376"/>
              </a:buClr>
              <a:buSzPts val="2800"/>
              <a:buFont typeface="Arial"/>
              <a:buChar char="–"/>
              <a:defRPr sz="2800" b="0" i="0" u="none" strike="noStrike" cap="none">
                <a:solidFill>
                  <a:srgbClr val="0D4376"/>
                </a:solidFill>
                <a:latin typeface="Arial"/>
                <a:ea typeface="Arial"/>
                <a:cs typeface="Arial"/>
                <a:sym typeface="Arial"/>
              </a:defRPr>
            </a:lvl2pPr>
            <a:lvl3pPr marL="1371600" marR="0" lvl="2" indent="-381000" algn="l" rtl="0">
              <a:lnSpc>
                <a:spcPct val="100000"/>
              </a:lnSpc>
              <a:spcBef>
                <a:spcPts val="480"/>
              </a:spcBef>
              <a:spcAft>
                <a:spcPts val="0"/>
              </a:spcAft>
              <a:buClr>
                <a:srgbClr val="0D4376"/>
              </a:buClr>
              <a:buSzPts val="2400"/>
              <a:buFont typeface="Arial"/>
              <a:buChar char="•"/>
              <a:defRPr sz="2400" b="0" i="0" u="none" strike="noStrike" cap="none">
                <a:solidFill>
                  <a:srgbClr val="0D4376"/>
                </a:solidFill>
                <a:latin typeface="Arial"/>
                <a:ea typeface="Arial"/>
                <a:cs typeface="Arial"/>
                <a:sym typeface="Arial"/>
              </a:defRPr>
            </a:lvl3pPr>
            <a:lvl4pPr marL="1828800" marR="0" lvl="3" indent="-355600" algn="l" rtl="0">
              <a:lnSpc>
                <a:spcPct val="100000"/>
              </a:lnSpc>
              <a:spcBef>
                <a:spcPts val="400"/>
              </a:spcBef>
              <a:spcAft>
                <a:spcPts val="0"/>
              </a:spcAft>
              <a:buClr>
                <a:srgbClr val="0D4376"/>
              </a:buClr>
              <a:buSzPts val="2000"/>
              <a:buFont typeface="Arial"/>
              <a:buChar char="–"/>
              <a:defRPr sz="2000" b="0" i="0" u="none" strike="noStrike" cap="none">
                <a:solidFill>
                  <a:srgbClr val="0D4376"/>
                </a:solidFill>
                <a:latin typeface="Arial"/>
                <a:ea typeface="Arial"/>
                <a:cs typeface="Arial"/>
                <a:sym typeface="Arial"/>
              </a:defRPr>
            </a:lvl4pPr>
            <a:lvl5pPr marL="2286000" marR="0" lvl="4" indent="-355600" algn="l" rtl="0">
              <a:lnSpc>
                <a:spcPct val="100000"/>
              </a:lnSpc>
              <a:spcBef>
                <a:spcPts val="400"/>
              </a:spcBef>
              <a:spcAft>
                <a:spcPts val="0"/>
              </a:spcAft>
              <a:buClr>
                <a:srgbClr val="0D4376"/>
              </a:buClr>
              <a:buSzPts val="2000"/>
              <a:buFont typeface="Arial"/>
              <a:buChar char="»"/>
              <a:defRPr sz="2000" b="0" i="0" u="none" strike="noStrike" cap="none">
                <a:solidFill>
                  <a:srgbClr val="0D4376"/>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
        <p:nvSpPr>
          <p:cNvPr id="150" name="Google Shape;150;p29"/>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rtl="0">
              <a:lnSpc>
                <a:spcPct val="100000"/>
              </a:lnSpc>
              <a:spcBef>
                <a:spcPts val="0"/>
              </a:spcBef>
              <a:spcAft>
                <a:spcPts val="0"/>
              </a:spcAft>
              <a:buClr>
                <a:schemeClr val="folHlink"/>
              </a:buClr>
              <a:buSzPts val="1400"/>
              <a:buFont typeface="Arial"/>
              <a:buNone/>
              <a:defRPr sz="1400" b="0" i="0" u="none" strike="noStrike" cap="none">
                <a:solidFill>
                  <a:schemeClr val="folHlink"/>
                </a:solidFill>
                <a:latin typeface="Arial"/>
                <a:ea typeface="Arial"/>
                <a:cs typeface="Arial"/>
                <a:sym typeface="Arial"/>
              </a:defRPr>
            </a:lvl1pPr>
            <a:lvl2pPr marL="0" marR="0" lvl="1" indent="0" algn="r" rtl="0">
              <a:lnSpc>
                <a:spcPct val="100000"/>
              </a:lnSpc>
              <a:spcBef>
                <a:spcPts val="0"/>
              </a:spcBef>
              <a:spcAft>
                <a:spcPts val="0"/>
              </a:spcAft>
              <a:buClr>
                <a:schemeClr val="folHlink"/>
              </a:buClr>
              <a:buSzPts val="1400"/>
              <a:buFont typeface="Arial"/>
              <a:buNone/>
              <a:defRPr sz="1400" b="0" i="0" u="none" strike="noStrike" cap="none">
                <a:solidFill>
                  <a:schemeClr val="folHlink"/>
                </a:solidFill>
                <a:latin typeface="Arial"/>
                <a:ea typeface="Arial"/>
                <a:cs typeface="Arial"/>
                <a:sym typeface="Arial"/>
              </a:defRPr>
            </a:lvl2pPr>
            <a:lvl3pPr marL="0" marR="0" lvl="2" indent="0" algn="r" rtl="0">
              <a:lnSpc>
                <a:spcPct val="100000"/>
              </a:lnSpc>
              <a:spcBef>
                <a:spcPts val="0"/>
              </a:spcBef>
              <a:spcAft>
                <a:spcPts val="0"/>
              </a:spcAft>
              <a:buClr>
                <a:schemeClr val="folHlink"/>
              </a:buClr>
              <a:buSzPts val="1400"/>
              <a:buFont typeface="Arial"/>
              <a:buNone/>
              <a:defRPr sz="1400" b="0" i="0" u="none" strike="noStrike" cap="none">
                <a:solidFill>
                  <a:schemeClr val="folHlink"/>
                </a:solidFill>
                <a:latin typeface="Arial"/>
                <a:ea typeface="Arial"/>
                <a:cs typeface="Arial"/>
                <a:sym typeface="Arial"/>
              </a:defRPr>
            </a:lvl3pPr>
            <a:lvl4pPr marL="0" marR="0" lvl="3" indent="0" algn="r" rtl="0">
              <a:lnSpc>
                <a:spcPct val="100000"/>
              </a:lnSpc>
              <a:spcBef>
                <a:spcPts val="0"/>
              </a:spcBef>
              <a:spcAft>
                <a:spcPts val="0"/>
              </a:spcAft>
              <a:buClr>
                <a:schemeClr val="folHlink"/>
              </a:buClr>
              <a:buSzPts val="1400"/>
              <a:buFont typeface="Arial"/>
              <a:buNone/>
              <a:defRPr sz="1400" b="0" i="0" u="none" strike="noStrike" cap="none">
                <a:solidFill>
                  <a:schemeClr val="folHlink"/>
                </a:solidFill>
                <a:latin typeface="Arial"/>
                <a:ea typeface="Arial"/>
                <a:cs typeface="Arial"/>
                <a:sym typeface="Arial"/>
              </a:defRPr>
            </a:lvl4pPr>
            <a:lvl5pPr marL="0" marR="0" lvl="4" indent="0" algn="r" rtl="0">
              <a:lnSpc>
                <a:spcPct val="100000"/>
              </a:lnSpc>
              <a:spcBef>
                <a:spcPts val="0"/>
              </a:spcBef>
              <a:spcAft>
                <a:spcPts val="0"/>
              </a:spcAft>
              <a:buClr>
                <a:schemeClr val="folHlink"/>
              </a:buClr>
              <a:buSzPts val="1400"/>
              <a:buFont typeface="Arial"/>
              <a:buNone/>
              <a:defRPr sz="1400" b="0" i="0" u="none" strike="noStrike" cap="none">
                <a:solidFill>
                  <a:schemeClr val="folHlink"/>
                </a:solidFill>
                <a:latin typeface="Arial"/>
                <a:ea typeface="Arial"/>
                <a:cs typeface="Arial"/>
                <a:sym typeface="Arial"/>
              </a:defRPr>
            </a:lvl5pPr>
            <a:lvl6pPr marL="0" marR="0" lvl="5" indent="0" algn="r" rtl="0">
              <a:lnSpc>
                <a:spcPct val="100000"/>
              </a:lnSpc>
              <a:spcBef>
                <a:spcPts val="0"/>
              </a:spcBef>
              <a:spcAft>
                <a:spcPts val="0"/>
              </a:spcAft>
              <a:buClr>
                <a:schemeClr val="folHlink"/>
              </a:buClr>
              <a:buSzPts val="1400"/>
              <a:buFont typeface="Arial"/>
              <a:buNone/>
              <a:defRPr sz="1400" b="0" i="0" u="none" strike="noStrike" cap="none">
                <a:solidFill>
                  <a:schemeClr val="folHlink"/>
                </a:solidFill>
                <a:latin typeface="Arial"/>
                <a:ea typeface="Arial"/>
                <a:cs typeface="Arial"/>
                <a:sym typeface="Arial"/>
              </a:defRPr>
            </a:lvl6pPr>
            <a:lvl7pPr marL="0" marR="0" lvl="6" indent="0" algn="r" rtl="0">
              <a:lnSpc>
                <a:spcPct val="100000"/>
              </a:lnSpc>
              <a:spcBef>
                <a:spcPts val="0"/>
              </a:spcBef>
              <a:spcAft>
                <a:spcPts val="0"/>
              </a:spcAft>
              <a:buClr>
                <a:schemeClr val="folHlink"/>
              </a:buClr>
              <a:buSzPts val="1400"/>
              <a:buFont typeface="Arial"/>
              <a:buNone/>
              <a:defRPr sz="1400" b="0" i="0" u="none" strike="noStrike" cap="none">
                <a:solidFill>
                  <a:schemeClr val="folHlink"/>
                </a:solidFill>
                <a:latin typeface="Arial"/>
                <a:ea typeface="Arial"/>
                <a:cs typeface="Arial"/>
                <a:sym typeface="Arial"/>
              </a:defRPr>
            </a:lvl7pPr>
            <a:lvl8pPr marL="0" marR="0" lvl="7" indent="0" algn="r" rtl="0">
              <a:lnSpc>
                <a:spcPct val="100000"/>
              </a:lnSpc>
              <a:spcBef>
                <a:spcPts val="0"/>
              </a:spcBef>
              <a:spcAft>
                <a:spcPts val="0"/>
              </a:spcAft>
              <a:buClr>
                <a:schemeClr val="folHlink"/>
              </a:buClr>
              <a:buSzPts val="1400"/>
              <a:buFont typeface="Arial"/>
              <a:buNone/>
              <a:defRPr sz="1400" b="0" i="0" u="none" strike="noStrike" cap="none">
                <a:solidFill>
                  <a:schemeClr val="folHlink"/>
                </a:solidFill>
                <a:latin typeface="Arial"/>
                <a:ea typeface="Arial"/>
                <a:cs typeface="Arial"/>
                <a:sym typeface="Arial"/>
              </a:defRPr>
            </a:lvl8pPr>
            <a:lvl9pPr marL="0" marR="0" lvl="8" indent="0" algn="r" rtl="0">
              <a:lnSpc>
                <a:spcPct val="100000"/>
              </a:lnSpc>
              <a:spcBef>
                <a:spcPts val="0"/>
              </a:spcBef>
              <a:spcAft>
                <a:spcPts val="0"/>
              </a:spcAft>
              <a:buClr>
                <a:schemeClr val="folHlink"/>
              </a:buClr>
              <a:buSzPts val="1400"/>
              <a:buFont typeface="Arial"/>
              <a:buNone/>
              <a:defRPr sz="1400" b="0" i="0" u="none" strike="noStrike" cap="none">
                <a:solidFill>
                  <a:schemeClr val="folHlink"/>
                </a:solidFill>
                <a:latin typeface="Arial"/>
                <a:ea typeface="Arial"/>
                <a:cs typeface="Arial"/>
                <a:sym typeface="Arial"/>
              </a:defRPr>
            </a:lvl9pPr>
          </a:lstStyle>
          <a:p>
            <a:fld id="{00000000-1234-1234-1234-123412341234}" type="slidenum">
              <a:rPr lang="en-US" smtClean="0"/>
              <a:pPr/>
              <a:t>‹#›</a:t>
            </a:fld>
            <a:endParaRPr lang="en-US">
              <a:solidFill>
                <a:srgbClr val="000000"/>
              </a:solidFill>
            </a:endParaRPr>
          </a:p>
        </p:txBody>
      </p:sp>
    </p:spTree>
    <p:extLst>
      <p:ext uri="{BB962C8B-B14F-4D97-AF65-F5344CB8AC3E}">
        <p14:creationId xmlns:p14="http://schemas.microsoft.com/office/powerpoint/2010/main" val="2355453259"/>
      </p:ext>
    </p:extLst>
  </p:cSld>
  <p:clrMap bg1="lt1" tx1="dk1" bg2="dk2" tx2="lt2" accent1="accent1" accent2="accent2" accent3="accent3" accent4="accent4" accent5="accent5" accent6="accent6" hlink="hlink" folHlink="folHlink"/>
  <p:sldLayoutIdLst>
    <p:sldLayoutId id="2147483699" r:id="rId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3C8C92">
            <a:alpha val="21960"/>
          </a:srgbClr>
        </a:solidFill>
        <a:effectLst/>
      </p:bgPr>
    </p:bg>
    <p:spTree>
      <p:nvGrpSpPr>
        <p:cNvPr id="1" name="Shape 9"/>
        <p:cNvGrpSpPr/>
        <p:nvPr/>
      </p:nvGrpSpPr>
      <p:grpSpPr>
        <a:xfrm>
          <a:off x="0" y="0"/>
          <a:ext cx="0" cy="0"/>
          <a:chOff x="0" y="0"/>
          <a:chExt cx="0" cy="0"/>
        </a:xfrm>
      </p:grpSpPr>
      <p:pic>
        <p:nvPicPr>
          <p:cNvPr id="10" name="Google Shape;10;p1" descr="BluebackPPTCover3"/>
          <p:cNvPicPr preferRelativeResize="0"/>
          <p:nvPr/>
        </p:nvPicPr>
        <p:blipFill rotWithShape="1">
          <a:blip r:embed="rId13">
            <a:alphaModFix/>
          </a:blip>
          <a:srcRect/>
          <a:stretch/>
        </p:blipFill>
        <p:spPr>
          <a:xfrm>
            <a:off x="0" y="-1588"/>
            <a:ext cx="12192000" cy="6859588"/>
          </a:xfrm>
          <a:prstGeom prst="rect">
            <a:avLst/>
          </a:prstGeom>
          <a:noFill/>
          <a:ln>
            <a:noFill/>
          </a:ln>
        </p:spPr>
      </p:pic>
      <p:sp>
        <p:nvSpPr>
          <p:cNvPr id="11" name="Google Shape;11;p1"/>
          <p:cNvSpPr txBox="1">
            <a:spLocks noGrp="1"/>
          </p:cNvSpPr>
          <p:nvPr>
            <p:ph type="title"/>
          </p:nvPr>
        </p:nvSpPr>
        <p:spPr>
          <a:xfrm>
            <a:off x="914400" y="304800"/>
            <a:ext cx="10363200" cy="990600"/>
          </a:xfrm>
          <a:prstGeom prst="rect">
            <a:avLst/>
          </a:prstGeom>
          <a:noFill/>
          <a:ln>
            <a:noFill/>
          </a:ln>
        </p:spPr>
        <p:txBody>
          <a:bodyPr spcFirstLastPara="1" wrap="square" lIns="91425" tIns="91425" rIns="91425" bIns="91425" anchor="ctr" anchorCtr="0"/>
          <a:lstStyle>
            <a:lvl1pPr marL="0" marR="0" lvl="0" indent="0" algn="l" rtl="0">
              <a:spcBef>
                <a:spcPts val="0"/>
              </a:spcBef>
              <a:spcAft>
                <a:spcPts val="0"/>
              </a:spcAft>
              <a:buSzPts val="1400"/>
              <a:buNone/>
              <a:defRPr sz="3800" b="1" i="0" u="none" strike="noStrike" cap="none">
                <a:solidFill>
                  <a:schemeClr val="lt1"/>
                </a:solidFill>
                <a:latin typeface="Arial"/>
                <a:ea typeface="Arial"/>
                <a:cs typeface="Arial"/>
                <a:sym typeface="Arial"/>
              </a:defRPr>
            </a:lvl1pPr>
            <a:lvl2pPr marL="0" marR="0" lvl="1" indent="0" algn="l" rtl="0">
              <a:spcBef>
                <a:spcPts val="0"/>
              </a:spcBef>
              <a:spcAft>
                <a:spcPts val="0"/>
              </a:spcAft>
              <a:buSzPts val="1400"/>
              <a:buNone/>
              <a:defRPr sz="3800" b="1" i="0" u="none" strike="noStrike" cap="none">
                <a:solidFill>
                  <a:schemeClr val="lt1"/>
                </a:solidFill>
                <a:latin typeface="Arial"/>
                <a:ea typeface="Arial"/>
                <a:cs typeface="Arial"/>
                <a:sym typeface="Arial"/>
              </a:defRPr>
            </a:lvl2pPr>
            <a:lvl3pPr marL="0" marR="0" lvl="2" indent="0" algn="l" rtl="0">
              <a:spcBef>
                <a:spcPts val="0"/>
              </a:spcBef>
              <a:spcAft>
                <a:spcPts val="0"/>
              </a:spcAft>
              <a:buSzPts val="1400"/>
              <a:buNone/>
              <a:defRPr sz="3800" b="1" i="0" u="none" strike="noStrike" cap="none">
                <a:solidFill>
                  <a:schemeClr val="lt1"/>
                </a:solidFill>
                <a:latin typeface="Arial"/>
                <a:ea typeface="Arial"/>
                <a:cs typeface="Arial"/>
                <a:sym typeface="Arial"/>
              </a:defRPr>
            </a:lvl3pPr>
            <a:lvl4pPr marL="0" marR="0" lvl="3" indent="0" algn="l" rtl="0">
              <a:spcBef>
                <a:spcPts val="0"/>
              </a:spcBef>
              <a:spcAft>
                <a:spcPts val="0"/>
              </a:spcAft>
              <a:buSzPts val="1400"/>
              <a:buNone/>
              <a:defRPr sz="3800" b="1" i="0" u="none" strike="noStrike" cap="none">
                <a:solidFill>
                  <a:schemeClr val="lt1"/>
                </a:solidFill>
                <a:latin typeface="Arial"/>
                <a:ea typeface="Arial"/>
                <a:cs typeface="Arial"/>
                <a:sym typeface="Arial"/>
              </a:defRPr>
            </a:lvl4pPr>
            <a:lvl5pPr marL="0" marR="0" lvl="4" indent="0" algn="l" rtl="0">
              <a:spcBef>
                <a:spcPts val="0"/>
              </a:spcBef>
              <a:spcAft>
                <a:spcPts val="0"/>
              </a:spcAft>
              <a:buSzPts val="1400"/>
              <a:buNone/>
              <a:defRPr sz="3800" b="1" i="0" u="none" strike="noStrike" cap="none">
                <a:solidFill>
                  <a:schemeClr val="lt1"/>
                </a:solidFill>
                <a:latin typeface="Arial"/>
                <a:ea typeface="Arial"/>
                <a:cs typeface="Arial"/>
                <a:sym typeface="Arial"/>
              </a:defRPr>
            </a:lvl5pPr>
            <a:lvl6pPr marL="457200" marR="0" lvl="5" indent="0" algn="l" rtl="0">
              <a:spcBef>
                <a:spcPts val="0"/>
              </a:spcBef>
              <a:spcAft>
                <a:spcPts val="0"/>
              </a:spcAft>
              <a:buSzPts val="1400"/>
              <a:buNone/>
              <a:defRPr sz="3800" b="1" i="0" u="none" strike="noStrike" cap="none">
                <a:solidFill>
                  <a:schemeClr val="lt1"/>
                </a:solidFill>
                <a:latin typeface="Arial"/>
                <a:ea typeface="Arial"/>
                <a:cs typeface="Arial"/>
                <a:sym typeface="Arial"/>
              </a:defRPr>
            </a:lvl6pPr>
            <a:lvl7pPr marL="914400" marR="0" lvl="6" indent="0" algn="l" rtl="0">
              <a:spcBef>
                <a:spcPts val="0"/>
              </a:spcBef>
              <a:spcAft>
                <a:spcPts val="0"/>
              </a:spcAft>
              <a:buSzPts val="1400"/>
              <a:buNone/>
              <a:defRPr sz="3800" b="1" i="0" u="none" strike="noStrike" cap="none">
                <a:solidFill>
                  <a:schemeClr val="lt1"/>
                </a:solidFill>
                <a:latin typeface="Arial"/>
                <a:ea typeface="Arial"/>
                <a:cs typeface="Arial"/>
                <a:sym typeface="Arial"/>
              </a:defRPr>
            </a:lvl7pPr>
            <a:lvl8pPr marL="1371600" marR="0" lvl="7" indent="0" algn="l" rtl="0">
              <a:spcBef>
                <a:spcPts val="0"/>
              </a:spcBef>
              <a:spcAft>
                <a:spcPts val="0"/>
              </a:spcAft>
              <a:buSzPts val="1400"/>
              <a:buNone/>
              <a:defRPr sz="3800" b="1" i="0" u="none" strike="noStrike" cap="none">
                <a:solidFill>
                  <a:schemeClr val="lt1"/>
                </a:solidFill>
                <a:latin typeface="Arial"/>
                <a:ea typeface="Arial"/>
                <a:cs typeface="Arial"/>
                <a:sym typeface="Arial"/>
              </a:defRPr>
            </a:lvl8pPr>
            <a:lvl9pPr marL="1828800" marR="0" lvl="8" indent="0" algn="l" rtl="0">
              <a:spcBef>
                <a:spcPts val="0"/>
              </a:spcBef>
              <a:spcAft>
                <a:spcPts val="0"/>
              </a:spcAft>
              <a:buSzPts val="1400"/>
              <a:buNone/>
              <a:defRPr sz="3800" b="1" i="0" u="none" strike="noStrike" cap="none">
                <a:solidFill>
                  <a:schemeClr val="lt1"/>
                </a:solidFill>
                <a:latin typeface="Arial"/>
                <a:ea typeface="Arial"/>
                <a:cs typeface="Arial"/>
                <a:sym typeface="Arial"/>
              </a:defRPr>
            </a:lvl9pPr>
          </a:lstStyle>
          <a:p>
            <a:endParaRPr/>
          </a:p>
        </p:txBody>
      </p:sp>
      <p:sp>
        <p:nvSpPr>
          <p:cNvPr id="12" name="Google Shape;12;p1"/>
          <p:cNvSpPr txBox="1">
            <a:spLocks noGrp="1"/>
          </p:cNvSpPr>
          <p:nvPr>
            <p:ph type="body" idx="1"/>
          </p:nvPr>
        </p:nvSpPr>
        <p:spPr>
          <a:xfrm>
            <a:off x="914400" y="1600200"/>
            <a:ext cx="10363200" cy="4495800"/>
          </a:xfrm>
          <a:prstGeom prst="rect">
            <a:avLst/>
          </a:prstGeom>
          <a:noFill/>
          <a:ln>
            <a:noFill/>
          </a:ln>
        </p:spPr>
        <p:txBody>
          <a:bodyPr spcFirstLastPara="1" wrap="square" lIns="91425" tIns="91425" rIns="91425" bIns="91425" anchor="t" anchorCtr="0"/>
          <a:lstStyle>
            <a:lvl1pPr marL="457200" marR="0" lvl="0" indent="-419100" algn="l" rtl="0">
              <a:spcBef>
                <a:spcPts val="600"/>
              </a:spcBef>
              <a:spcAft>
                <a:spcPts val="0"/>
              </a:spcAft>
              <a:buClr>
                <a:schemeClr val="lt1"/>
              </a:buClr>
              <a:buSzPts val="3000"/>
              <a:buFont typeface="Arial"/>
              <a:buChar char="•"/>
              <a:defRPr sz="3000" b="0" i="0" u="none" strike="noStrike" cap="none">
                <a:solidFill>
                  <a:schemeClr val="lt1"/>
                </a:solidFill>
                <a:latin typeface="Arial"/>
                <a:ea typeface="Arial"/>
                <a:cs typeface="Arial"/>
                <a:sym typeface="Arial"/>
              </a:defRPr>
            </a:lvl1pPr>
            <a:lvl2pPr marL="914400" marR="0" lvl="1" indent="-406400" algn="l" rtl="0">
              <a:spcBef>
                <a:spcPts val="560"/>
              </a:spcBef>
              <a:spcAft>
                <a:spcPts val="0"/>
              </a:spcAft>
              <a:buClr>
                <a:schemeClr val="lt1"/>
              </a:buClr>
              <a:buSzPts val="2800"/>
              <a:buFont typeface="Arial"/>
              <a:buChar char="–"/>
              <a:defRPr sz="2800" b="0" i="0" u="none" strike="noStrike" cap="none">
                <a:solidFill>
                  <a:schemeClr val="lt1"/>
                </a:solidFill>
                <a:latin typeface="Arial"/>
                <a:ea typeface="Arial"/>
                <a:cs typeface="Arial"/>
                <a:sym typeface="Arial"/>
              </a:defRPr>
            </a:lvl2pPr>
            <a:lvl3pPr marL="1371600" marR="0" lvl="2" indent="-381000" algn="l" rtl="0">
              <a:spcBef>
                <a:spcPts val="480"/>
              </a:spcBef>
              <a:spcAft>
                <a:spcPts val="0"/>
              </a:spcAft>
              <a:buClr>
                <a:schemeClr val="lt1"/>
              </a:buClr>
              <a:buSzPts val="2400"/>
              <a:buFont typeface="Arial"/>
              <a:buChar char="•"/>
              <a:defRPr sz="2400" b="0" i="0" u="none" strike="noStrike" cap="none">
                <a:solidFill>
                  <a:schemeClr val="lt1"/>
                </a:solidFill>
                <a:latin typeface="Arial"/>
                <a:ea typeface="Arial"/>
                <a:cs typeface="Arial"/>
                <a:sym typeface="Arial"/>
              </a:defRPr>
            </a:lvl3pPr>
            <a:lvl4pPr marL="1828800" marR="0" lvl="3"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4pPr>
            <a:lvl5pPr marL="2286000" marR="0" lvl="4"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5pPr>
            <a:lvl6pPr marL="2743200" marR="0" lvl="5"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6pPr>
            <a:lvl7pPr marL="3200400" marR="0" lvl="6"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7pPr>
            <a:lvl8pPr marL="3657600" marR="0" lvl="7"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8pPr>
            <a:lvl9pPr marL="4114800" marR="0" lvl="8" indent="-355600" algn="l" rtl="0">
              <a:spcBef>
                <a:spcPts val="400"/>
              </a:spcBef>
              <a:spcAft>
                <a:spcPts val="0"/>
              </a:spcAft>
              <a:buClr>
                <a:schemeClr val="lt1"/>
              </a:buClr>
              <a:buSzPts val="2000"/>
              <a:buFont typeface="Arial"/>
              <a:buChar char="»"/>
              <a:defRPr sz="2000" b="0" i="0" u="none" strike="noStrike" cap="none">
                <a:solidFill>
                  <a:schemeClr val="lt1"/>
                </a:solidFill>
                <a:latin typeface="Arial"/>
                <a:ea typeface="Arial"/>
                <a:cs typeface="Arial"/>
                <a:sym typeface="Arial"/>
              </a:defRPr>
            </a:lvl9pPr>
          </a:lstStyle>
          <a:p>
            <a:endParaRPr/>
          </a:p>
        </p:txBody>
      </p:sp>
      <p:sp>
        <p:nvSpPr>
          <p:cNvPr id="13" name="Google Shape;13;p1"/>
          <p:cNvSpPr txBox="1">
            <a:spLocks noGrp="1"/>
          </p:cNvSpPr>
          <p:nvPr>
            <p:ph type="sldNum" idx="12"/>
          </p:nvPr>
        </p:nvSpPr>
        <p:spPr>
          <a:xfrm>
            <a:off x="8737600" y="6248400"/>
            <a:ext cx="2540000" cy="457200"/>
          </a:xfrm>
          <a:prstGeom prst="rect">
            <a:avLst/>
          </a:prstGeom>
          <a:noFill/>
          <a:ln>
            <a:noFill/>
          </a:ln>
        </p:spPr>
        <p:txBody>
          <a:bodyPr spcFirstLastPara="1" wrap="square" lIns="91425" tIns="45700" rIns="91425" bIns="45700" anchor="t" anchorCtr="0">
            <a:noAutofit/>
          </a:bodyPr>
          <a:lstStyle>
            <a:lvl1pPr marL="0" marR="0" lvl="0" indent="0" algn="r" rtl="0">
              <a:spcBef>
                <a:spcPts val="0"/>
              </a:spcBef>
              <a:spcAft>
                <a:spcPts val="0"/>
              </a:spcAft>
              <a:buNone/>
              <a:defRPr sz="1400" b="0" i="0" u="none" strike="noStrike" cap="none">
                <a:solidFill>
                  <a:schemeClr val="folHlink"/>
                </a:solidFill>
                <a:latin typeface="Arial"/>
                <a:ea typeface="Arial"/>
                <a:cs typeface="Arial"/>
                <a:sym typeface="Arial"/>
              </a:defRPr>
            </a:lvl1pPr>
            <a:lvl2pPr marL="0" marR="0" lvl="1" indent="0" algn="r" rtl="0">
              <a:spcBef>
                <a:spcPts val="0"/>
              </a:spcBef>
              <a:spcAft>
                <a:spcPts val="0"/>
              </a:spcAft>
              <a:buNone/>
              <a:defRPr sz="1400" b="0" i="0" u="none" strike="noStrike" cap="none">
                <a:solidFill>
                  <a:schemeClr val="folHlink"/>
                </a:solidFill>
                <a:latin typeface="Arial"/>
                <a:ea typeface="Arial"/>
                <a:cs typeface="Arial"/>
                <a:sym typeface="Arial"/>
              </a:defRPr>
            </a:lvl2pPr>
            <a:lvl3pPr marL="0" marR="0" lvl="2" indent="0" algn="r" rtl="0">
              <a:spcBef>
                <a:spcPts val="0"/>
              </a:spcBef>
              <a:spcAft>
                <a:spcPts val="0"/>
              </a:spcAft>
              <a:buNone/>
              <a:defRPr sz="1400" b="0" i="0" u="none" strike="noStrike" cap="none">
                <a:solidFill>
                  <a:schemeClr val="folHlink"/>
                </a:solidFill>
                <a:latin typeface="Arial"/>
                <a:ea typeface="Arial"/>
                <a:cs typeface="Arial"/>
                <a:sym typeface="Arial"/>
              </a:defRPr>
            </a:lvl3pPr>
            <a:lvl4pPr marL="0" marR="0" lvl="3" indent="0" algn="r" rtl="0">
              <a:spcBef>
                <a:spcPts val="0"/>
              </a:spcBef>
              <a:spcAft>
                <a:spcPts val="0"/>
              </a:spcAft>
              <a:buNone/>
              <a:defRPr sz="1400" b="0" i="0" u="none" strike="noStrike" cap="none">
                <a:solidFill>
                  <a:schemeClr val="folHlink"/>
                </a:solidFill>
                <a:latin typeface="Arial"/>
                <a:ea typeface="Arial"/>
                <a:cs typeface="Arial"/>
                <a:sym typeface="Arial"/>
              </a:defRPr>
            </a:lvl4pPr>
            <a:lvl5pPr marL="0" marR="0" lvl="4" indent="0" algn="r" rtl="0">
              <a:spcBef>
                <a:spcPts val="0"/>
              </a:spcBef>
              <a:spcAft>
                <a:spcPts val="0"/>
              </a:spcAft>
              <a:buNone/>
              <a:defRPr sz="1400" b="0" i="0" u="none" strike="noStrike" cap="none">
                <a:solidFill>
                  <a:schemeClr val="folHlink"/>
                </a:solidFill>
                <a:latin typeface="Arial"/>
                <a:ea typeface="Arial"/>
                <a:cs typeface="Arial"/>
                <a:sym typeface="Arial"/>
              </a:defRPr>
            </a:lvl5pPr>
            <a:lvl6pPr marL="0" marR="0" lvl="5" indent="0" algn="r" rtl="0">
              <a:spcBef>
                <a:spcPts val="0"/>
              </a:spcBef>
              <a:spcAft>
                <a:spcPts val="0"/>
              </a:spcAft>
              <a:buNone/>
              <a:defRPr sz="1400" b="0" i="0" u="none" strike="noStrike" cap="none">
                <a:solidFill>
                  <a:schemeClr val="folHlink"/>
                </a:solidFill>
                <a:latin typeface="Arial"/>
                <a:ea typeface="Arial"/>
                <a:cs typeface="Arial"/>
                <a:sym typeface="Arial"/>
              </a:defRPr>
            </a:lvl6pPr>
            <a:lvl7pPr marL="0" marR="0" lvl="6" indent="0" algn="r" rtl="0">
              <a:spcBef>
                <a:spcPts val="0"/>
              </a:spcBef>
              <a:spcAft>
                <a:spcPts val="0"/>
              </a:spcAft>
              <a:buNone/>
              <a:defRPr sz="1400" b="0" i="0" u="none" strike="noStrike" cap="none">
                <a:solidFill>
                  <a:schemeClr val="folHlink"/>
                </a:solidFill>
                <a:latin typeface="Arial"/>
                <a:ea typeface="Arial"/>
                <a:cs typeface="Arial"/>
                <a:sym typeface="Arial"/>
              </a:defRPr>
            </a:lvl7pPr>
            <a:lvl8pPr marL="0" marR="0" lvl="7" indent="0" algn="r" rtl="0">
              <a:spcBef>
                <a:spcPts val="0"/>
              </a:spcBef>
              <a:spcAft>
                <a:spcPts val="0"/>
              </a:spcAft>
              <a:buNone/>
              <a:defRPr sz="1400" b="0" i="0" u="none" strike="noStrike" cap="none">
                <a:solidFill>
                  <a:schemeClr val="folHlink"/>
                </a:solidFill>
                <a:latin typeface="Arial"/>
                <a:ea typeface="Arial"/>
                <a:cs typeface="Arial"/>
                <a:sym typeface="Arial"/>
              </a:defRPr>
            </a:lvl8pPr>
            <a:lvl9pPr marL="0" marR="0" lvl="8" indent="0" algn="r" rtl="0">
              <a:spcBef>
                <a:spcPts val="0"/>
              </a:spcBef>
              <a:spcAft>
                <a:spcPts val="0"/>
              </a:spcAft>
              <a:buNone/>
              <a:defRPr sz="1400" b="0" i="0" u="none" strike="noStrike" cap="none">
                <a:solidFill>
                  <a:schemeClr val="folHlink"/>
                </a:solidFill>
                <a:latin typeface="Arial"/>
                <a:ea typeface="Arial"/>
                <a:cs typeface="Arial"/>
                <a:sym typeface="Arial"/>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207438703"/>
      </p:ext>
    </p:extLst>
  </p:cSld>
  <p:clrMap bg1="lt1" tx1="dk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10" descr="WhitebackPPTCover3_3">
            <a:extLst>
              <a:ext uri="{FF2B5EF4-FFF2-40B4-BE49-F238E27FC236}">
                <a16:creationId xmlns:a16="http://schemas.microsoft.com/office/drawing/2014/main" id="{A6CDD088-7BE0-8146-AE09-C2B4DC517078}"/>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1589"/>
            <a:ext cx="12192000"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a:extLst>
              <a:ext uri="{FF2B5EF4-FFF2-40B4-BE49-F238E27FC236}">
                <a16:creationId xmlns:a16="http://schemas.microsoft.com/office/drawing/2014/main" id="{416095D0-33DC-C14D-A722-33F839FA0320}"/>
              </a:ext>
            </a:extLst>
          </p:cNvPr>
          <p:cNvSpPr>
            <a:spLocks noGrp="1" noChangeArrowheads="1"/>
          </p:cNvSpPr>
          <p:nvPr>
            <p:ph type="title"/>
          </p:nvPr>
        </p:nvSpPr>
        <p:spPr bwMode="auto">
          <a:xfrm>
            <a:off x="914400" y="304800"/>
            <a:ext cx="10363200"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8" name="Rectangle 3">
            <a:extLst>
              <a:ext uri="{FF2B5EF4-FFF2-40B4-BE49-F238E27FC236}">
                <a16:creationId xmlns:a16="http://schemas.microsoft.com/office/drawing/2014/main" id="{CBFBC43F-D962-A544-AE1E-60C36601496A}"/>
              </a:ext>
            </a:extLst>
          </p:cNvPr>
          <p:cNvSpPr>
            <a:spLocks noGrp="1" noChangeArrowheads="1"/>
          </p:cNvSpPr>
          <p:nvPr>
            <p:ph type="body" idx="1"/>
          </p:nvPr>
        </p:nvSpPr>
        <p:spPr bwMode="auto">
          <a:xfrm>
            <a:off x="914400" y="1600200"/>
            <a:ext cx="10363200"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0" name="Rectangle 6">
            <a:extLst>
              <a:ext uri="{FF2B5EF4-FFF2-40B4-BE49-F238E27FC236}">
                <a16:creationId xmlns:a16="http://schemas.microsoft.com/office/drawing/2014/main" id="{F5CEAF1B-280D-384B-8693-C6EEF9A0680C}"/>
              </a:ext>
            </a:extLst>
          </p:cNvPr>
          <p:cNvSpPr>
            <a:spLocks noGrp="1" noChangeArrowheads="1"/>
          </p:cNvSpPr>
          <p:nvPr>
            <p:ph type="sldNum" sz="quarter" idx="4"/>
          </p:nvPr>
        </p:nvSpPr>
        <p:spPr bwMode="auto">
          <a:xfrm>
            <a:off x="8737600" y="6248400"/>
            <a:ext cx="2540000" cy="457200"/>
          </a:xfrm>
          <a:prstGeom prst="rect">
            <a:avLst/>
          </a:prstGeom>
          <a:noFill/>
          <a:ln>
            <a:noFill/>
          </a:ln>
          <a:extLst>
            <a:ext uri="{909E8E84-426E-40dd-AFC4-6F175D3DCCD1}"/>
            <a:ext uri="{91240B29-F687-4f45-9708-019B960494DF}"/>
          </a:extLst>
        </p:spPr>
        <p:txBody>
          <a:bodyPr vert="horz" wrap="square" lIns="91440" tIns="45720" rIns="91440" bIns="45720" numCol="1" anchor="t" anchorCtr="0" compatLnSpc="1">
            <a:prstTxWarp prst="textNoShape">
              <a:avLst/>
            </a:prstTxWarp>
          </a:bodyPr>
          <a:lstStyle>
            <a:lvl1pPr algn="r">
              <a:defRPr sz="1400">
                <a:solidFill>
                  <a:schemeClr val="folHlink"/>
                </a:solidFill>
              </a:defRPr>
            </a:lvl1pPr>
          </a:lstStyle>
          <a:p>
            <a:fld id="{DE5AF182-6E29-3445-A176-0DDB4211B365}" type="slidenum">
              <a:rPr lang="en-US" altLang="en-US"/>
              <a:pPr/>
              <a:t>‹#›</a:t>
            </a:fld>
            <a:endParaRPr lang="en-US" altLang="en-US">
              <a:solidFill>
                <a:schemeClr val="tx1"/>
              </a:solidFill>
            </a:endParaRPr>
          </a:p>
        </p:txBody>
      </p:sp>
    </p:spTree>
    <p:extLst>
      <p:ext uri="{BB962C8B-B14F-4D97-AF65-F5344CB8AC3E}">
        <p14:creationId xmlns:p14="http://schemas.microsoft.com/office/powerpoint/2010/main" val="1701724279"/>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5" r:id="rId3"/>
    <p:sldLayoutId id="2147483716" r:id="rId4"/>
    <p:sldLayoutId id="2147483717" r:id="rId5"/>
    <p:sldLayoutId id="2147483718" r:id="rId6"/>
    <p:sldLayoutId id="2147483719" r:id="rId7"/>
    <p:sldLayoutId id="2147483720" r:id="rId8"/>
    <p:sldLayoutId id="2147483721" r:id="rId9"/>
    <p:sldLayoutId id="2147483722" r:id="rId10"/>
    <p:sldLayoutId id="2147483723" r:id="rId11"/>
  </p:sldLayoutIdLst>
  <p:txStyles>
    <p:titleStyle>
      <a:lvl1pPr algn="l" rtl="0" eaLnBrk="0" fontAlgn="base" hangingPunct="0">
        <a:spcBef>
          <a:spcPct val="0"/>
        </a:spcBef>
        <a:spcAft>
          <a:spcPct val="0"/>
        </a:spcAft>
        <a:defRPr sz="3800" b="1" kern="1200">
          <a:solidFill>
            <a:srgbClr val="A2BC36"/>
          </a:solidFill>
          <a:latin typeface="+mj-lt"/>
          <a:ea typeface="+mj-ea"/>
          <a:cs typeface="ヒラギノ角ゴ Pro W3" charset="0"/>
        </a:defRPr>
      </a:lvl1pPr>
      <a:lvl2pPr algn="l" rtl="0" eaLnBrk="0" fontAlgn="base" hangingPunct="0">
        <a:spcBef>
          <a:spcPct val="0"/>
        </a:spcBef>
        <a:spcAft>
          <a:spcPct val="0"/>
        </a:spcAft>
        <a:defRPr sz="3800" b="1">
          <a:solidFill>
            <a:srgbClr val="A2BC36"/>
          </a:solidFill>
          <a:latin typeface="Arial" panose="020B0604020202020204" pitchFamily="34" charset="0"/>
          <a:ea typeface="ヒラギノ角ゴ Pro W3" pitchFamily="1" charset="-128"/>
          <a:cs typeface="ヒラギノ角ゴ Pro W3" charset="0"/>
        </a:defRPr>
      </a:lvl2pPr>
      <a:lvl3pPr algn="l" rtl="0" eaLnBrk="0" fontAlgn="base" hangingPunct="0">
        <a:spcBef>
          <a:spcPct val="0"/>
        </a:spcBef>
        <a:spcAft>
          <a:spcPct val="0"/>
        </a:spcAft>
        <a:defRPr sz="3800" b="1">
          <a:solidFill>
            <a:srgbClr val="A2BC36"/>
          </a:solidFill>
          <a:latin typeface="Arial" panose="020B0604020202020204" pitchFamily="34" charset="0"/>
          <a:ea typeface="ヒラギノ角ゴ Pro W3" pitchFamily="1" charset="-128"/>
          <a:cs typeface="ヒラギノ角ゴ Pro W3" charset="0"/>
        </a:defRPr>
      </a:lvl3pPr>
      <a:lvl4pPr algn="l" rtl="0" eaLnBrk="0" fontAlgn="base" hangingPunct="0">
        <a:spcBef>
          <a:spcPct val="0"/>
        </a:spcBef>
        <a:spcAft>
          <a:spcPct val="0"/>
        </a:spcAft>
        <a:defRPr sz="3800" b="1">
          <a:solidFill>
            <a:srgbClr val="A2BC36"/>
          </a:solidFill>
          <a:latin typeface="Arial" panose="020B0604020202020204" pitchFamily="34" charset="0"/>
          <a:ea typeface="ヒラギノ角ゴ Pro W3" pitchFamily="1" charset="-128"/>
          <a:cs typeface="ヒラギノ角ゴ Pro W3" charset="0"/>
        </a:defRPr>
      </a:lvl4pPr>
      <a:lvl5pPr algn="l" rtl="0" eaLnBrk="0" fontAlgn="base" hangingPunct="0">
        <a:spcBef>
          <a:spcPct val="0"/>
        </a:spcBef>
        <a:spcAft>
          <a:spcPct val="0"/>
        </a:spcAft>
        <a:defRPr sz="3800" b="1">
          <a:solidFill>
            <a:srgbClr val="A2BC36"/>
          </a:solidFill>
          <a:latin typeface="Arial" panose="020B0604020202020204" pitchFamily="34" charset="0"/>
          <a:ea typeface="ヒラギノ角ゴ Pro W3" pitchFamily="1" charset="-128"/>
          <a:cs typeface="ヒラギノ角ゴ Pro W3" charset="0"/>
        </a:defRPr>
      </a:lvl5pPr>
      <a:lvl6pPr marL="457200" algn="l" rtl="0" fontAlgn="base">
        <a:spcBef>
          <a:spcPct val="0"/>
        </a:spcBef>
        <a:spcAft>
          <a:spcPct val="0"/>
        </a:spcAft>
        <a:defRPr sz="3800" b="1">
          <a:solidFill>
            <a:srgbClr val="A2BC36"/>
          </a:solidFill>
          <a:latin typeface="Arial" panose="020B0604020202020204" pitchFamily="34" charset="0"/>
          <a:ea typeface="ヒラギノ角ゴ Pro W3" pitchFamily="1" charset="-128"/>
        </a:defRPr>
      </a:lvl6pPr>
      <a:lvl7pPr marL="914400" algn="l" rtl="0" fontAlgn="base">
        <a:spcBef>
          <a:spcPct val="0"/>
        </a:spcBef>
        <a:spcAft>
          <a:spcPct val="0"/>
        </a:spcAft>
        <a:defRPr sz="3800" b="1">
          <a:solidFill>
            <a:srgbClr val="A2BC36"/>
          </a:solidFill>
          <a:latin typeface="Arial" panose="020B0604020202020204" pitchFamily="34" charset="0"/>
          <a:ea typeface="ヒラギノ角ゴ Pro W3" pitchFamily="1" charset="-128"/>
        </a:defRPr>
      </a:lvl7pPr>
      <a:lvl8pPr marL="1371600" algn="l" rtl="0" fontAlgn="base">
        <a:spcBef>
          <a:spcPct val="0"/>
        </a:spcBef>
        <a:spcAft>
          <a:spcPct val="0"/>
        </a:spcAft>
        <a:defRPr sz="3800" b="1">
          <a:solidFill>
            <a:srgbClr val="A2BC36"/>
          </a:solidFill>
          <a:latin typeface="Arial" panose="020B0604020202020204" pitchFamily="34" charset="0"/>
          <a:ea typeface="ヒラギノ角ゴ Pro W3" pitchFamily="1" charset="-128"/>
        </a:defRPr>
      </a:lvl8pPr>
      <a:lvl9pPr marL="1828800" algn="l" rtl="0" fontAlgn="base">
        <a:spcBef>
          <a:spcPct val="0"/>
        </a:spcBef>
        <a:spcAft>
          <a:spcPct val="0"/>
        </a:spcAft>
        <a:defRPr sz="3800" b="1">
          <a:solidFill>
            <a:srgbClr val="A2BC36"/>
          </a:solidFill>
          <a:latin typeface="Arial" panose="020B0604020202020204" pitchFamily="34" charset="0"/>
          <a:ea typeface="ヒラギノ角ゴ Pro W3" pitchFamily="1" charset="-128"/>
        </a:defRPr>
      </a:lvl9pPr>
    </p:titleStyle>
    <p:bodyStyle>
      <a:lvl1pPr marL="342900" indent="-342900" algn="l" rtl="0" eaLnBrk="0" fontAlgn="base" hangingPunct="0">
        <a:spcBef>
          <a:spcPct val="20000"/>
        </a:spcBef>
        <a:spcAft>
          <a:spcPct val="0"/>
        </a:spcAft>
        <a:buChar char="•"/>
        <a:defRPr sz="3000" kern="1200">
          <a:solidFill>
            <a:srgbClr val="0D4376"/>
          </a:solidFill>
          <a:latin typeface="+mn-lt"/>
          <a:ea typeface="+mn-ea"/>
          <a:cs typeface="ヒラギノ角ゴ Pro W3" charset="0"/>
        </a:defRPr>
      </a:lvl1pPr>
      <a:lvl2pPr marL="742950" indent="-285750" algn="l" rtl="0" eaLnBrk="0" fontAlgn="base" hangingPunct="0">
        <a:spcBef>
          <a:spcPct val="20000"/>
        </a:spcBef>
        <a:spcAft>
          <a:spcPct val="0"/>
        </a:spcAft>
        <a:buChar char="–"/>
        <a:defRPr sz="2800" kern="1200">
          <a:solidFill>
            <a:srgbClr val="0D4376"/>
          </a:solidFill>
          <a:latin typeface="+mn-lt"/>
          <a:ea typeface="+mn-ea"/>
          <a:cs typeface="ヒラギノ角ゴ Pro W3" charset="0"/>
        </a:defRPr>
      </a:lvl2pPr>
      <a:lvl3pPr marL="1143000" indent="-228600" algn="l" rtl="0" eaLnBrk="0" fontAlgn="base" hangingPunct="0">
        <a:spcBef>
          <a:spcPct val="20000"/>
        </a:spcBef>
        <a:spcAft>
          <a:spcPct val="0"/>
        </a:spcAft>
        <a:buChar char="•"/>
        <a:defRPr sz="2400" kern="1200">
          <a:solidFill>
            <a:srgbClr val="0D4376"/>
          </a:solidFill>
          <a:latin typeface="+mn-lt"/>
          <a:ea typeface="+mn-ea"/>
          <a:cs typeface="ヒラギノ角ゴ Pro W3" charset="0"/>
        </a:defRPr>
      </a:lvl3pPr>
      <a:lvl4pPr marL="1600200" indent="-228600" algn="l" rtl="0" eaLnBrk="0" fontAlgn="base" hangingPunct="0">
        <a:spcBef>
          <a:spcPct val="20000"/>
        </a:spcBef>
        <a:spcAft>
          <a:spcPct val="0"/>
        </a:spcAft>
        <a:buChar char="–"/>
        <a:defRPr sz="2000" kern="1200">
          <a:solidFill>
            <a:srgbClr val="0D4376"/>
          </a:solidFill>
          <a:latin typeface="+mn-lt"/>
          <a:ea typeface="+mn-ea"/>
          <a:cs typeface="ヒラギノ角ゴ Pro W3" charset="0"/>
        </a:defRPr>
      </a:lvl4pPr>
      <a:lvl5pPr marL="2057400" indent="-228600" algn="l" rtl="0" eaLnBrk="0" fontAlgn="base" hangingPunct="0">
        <a:spcBef>
          <a:spcPct val="20000"/>
        </a:spcBef>
        <a:spcAft>
          <a:spcPct val="0"/>
        </a:spcAft>
        <a:buChar char="»"/>
        <a:defRPr sz="2000" kern="1200">
          <a:solidFill>
            <a:srgbClr val="0D4376"/>
          </a:solidFill>
          <a:latin typeface="+mn-lt"/>
          <a:ea typeface="+mn-ea"/>
          <a:cs typeface="ヒラギノ角ゴ Pro W3"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338" name="Picture 10" descr="WhitebackPPTCover3_3">
            <a:extLst>
              <a:ext uri="{FF2B5EF4-FFF2-40B4-BE49-F238E27FC236}">
                <a16:creationId xmlns:a16="http://schemas.microsoft.com/office/drawing/2014/main" id="{46590A60-F94B-C144-8AFD-039F914352CA}"/>
              </a:ext>
            </a:extLst>
          </p:cNvPr>
          <p:cNvPicPr>
            <a:picLocks noChangeAspect="1" noChangeArrowheads="1"/>
          </p:cNvPicPr>
          <p:nvPr userDrawn="1"/>
        </p:nvPicPr>
        <p:blipFill>
          <a:blip r:embed="rId13">
            <a:extLst>
              <a:ext uri="{28A0092B-C50C-407E-A947-70E740481C1C}">
                <a14:useLocalDpi xmlns:a14="http://schemas.microsoft.com/office/drawing/2010/main" val="0"/>
              </a:ext>
            </a:extLst>
          </a:blip>
          <a:srcRect/>
          <a:stretch>
            <a:fillRect/>
          </a:stretch>
        </p:blipFill>
        <p:spPr bwMode="auto">
          <a:xfrm>
            <a:off x="0" y="1589"/>
            <a:ext cx="12192000" cy="6853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Rectangle 2">
            <a:extLst>
              <a:ext uri="{FF2B5EF4-FFF2-40B4-BE49-F238E27FC236}">
                <a16:creationId xmlns:a16="http://schemas.microsoft.com/office/drawing/2014/main" id="{9FAD152A-432F-C749-9874-95DC05905C29}"/>
              </a:ext>
            </a:extLst>
          </p:cNvPr>
          <p:cNvSpPr>
            <a:spLocks noGrp="1" noChangeArrowheads="1"/>
          </p:cNvSpPr>
          <p:nvPr>
            <p:ph type="title"/>
          </p:nvPr>
        </p:nvSpPr>
        <p:spPr bwMode="auto">
          <a:xfrm>
            <a:off x="914400" y="304800"/>
            <a:ext cx="10363200" cy="99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4340" name="Rectangle 3">
            <a:extLst>
              <a:ext uri="{FF2B5EF4-FFF2-40B4-BE49-F238E27FC236}">
                <a16:creationId xmlns:a16="http://schemas.microsoft.com/office/drawing/2014/main" id="{D7DC737C-1940-4D43-8595-3836FAE1212A}"/>
              </a:ext>
            </a:extLst>
          </p:cNvPr>
          <p:cNvSpPr>
            <a:spLocks noGrp="1" noChangeArrowheads="1"/>
          </p:cNvSpPr>
          <p:nvPr>
            <p:ph type="body" idx="1"/>
          </p:nvPr>
        </p:nvSpPr>
        <p:spPr bwMode="auto">
          <a:xfrm>
            <a:off x="914400" y="1600200"/>
            <a:ext cx="10363200" cy="4495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30" name="Rectangle 6">
            <a:extLst>
              <a:ext uri="{FF2B5EF4-FFF2-40B4-BE49-F238E27FC236}">
                <a16:creationId xmlns:a16="http://schemas.microsoft.com/office/drawing/2014/main" id="{B8A07247-950C-3341-B6D8-DC4A04E44020}"/>
              </a:ext>
            </a:extLst>
          </p:cNvPr>
          <p:cNvSpPr>
            <a:spLocks noGrp="1" noChangeArrowheads="1"/>
          </p:cNvSpPr>
          <p:nvPr>
            <p:ph type="sldNum" sz="quarter" idx="4"/>
          </p:nvPr>
        </p:nvSpPr>
        <p:spPr bwMode="auto">
          <a:xfrm>
            <a:off x="8737600" y="6248400"/>
            <a:ext cx="2540000" cy="457200"/>
          </a:xfrm>
          <a:prstGeom prst="rect">
            <a:avLst/>
          </a:prstGeom>
          <a:noFill/>
          <a:ln>
            <a:noFill/>
          </a:ln>
          <a:extLst>
            <a:ext uri="{909E8E84-426E-40dd-AFC4-6F175D3DCCD1}"/>
            <a:ext uri="{91240B29-F687-4f45-9708-019B960494DF}"/>
          </a:extLst>
        </p:spPr>
        <p:txBody>
          <a:bodyPr vert="horz" wrap="square" lIns="91440" tIns="45720" rIns="91440" bIns="45720" numCol="1" anchor="t" anchorCtr="0" compatLnSpc="1">
            <a:prstTxWarp prst="textNoShape">
              <a:avLst/>
            </a:prstTxWarp>
          </a:bodyPr>
          <a:lstStyle>
            <a:lvl1pPr algn="r">
              <a:defRPr sz="1400">
                <a:solidFill>
                  <a:srgbClr val="99CC00"/>
                </a:solidFill>
              </a:defRPr>
            </a:lvl1pPr>
          </a:lstStyle>
          <a:p>
            <a:fld id="{970453C2-1B3E-AC4A-9A8A-A89792CE7422}" type="slidenum">
              <a:rPr lang="en-US" altLang="en-US"/>
              <a:pPr/>
              <a:t>‹#›</a:t>
            </a:fld>
            <a:endParaRPr lang="en-US" altLang="en-US">
              <a:solidFill>
                <a:srgbClr val="000000"/>
              </a:solidFill>
            </a:endParaRPr>
          </a:p>
        </p:txBody>
      </p:sp>
    </p:spTree>
    <p:extLst>
      <p:ext uri="{BB962C8B-B14F-4D97-AF65-F5344CB8AC3E}">
        <p14:creationId xmlns:p14="http://schemas.microsoft.com/office/powerpoint/2010/main" val="2962492989"/>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hf hdr="0" ftr="0"/>
  <p:txStyles>
    <p:titleStyle>
      <a:lvl1pPr algn="l" rtl="0" eaLnBrk="0" fontAlgn="base" hangingPunct="0">
        <a:spcBef>
          <a:spcPct val="0"/>
        </a:spcBef>
        <a:spcAft>
          <a:spcPct val="0"/>
        </a:spcAft>
        <a:defRPr sz="3800" b="1">
          <a:solidFill>
            <a:srgbClr val="A2BC36"/>
          </a:solidFill>
          <a:latin typeface="+mj-lt"/>
          <a:ea typeface="+mj-ea"/>
          <a:cs typeface="ヒラギノ角ゴ Pro W3" charset="0"/>
        </a:defRPr>
      </a:lvl1pPr>
      <a:lvl2pPr algn="l" rtl="0" eaLnBrk="0" fontAlgn="base" hangingPunct="0">
        <a:spcBef>
          <a:spcPct val="0"/>
        </a:spcBef>
        <a:spcAft>
          <a:spcPct val="0"/>
        </a:spcAft>
        <a:defRPr sz="3800" b="1">
          <a:solidFill>
            <a:srgbClr val="A2BC36"/>
          </a:solidFill>
          <a:latin typeface="Arial" charset="0"/>
          <a:ea typeface="ヒラギノ角ゴ Pro W3" pitchFamily="1" charset="-128"/>
          <a:cs typeface="ヒラギノ角ゴ Pro W3" charset="0"/>
        </a:defRPr>
      </a:lvl2pPr>
      <a:lvl3pPr algn="l" rtl="0" eaLnBrk="0" fontAlgn="base" hangingPunct="0">
        <a:spcBef>
          <a:spcPct val="0"/>
        </a:spcBef>
        <a:spcAft>
          <a:spcPct val="0"/>
        </a:spcAft>
        <a:defRPr sz="3800" b="1">
          <a:solidFill>
            <a:srgbClr val="A2BC36"/>
          </a:solidFill>
          <a:latin typeface="Arial" charset="0"/>
          <a:ea typeface="ヒラギノ角ゴ Pro W3" pitchFamily="1" charset="-128"/>
          <a:cs typeface="ヒラギノ角ゴ Pro W3" charset="0"/>
        </a:defRPr>
      </a:lvl3pPr>
      <a:lvl4pPr algn="l" rtl="0" eaLnBrk="0" fontAlgn="base" hangingPunct="0">
        <a:spcBef>
          <a:spcPct val="0"/>
        </a:spcBef>
        <a:spcAft>
          <a:spcPct val="0"/>
        </a:spcAft>
        <a:defRPr sz="3800" b="1">
          <a:solidFill>
            <a:srgbClr val="A2BC36"/>
          </a:solidFill>
          <a:latin typeface="Arial" charset="0"/>
          <a:ea typeface="ヒラギノ角ゴ Pro W3" pitchFamily="1" charset="-128"/>
          <a:cs typeface="ヒラギノ角ゴ Pro W3" charset="0"/>
        </a:defRPr>
      </a:lvl4pPr>
      <a:lvl5pPr algn="l" rtl="0" eaLnBrk="0" fontAlgn="base" hangingPunct="0">
        <a:spcBef>
          <a:spcPct val="0"/>
        </a:spcBef>
        <a:spcAft>
          <a:spcPct val="0"/>
        </a:spcAft>
        <a:defRPr sz="3800" b="1">
          <a:solidFill>
            <a:srgbClr val="A2BC36"/>
          </a:solidFill>
          <a:latin typeface="Arial" charset="0"/>
          <a:ea typeface="ヒラギノ角ゴ Pro W3" pitchFamily="1" charset="-128"/>
          <a:cs typeface="ヒラギノ角ゴ Pro W3" charset="0"/>
        </a:defRPr>
      </a:lvl5pPr>
      <a:lvl6pPr marL="457200" algn="l" rtl="0" fontAlgn="base">
        <a:spcBef>
          <a:spcPct val="0"/>
        </a:spcBef>
        <a:spcAft>
          <a:spcPct val="0"/>
        </a:spcAft>
        <a:defRPr sz="3800" b="1">
          <a:solidFill>
            <a:srgbClr val="A2BC36"/>
          </a:solidFill>
          <a:latin typeface="Arial" charset="0"/>
          <a:ea typeface="ヒラギノ角ゴ Pro W3" pitchFamily="1" charset="-128"/>
        </a:defRPr>
      </a:lvl6pPr>
      <a:lvl7pPr marL="914400" algn="l" rtl="0" fontAlgn="base">
        <a:spcBef>
          <a:spcPct val="0"/>
        </a:spcBef>
        <a:spcAft>
          <a:spcPct val="0"/>
        </a:spcAft>
        <a:defRPr sz="3800" b="1">
          <a:solidFill>
            <a:srgbClr val="A2BC36"/>
          </a:solidFill>
          <a:latin typeface="Arial" charset="0"/>
          <a:ea typeface="ヒラギノ角ゴ Pro W3" pitchFamily="1" charset="-128"/>
        </a:defRPr>
      </a:lvl7pPr>
      <a:lvl8pPr marL="1371600" algn="l" rtl="0" fontAlgn="base">
        <a:spcBef>
          <a:spcPct val="0"/>
        </a:spcBef>
        <a:spcAft>
          <a:spcPct val="0"/>
        </a:spcAft>
        <a:defRPr sz="3800" b="1">
          <a:solidFill>
            <a:srgbClr val="A2BC36"/>
          </a:solidFill>
          <a:latin typeface="Arial" charset="0"/>
          <a:ea typeface="ヒラギノ角ゴ Pro W3" pitchFamily="1" charset="-128"/>
        </a:defRPr>
      </a:lvl8pPr>
      <a:lvl9pPr marL="1828800" algn="l" rtl="0" fontAlgn="base">
        <a:spcBef>
          <a:spcPct val="0"/>
        </a:spcBef>
        <a:spcAft>
          <a:spcPct val="0"/>
        </a:spcAft>
        <a:defRPr sz="3800" b="1">
          <a:solidFill>
            <a:srgbClr val="A2BC36"/>
          </a:solidFill>
          <a:latin typeface="Arial" charset="0"/>
          <a:ea typeface="ヒラギノ角ゴ Pro W3" pitchFamily="1" charset="-128"/>
        </a:defRPr>
      </a:lvl9pPr>
    </p:titleStyle>
    <p:bodyStyle>
      <a:lvl1pPr marL="342900" indent="-342900" algn="l" rtl="0" eaLnBrk="0" fontAlgn="base" hangingPunct="0">
        <a:spcBef>
          <a:spcPct val="20000"/>
        </a:spcBef>
        <a:spcAft>
          <a:spcPct val="0"/>
        </a:spcAft>
        <a:buChar char="•"/>
        <a:defRPr sz="3000">
          <a:solidFill>
            <a:srgbClr val="0D4376"/>
          </a:solidFill>
          <a:latin typeface="+mn-lt"/>
          <a:ea typeface="+mn-ea"/>
          <a:cs typeface="ヒラギノ角ゴ Pro W3" charset="0"/>
        </a:defRPr>
      </a:lvl1pPr>
      <a:lvl2pPr marL="742950" indent="-285750" algn="l" rtl="0" eaLnBrk="0" fontAlgn="base" hangingPunct="0">
        <a:spcBef>
          <a:spcPct val="20000"/>
        </a:spcBef>
        <a:spcAft>
          <a:spcPct val="0"/>
        </a:spcAft>
        <a:buChar char="–"/>
        <a:defRPr sz="2800">
          <a:solidFill>
            <a:srgbClr val="0D4376"/>
          </a:solidFill>
          <a:latin typeface="+mn-lt"/>
          <a:ea typeface="+mn-ea"/>
          <a:cs typeface="ヒラギノ角ゴ Pro W3" charset="0"/>
        </a:defRPr>
      </a:lvl2pPr>
      <a:lvl3pPr marL="1143000" indent="-228600" algn="l" rtl="0" eaLnBrk="0" fontAlgn="base" hangingPunct="0">
        <a:spcBef>
          <a:spcPct val="20000"/>
        </a:spcBef>
        <a:spcAft>
          <a:spcPct val="0"/>
        </a:spcAft>
        <a:buChar char="•"/>
        <a:defRPr sz="2400">
          <a:solidFill>
            <a:srgbClr val="0D4376"/>
          </a:solidFill>
          <a:latin typeface="+mn-lt"/>
          <a:ea typeface="+mn-ea"/>
          <a:cs typeface="ヒラギノ角ゴ Pro W3" charset="0"/>
        </a:defRPr>
      </a:lvl3pPr>
      <a:lvl4pPr marL="1600200" indent="-228600" algn="l" rtl="0" eaLnBrk="0" fontAlgn="base" hangingPunct="0">
        <a:spcBef>
          <a:spcPct val="20000"/>
        </a:spcBef>
        <a:spcAft>
          <a:spcPct val="0"/>
        </a:spcAft>
        <a:buChar char="–"/>
        <a:defRPr sz="2000">
          <a:solidFill>
            <a:srgbClr val="0D4376"/>
          </a:solidFill>
          <a:latin typeface="+mn-lt"/>
          <a:ea typeface="+mn-ea"/>
          <a:cs typeface="ヒラギノ角ゴ Pro W3" charset="0"/>
        </a:defRPr>
      </a:lvl4pPr>
      <a:lvl5pPr marL="2057400" indent="-228600" algn="l" rtl="0" eaLnBrk="0" fontAlgn="base" hangingPunct="0">
        <a:spcBef>
          <a:spcPct val="20000"/>
        </a:spcBef>
        <a:spcAft>
          <a:spcPct val="0"/>
        </a:spcAft>
        <a:buChar char="»"/>
        <a:defRPr sz="2000">
          <a:solidFill>
            <a:srgbClr val="0D4376"/>
          </a:solidFill>
          <a:latin typeface="+mn-lt"/>
          <a:ea typeface="+mn-ea"/>
          <a:cs typeface="ヒラギノ角ゴ Pro W3" charset="0"/>
        </a:defRPr>
      </a:lvl5pPr>
      <a:lvl6pPr marL="2514600" indent="-228600" algn="l" rtl="0" fontAlgn="base">
        <a:spcBef>
          <a:spcPct val="20000"/>
        </a:spcBef>
        <a:spcAft>
          <a:spcPct val="0"/>
        </a:spcAft>
        <a:buChar char="»"/>
        <a:defRPr sz="2000">
          <a:solidFill>
            <a:srgbClr val="0D4376"/>
          </a:solidFill>
          <a:latin typeface="+mn-lt"/>
          <a:ea typeface="+mn-ea"/>
        </a:defRPr>
      </a:lvl6pPr>
      <a:lvl7pPr marL="2971800" indent="-228600" algn="l" rtl="0" fontAlgn="base">
        <a:spcBef>
          <a:spcPct val="20000"/>
        </a:spcBef>
        <a:spcAft>
          <a:spcPct val="0"/>
        </a:spcAft>
        <a:buChar char="»"/>
        <a:defRPr sz="2000">
          <a:solidFill>
            <a:srgbClr val="0D4376"/>
          </a:solidFill>
          <a:latin typeface="+mn-lt"/>
          <a:ea typeface="+mn-ea"/>
        </a:defRPr>
      </a:lvl7pPr>
      <a:lvl8pPr marL="3429000" indent="-228600" algn="l" rtl="0" fontAlgn="base">
        <a:spcBef>
          <a:spcPct val="20000"/>
        </a:spcBef>
        <a:spcAft>
          <a:spcPct val="0"/>
        </a:spcAft>
        <a:buChar char="»"/>
        <a:defRPr sz="2000">
          <a:solidFill>
            <a:srgbClr val="0D4376"/>
          </a:solidFill>
          <a:latin typeface="+mn-lt"/>
          <a:ea typeface="+mn-ea"/>
        </a:defRPr>
      </a:lvl8pPr>
      <a:lvl9pPr marL="3886200" indent="-228600" algn="l" rtl="0" fontAlgn="base">
        <a:spcBef>
          <a:spcPct val="20000"/>
        </a:spcBef>
        <a:spcAft>
          <a:spcPct val="0"/>
        </a:spcAft>
        <a:buChar char="»"/>
        <a:defRPr sz="2000">
          <a:solidFill>
            <a:srgbClr val="0D4376"/>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xml"/><Relationship Id="rId1" Type="http://schemas.openxmlformats.org/officeDocument/2006/relationships/slideLayout" Target="../slideLayouts/slideLayout139.xml"/></Relationships>
</file>

<file path=ppt/slides/_rels/slide100.xml.rels><?xml version="1.0" encoding="UTF-8" standalone="yes"?>
<Relationships xmlns="http://schemas.openxmlformats.org/package/2006/relationships"><Relationship Id="rId3" Type="http://schemas.openxmlformats.org/officeDocument/2006/relationships/hyperlink" Target="https://www.dpi.nc.gov/" TargetMode="External"/><Relationship Id="rId7" Type="http://schemas.openxmlformats.org/officeDocument/2006/relationships/image" Target="../media/image38.jpg"/><Relationship Id="rId2" Type="http://schemas.openxmlformats.org/officeDocument/2006/relationships/notesSlide" Target="../notesSlides/notesSlide87.xml"/><Relationship Id="rId1" Type="http://schemas.openxmlformats.org/officeDocument/2006/relationships/slideLayout" Target="../slideLayouts/slideLayout25.xml"/><Relationship Id="rId6" Type="http://schemas.openxmlformats.org/officeDocument/2006/relationships/hyperlink" Target="mailto:Amy.Betsill@dpi.nc.gov" TargetMode="External"/><Relationship Id="rId5" Type="http://schemas.openxmlformats.org/officeDocument/2006/relationships/hyperlink" Target="https://public.govdelivery.com/accounts/NCSBE/subscriber/new" TargetMode="External"/><Relationship Id="rId4" Type="http://schemas.openxmlformats.org/officeDocument/2006/relationships/hyperlink" Target="https://sites.google.com/dpi.nc.gov/k-12-sci" TargetMode="Externa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34.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2.xml"/></Relationships>
</file>

<file path=ppt/slides/_rels/slide103.xml.rels><?xml version="1.0" encoding="UTF-8" standalone="yes"?>
<Relationships xmlns="http://schemas.openxmlformats.org/package/2006/relationships"><Relationship Id="rId3" Type="http://schemas.openxmlformats.org/officeDocument/2006/relationships/hyperlink" Target="https://sites.google.com/dpi.nc.gov/k-12-sci" TargetMode="External"/><Relationship Id="rId2" Type="http://schemas.openxmlformats.org/officeDocument/2006/relationships/notesSlide" Target="../notesSlides/notesSlide90.xml"/><Relationship Id="rId1" Type="http://schemas.openxmlformats.org/officeDocument/2006/relationships/slideLayout" Target="../slideLayouts/slideLayout2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1.xml"/></Relationships>
</file>

<file path=ppt/slides/_rels/slide105.xml.rels><?xml version="1.0" encoding="UTF-8" standalone="yes"?>
<Relationships xmlns="http://schemas.openxmlformats.org/package/2006/relationships"><Relationship Id="rId3" Type="http://schemas.openxmlformats.org/officeDocument/2006/relationships/hyperlink" Target="https://simbli.eboardsolutions.com/ePolicy/policy.aspx?PC=SCOS-012&amp;Sch=10399&amp;S=10399&amp;C=&amp;RevNo=1.04&amp;T=A&amp;Z=P&amp;St=ADOPTED&amp;PG=6&amp;SN=true" TargetMode="External"/><Relationship Id="rId2" Type="http://schemas.openxmlformats.org/officeDocument/2006/relationships/notesSlide" Target="../notesSlides/notesSlide92.xml"/><Relationship Id="rId1" Type="http://schemas.openxmlformats.org/officeDocument/2006/relationships/slideLayout" Target="../slideLayouts/slideLayout46.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46.xml"/></Relationships>
</file>

<file path=ppt/slides/_rels/slide107.xml.rels><?xml version="1.0" encoding="UTF-8" standalone="yes"?>
<Relationships xmlns="http://schemas.openxmlformats.org/package/2006/relationships"><Relationship Id="rId3" Type="http://schemas.openxmlformats.org/officeDocument/2006/relationships/hyperlink" Target="https://sites.google.com/dpi.nc.gov/k-12-mathematics/resources/hs-mathematics/4th-maths" TargetMode="External"/><Relationship Id="rId2" Type="http://schemas.openxmlformats.org/officeDocument/2006/relationships/notesSlide" Target="../notesSlides/notesSlide94.xml"/><Relationship Id="rId1" Type="http://schemas.openxmlformats.org/officeDocument/2006/relationships/slideLayout" Target="../slideLayouts/slideLayout46.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46.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openxmlformats.org/officeDocument/2006/relationships/slideLayout" Target="../slideLayouts/slideLayout150.xml"/><Relationship Id="rId1" Type="http://schemas.openxmlformats.org/officeDocument/2006/relationships/vmlDrawing" Target="../drawings/vmlDrawing1.vml"/><Relationship Id="rId4" Type="http://schemas.openxmlformats.org/officeDocument/2006/relationships/image" Target="../media/image27.emf"/></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46.xml"/></Relationships>
</file>

<file path=ppt/slides/_rels/slide111.xml.rels><?xml version="1.0" encoding="UTF-8" standalone="yes"?>
<Relationships xmlns="http://schemas.openxmlformats.org/package/2006/relationships"><Relationship Id="rId3" Type="http://schemas.openxmlformats.org/officeDocument/2006/relationships/hyperlink" Target="https://simbli.eboardsolutions.com/SB_Meetings/ViewMeeting.aspx?S=10399&amp;MID=5439" TargetMode="External"/><Relationship Id="rId2" Type="http://schemas.openxmlformats.org/officeDocument/2006/relationships/notesSlide" Target="../notesSlides/notesSlide98.xml"/><Relationship Id="rId1" Type="http://schemas.openxmlformats.org/officeDocument/2006/relationships/slideLayout" Target="../slideLayouts/slideLayout46.xml"/><Relationship Id="rId4" Type="http://schemas.openxmlformats.org/officeDocument/2006/relationships/hyperlink" Target="mailto:mary.hemphill@dpi.nc.gov" TargetMode="Externa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1.xml"/></Relationships>
</file>

<file path=ppt/slides/_rels/slide113.xml.rels><?xml version="1.0" encoding="UTF-8" standalone="yes"?>
<Relationships xmlns="http://schemas.openxmlformats.org/package/2006/relationships"><Relationship Id="rId3" Type="http://schemas.openxmlformats.org/officeDocument/2006/relationships/hyperlink" Target="https://sites.google.com/dpi.nc.gov/englishlanguagearts/resources/remote-learning" TargetMode="External"/><Relationship Id="rId2" Type="http://schemas.openxmlformats.org/officeDocument/2006/relationships/notesSlide" Target="../notesSlides/notesSlide100.xml"/><Relationship Id="rId1" Type="http://schemas.openxmlformats.org/officeDocument/2006/relationships/slideLayout" Target="../slideLayouts/slideLayout46.xml"/><Relationship Id="rId4" Type="http://schemas.openxmlformats.org/officeDocument/2006/relationships/hyperlink" Target="https://www.livebinders.com/play/play/2349342?tabid=4fa527ca-f0c1-5d9f-78d7-89ee89d2ca00" TargetMode="External"/></Relationships>
</file>

<file path=ppt/slides/_rels/slide114.xml.rels><?xml version="1.0" encoding="UTF-8" standalone="yes"?>
<Relationships xmlns="http://schemas.openxmlformats.org/package/2006/relationships"><Relationship Id="rId3" Type="http://schemas.openxmlformats.org/officeDocument/2006/relationships/hyperlink" Target="https://sites.google.com/view/plofferings/pl-offerings-spring-2020" TargetMode="External"/><Relationship Id="rId2" Type="http://schemas.openxmlformats.org/officeDocument/2006/relationships/notesSlide" Target="../notesSlides/notesSlide101.xml"/><Relationship Id="rId1" Type="http://schemas.openxmlformats.org/officeDocument/2006/relationships/slideLayout" Target="../slideLayouts/slideLayout46.xml"/><Relationship Id="rId5" Type="http://schemas.openxmlformats.org/officeDocument/2006/relationships/hyperlink" Target="http://links.govdelivery.com/track?type=click&amp;enid=ZWFzPTEmbWFpbGluZ2lkPTIwMTkwNjA0LjY2MjI2MDEmbWVzc2FnZWlkPU1EQi1QUkQtQlVMLTIwMTkwNjA0LjY2MjI2MDEmZGF0YWJhc2VpZD0xMDAxJnNlcmlhbD0xNzM4MDQzNCZlbWFpbGlkPWNocmlzdGllLmx5bmNoZWJlcnRAZHBpLm5jLmdvdiZ1c2VyaWQ9Y2hyaXN0aWUubHluY2hlYmVydEBkcGkubmMuZ292JmZsPSZleHRyYT1NdWx0aXZhcmlhdGVJZD0mJiY=&amp;&amp;&amp;105&amp;&amp;&amp;http://bit.ly/NCELs19information" TargetMode="External"/><Relationship Id="rId4" Type="http://schemas.openxmlformats.org/officeDocument/2006/relationships/hyperlink" Target="https://sites.google.com/dpi.nc.gov/ncels/resources-for-els-during-remote-learning" TargetMode="External"/></Relationships>
</file>

<file path=ppt/slides/_rels/slide115.xml.rels><?xml version="1.0" encoding="UTF-8" standalone="yes"?>
<Relationships xmlns="http://schemas.openxmlformats.org/package/2006/relationships"><Relationship Id="rId3" Type="http://schemas.openxmlformats.org/officeDocument/2006/relationships/hyperlink" Target="https://sites.google.com/dpi.nc.gov/worldlanguages/professional-development/webinar-series-information" TargetMode="External"/><Relationship Id="rId2" Type="http://schemas.openxmlformats.org/officeDocument/2006/relationships/notesSlide" Target="../notesSlides/notesSlide102.xml"/><Relationship Id="rId1" Type="http://schemas.openxmlformats.org/officeDocument/2006/relationships/slideLayout" Target="../slideLayouts/slideLayout46.xml"/><Relationship Id="rId4" Type="http://schemas.openxmlformats.org/officeDocument/2006/relationships/hyperlink" Target="https://sites.google.com/dpi.nc.gov/worldlanguages/resources/teaching-remotely" TargetMode="External"/></Relationships>
</file>

<file path=ppt/slides/_rels/slide116.xml.rels><?xml version="1.0" encoding="UTF-8" standalone="yes"?>
<Relationships xmlns="http://schemas.openxmlformats.org/package/2006/relationships"><Relationship Id="rId3" Type="http://schemas.openxmlformats.org/officeDocument/2006/relationships/hyperlink" Target="https://sites.google.com/dpi.nc.gov/artseducation/resources/arts-coordinators-district-leaders?authuser=0" TargetMode="External"/><Relationship Id="rId2" Type="http://schemas.openxmlformats.org/officeDocument/2006/relationships/notesSlide" Target="../notesSlides/notesSlide103.xml"/><Relationship Id="rId1" Type="http://schemas.openxmlformats.org/officeDocument/2006/relationships/slideLayout" Target="../slideLayouts/slideLayout46.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1.xml"/></Relationships>
</file>

<file path=ppt/slides/_rels/slide118.xml.rels><?xml version="1.0" encoding="UTF-8" standalone="yes"?>
<Relationships xmlns="http://schemas.openxmlformats.org/package/2006/relationships"><Relationship Id="rId3" Type="http://schemas.openxmlformats.org/officeDocument/2006/relationships/hyperlink" Target="https://sites.google.com/dpi.nc.gov/k-12-sci" TargetMode="External"/><Relationship Id="rId2" Type="http://schemas.openxmlformats.org/officeDocument/2006/relationships/notesSlide" Target="../notesSlides/notesSlide105.xml"/><Relationship Id="rId1" Type="http://schemas.openxmlformats.org/officeDocument/2006/relationships/slideLayout" Target="../slideLayouts/slideLayout22.xml"/></Relationships>
</file>

<file path=ppt/slides/_rels/slide119.xml.rels><?xml version="1.0" encoding="UTF-8" standalone="yes"?>
<Relationships xmlns="http://schemas.openxmlformats.org/package/2006/relationships"><Relationship Id="rId3" Type="http://schemas.openxmlformats.org/officeDocument/2006/relationships/hyperlink" Target="https://public.govdelivery.com/accounts/NCSBE/subscriber/new" TargetMode="External"/><Relationship Id="rId7" Type="http://schemas.openxmlformats.org/officeDocument/2006/relationships/image" Target="../media/image40.png"/><Relationship Id="rId2" Type="http://schemas.openxmlformats.org/officeDocument/2006/relationships/notesSlide" Target="../notesSlides/notesSlide106.xml"/><Relationship Id="rId1" Type="http://schemas.openxmlformats.org/officeDocument/2006/relationships/slideLayout" Target="../slideLayouts/slideLayout22.xml"/><Relationship Id="rId6" Type="http://schemas.openxmlformats.org/officeDocument/2006/relationships/image" Target="../media/image39.png"/><Relationship Id="rId5" Type="http://schemas.openxmlformats.org/officeDocument/2006/relationships/hyperlink" Target="https://www.fi.ncsu.edu/projects/remote-learning-to-support-nc-educators/" TargetMode="External"/><Relationship Id="rId4" Type="http://schemas.openxmlformats.org/officeDocument/2006/relationships/hyperlink" Target="https://docs.google.com/document/d/e/2PACX-1vS2-5DFn4DY8ibwmXCF6eedR7H6M68vkMZZWIf5y5K44K30oWlyso2deb7xQ_bAo7e0jv8Vn8ktdWDQ/pub"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39.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47.xml"/></Relationships>
</file>

<file path=ppt/slides/_rels/slide12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08.xml"/><Relationship Id="rId1" Type="http://schemas.openxmlformats.org/officeDocument/2006/relationships/slideLayout" Target="../slideLayouts/slideLayout48.xml"/><Relationship Id="rId4" Type="http://schemas.openxmlformats.org/officeDocument/2006/relationships/hyperlink" Target="http://bit.ly/NCDPIREF" TargetMode="Externa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48.xml"/></Relationships>
</file>

<file path=ppt/slides/_rels/slide123.xml.rels><?xml version="1.0" encoding="UTF-8" standalone="yes"?>
<Relationships xmlns="http://schemas.openxmlformats.org/package/2006/relationships"><Relationship Id="rId3" Type="http://schemas.openxmlformats.org/officeDocument/2006/relationships/hyperlink" Target="https://drive.google.com/file/d/1XmXwusISvMI3FToZNnsroxKOTzlP9Kic/view" TargetMode="External"/><Relationship Id="rId2" Type="http://schemas.openxmlformats.org/officeDocument/2006/relationships/notesSlide" Target="../notesSlides/notesSlide110.xml"/><Relationship Id="rId1" Type="http://schemas.openxmlformats.org/officeDocument/2006/relationships/slideLayout" Target="../slideLayouts/slideLayout47.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47.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47.xml"/></Relationships>
</file>

<file path=ppt/slides/_rels/slide126.xml.rels><?xml version="1.0" encoding="UTF-8" standalone="yes"?>
<Relationships xmlns="http://schemas.openxmlformats.org/package/2006/relationships"><Relationship Id="rId3" Type="http://schemas.openxmlformats.org/officeDocument/2006/relationships/hyperlink" Target="https://drive.google.com/file/d/1erY_uq-FSERA7HDoxdMmYk3QAkSTBvSE/view" TargetMode="External"/><Relationship Id="rId2" Type="http://schemas.openxmlformats.org/officeDocument/2006/relationships/notesSlide" Target="../notesSlides/notesSlide113.xml"/><Relationship Id="rId1" Type="http://schemas.openxmlformats.org/officeDocument/2006/relationships/slideLayout" Target="../slideLayouts/slideLayout47.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48.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48.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47.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9.xml"/><Relationship Id="rId1" Type="http://schemas.openxmlformats.org/officeDocument/2006/relationships/slideLayout" Target="../slideLayouts/slideLayout139.xml"/><Relationship Id="rId4" Type="http://schemas.openxmlformats.org/officeDocument/2006/relationships/hyperlink" Target="https://schools.nc.gov/csadm" TargetMode="Externa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49.xml"/></Relationships>
</file>

<file path=ppt/slides/_rels/slide131.xml.rels><?xml version="1.0" encoding="UTF-8" standalone="yes"?>
<Relationships xmlns="http://schemas.openxmlformats.org/package/2006/relationships"><Relationship Id="rId3" Type="http://schemas.openxmlformats.org/officeDocument/2006/relationships/hyperlink" Target="https://sites.google.com/dpi.nc.gov/ncref/btsp-peer-review?authuser=0" TargetMode="External"/><Relationship Id="rId2" Type="http://schemas.openxmlformats.org/officeDocument/2006/relationships/notesSlide" Target="../notesSlides/notesSlide118.xml"/><Relationship Id="rId1" Type="http://schemas.openxmlformats.org/officeDocument/2006/relationships/slideLayout" Target="../slideLayouts/slideLayout49.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47.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49.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47.xml"/></Relationships>
</file>

<file path=ppt/slides/_rels/slide13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22.xml"/><Relationship Id="rId1" Type="http://schemas.openxmlformats.org/officeDocument/2006/relationships/slideLayout" Target="../slideLayouts/slideLayout47.xml"/><Relationship Id="rId4" Type="http://schemas.openxmlformats.org/officeDocument/2006/relationships/image" Target="../media/image43.jpeg"/></Relationships>
</file>

<file path=ppt/slides/_rels/slide13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3.xml"/><Relationship Id="rId1" Type="http://schemas.openxmlformats.org/officeDocument/2006/relationships/slideLayout" Target="../slideLayouts/slideLayout47.xml"/></Relationships>
</file>

<file path=ppt/slides/_rels/slide13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24.xml"/><Relationship Id="rId1" Type="http://schemas.openxmlformats.org/officeDocument/2006/relationships/slideLayout" Target="../slideLayouts/slideLayout47.xml"/></Relationships>
</file>

<file path=ppt/slides/_rels/slide138.xml.rels><?xml version="1.0" encoding="UTF-8" standalone="yes"?>
<Relationships xmlns="http://schemas.openxmlformats.org/package/2006/relationships"><Relationship Id="rId3" Type="http://schemas.openxmlformats.org/officeDocument/2006/relationships/hyperlink" Target="http://www.rt3nc.org/" TargetMode="External"/><Relationship Id="rId2" Type="http://schemas.openxmlformats.org/officeDocument/2006/relationships/notesSlide" Target="../notesSlides/notesSlide125.xml"/><Relationship Id="rId1" Type="http://schemas.openxmlformats.org/officeDocument/2006/relationships/slideLayout" Target="../slideLayouts/slideLayout48.xml"/><Relationship Id="rId4" Type="http://schemas.openxmlformats.org/officeDocument/2006/relationships/hyperlink" Target="http://regedfac.ncdpi.wikispaces.net/" TargetMode="External"/></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49.xml"/></Relationships>
</file>

<file path=ppt/slides/_rels/slide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139.xml"/><Relationship Id="rId4" Type="http://schemas.openxmlformats.org/officeDocument/2006/relationships/hyperlink" Target="https://www.dpi.nc.gov/districts-schools/district-operations/financial-and-business-services/allotments-&#8212;-funding-public-school-units" TargetMode="External"/></Relationships>
</file>

<file path=ppt/slides/_rels/slide140.xml.rels><?xml version="1.0" encoding="UTF-8" standalone="yes"?>
<Relationships xmlns="http://schemas.openxmlformats.org/package/2006/relationships"><Relationship Id="rId3" Type="http://schemas.openxmlformats.org/officeDocument/2006/relationships/hyperlink" Target="http://bit.ly/NCDPIREF" TargetMode="External"/><Relationship Id="rId2" Type="http://schemas.openxmlformats.org/officeDocument/2006/relationships/notesSlide" Target="../notesSlides/notesSlide127.xml"/><Relationship Id="rId1" Type="http://schemas.openxmlformats.org/officeDocument/2006/relationships/slideLayout" Target="../slideLayouts/slideLayout48.xml"/><Relationship Id="rId4" Type="http://schemas.openxmlformats.org/officeDocument/2006/relationships/image" Target="../media/image46.png"/></Relationships>
</file>

<file path=ppt/slides/_rels/slide141.xml.rels><?xml version="1.0" encoding="UTF-8" standalone="yes"?>
<Relationships xmlns="http://schemas.openxmlformats.org/package/2006/relationships"><Relationship Id="rId3" Type="http://schemas.openxmlformats.org/officeDocument/2006/relationships/hyperlink" Target="https://ffc.com/nutrition-news/bring-your-own-lunch-healthy-lunch-ideas-for-work-or-any-time-you-need-convenient-meals/" TargetMode="External"/><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142.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143.xml.rels><?xml version="1.0" encoding="UTF-8" standalone="yes"?>
<Relationships xmlns="http://schemas.openxmlformats.org/package/2006/relationships"><Relationship Id="rId3" Type="http://schemas.openxmlformats.org/officeDocument/2006/relationships/hyperlink" Target="mailto:tina.hinson@dpi.nc.gov" TargetMode="External"/><Relationship Id="rId2" Type="http://schemas.openxmlformats.org/officeDocument/2006/relationships/image" Target="../media/image48.png"/><Relationship Id="rId1" Type="http://schemas.openxmlformats.org/officeDocument/2006/relationships/slideLayout" Target="../slideLayouts/slideLayout60.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45.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46.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48.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5.xml.rels><?xml version="1.0" encoding="UTF-8" standalone="yes"?>
<Relationships xmlns="http://schemas.openxmlformats.org/package/2006/relationships"><Relationship Id="rId2" Type="http://schemas.openxmlformats.org/officeDocument/2006/relationships/image" Target="../media/image28.tmp"/><Relationship Id="rId1" Type="http://schemas.openxmlformats.org/officeDocument/2006/relationships/slideLayout" Target="../slideLayouts/slideLayout150.xml"/></Relationships>
</file>

<file path=ppt/slides/_rels/slide150.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51.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53.xml.rels><?xml version="1.0" encoding="UTF-8" standalone="yes"?>
<Relationships xmlns="http://schemas.openxmlformats.org/package/2006/relationships"><Relationship Id="rId2" Type="http://schemas.openxmlformats.org/officeDocument/2006/relationships/hyperlink" Target="mailto:anita.harris@dpi.nc.gov" TargetMode="External"/><Relationship Id="rId1" Type="http://schemas.openxmlformats.org/officeDocument/2006/relationships/slideLayout" Target="../slideLayouts/slideLayout60.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70.xml"/></Relationships>
</file>

<file path=ppt/slides/_rels/slide15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70.xml"/></Relationships>
</file>

<file path=ppt/slides/_rels/slide159.xml.rels><?xml version="1.0" encoding="UTF-8" standalone="yes"?>
<Relationships xmlns="http://schemas.openxmlformats.org/package/2006/relationships"><Relationship Id="rId3" Type="http://schemas.openxmlformats.org/officeDocument/2006/relationships/hyperlink" Target="https://ccip.schools.nc.gov/" TargetMode="External"/><Relationship Id="rId2" Type="http://schemas.openxmlformats.org/officeDocument/2006/relationships/hyperlink" Target="https://www.dpi.nc.gov/districts-schools/federal-program-monitoring" TargetMode="External"/><Relationship Id="rId1" Type="http://schemas.openxmlformats.org/officeDocument/2006/relationships/slideLayout" Target="../slideLayouts/slideLayout60.xml"/></Relationships>
</file>

<file path=ppt/slides/_rels/slide16.xml.rels><?xml version="1.0" encoding="UTF-8" standalone="yes"?>
<Relationships xmlns="http://schemas.openxmlformats.org/package/2006/relationships"><Relationship Id="rId2" Type="http://schemas.openxmlformats.org/officeDocument/2006/relationships/image" Target="../media/image29.tmp"/><Relationship Id="rId1" Type="http://schemas.openxmlformats.org/officeDocument/2006/relationships/slideLayout" Target="../slideLayouts/slideLayout150.xml"/></Relationships>
</file>

<file path=ppt/slides/_rels/slide160.xml.rels><?xml version="1.0" encoding="UTF-8" standalone="yes"?>
<Relationships xmlns="http://schemas.openxmlformats.org/package/2006/relationships"><Relationship Id="rId3" Type="http://schemas.openxmlformats.org/officeDocument/2006/relationships/hyperlink" Target="mailto:carla.garrett@dpi.nc.gov" TargetMode="External"/><Relationship Id="rId2" Type="http://schemas.openxmlformats.org/officeDocument/2006/relationships/hyperlink" Target="mailto:alessandro.montanari@dpi.nc.gov" TargetMode="External"/><Relationship Id="rId1" Type="http://schemas.openxmlformats.org/officeDocument/2006/relationships/slideLayout" Target="../slideLayouts/slideLayout60.xml"/><Relationship Id="rId4" Type="http://schemas.openxmlformats.org/officeDocument/2006/relationships/hyperlink" Target="mailto:karen.mcKnight@dpi.nc.gov" TargetMode="External"/></Relationships>
</file>

<file path=ppt/slides/_rels/slide161.xml.rels><?xml version="1.0" encoding="UTF-8" standalone="yes"?>
<Relationships xmlns="http://schemas.openxmlformats.org/package/2006/relationships"><Relationship Id="rId3" Type="http://schemas.openxmlformats.org/officeDocument/2006/relationships/hyperlink" Target="mailto:tina.hinson@dpi.nc.gov" TargetMode="External"/><Relationship Id="rId2" Type="http://schemas.openxmlformats.org/officeDocument/2006/relationships/hyperlink" Target="mailto:james.popp@dpi.nc.gov" TargetMode="External"/><Relationship Id="rId1" Type="http://schemas.openxmlformats.org/officeDocument/2006/relationships/slideLayout" Target="../slideLayouts/slideLayout60.xml"/></Relationships>
</file>

<file path=ppt/slides/_rels/slide162.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12.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7.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13.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9.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1.xml"/><Relationship Id="rId1" Type="http://schemas.openxmlformats.org/officeDocument/2006/relationships/slideLayout" Target="../slideLayouts/slideLayout139.xml"/></Relationships>
</file>

<file path=ppt/slides/_rels/slide17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39.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1.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3.xml"/></Relationships>
</file>

<file path=ppt/slides/_rels/slide182.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3.xml"/></Relationships>
</file>

<file path=ppt/slides/_rels/slide18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4.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13.xml"/></Relationships>
</file>

<file path=ppt/slides/_rels/slide18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7.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3.xml"/></Relationships>
</file>

<file path=ppt/slides/_rels/slide18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3.xml"/><Relationship Id="rId1" Type="http://schemas.openxmlformats.org/officeDocument/2006/relationships/slideLayout" Target="../slideLayouts/slideLayout139.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1.xml.rels><?xml version="1.0" encoding="UTF-8" standalone="yes"?>
<Relationships xmlns="http://schemas.openxmlformats.org/package/2006/relationships"><Relationship Id="rId2" Type="http://schemas.openxmlformats.org/officeDocument/2006/relationships/hyperlink" Target="mailto:Mike.anderson@dpi.nc.gov" TargetMode="External"/><Relationship Id="rId1" Type="http://schemas.openxmlformats.org/officeDocument/2006/relationships/slideLayout" Target="../slideLayouts/slideLayout14.xml"/></Relationships>
</file>

<file path=ppt/slides/_rels/slide192.xml.rels><?xml version="1.0" encoding="UTF-8" standalone="yes"?>
<Relationships xmlns="http://schemas.openxmlformats.org/package/2006/relationships"><Relationship Id="rId3" Type="http://schemas.openxmlformats.org/officeDocument/2006/relationships/hyperlink" Target="http://willowdot21.wordpress.com/2014/11/16/if-we-were-having-coffee-uppers-and-downers-day-16-nana-poblano" TargetMode="External"/><Relationship Id="rId2" Type="http://schemas.openxmlformats.org/officeDocument/2006/relationships/image" Target="../media/image33.jpg"/><Relationship Id="rId1" Type="http://schemas.openxmlformats.org/officeDocument/2006/relationships/slideLayout" Target="../slideLayouts/slideLayout2.xml"/><Relationship Id="rId4" Type="http://schemas.openxmlformats.org/officeDocument/2006/relationships/hyperlink" Target="https://creativecommons.org/licenses/by-nd/3.0/" TargetMode="External"/></Relationships>
</file>

<file path=ppt/slides/_rels/slide193.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83.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81.xml"/></Relationships>
</file>

<file path=ppt/slides/_rels/slide2.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139.xml"/></Relationships>
</file>

<file path=ppt/slides/_rels/slide200.xml.rels><?xml version="1.0" encoding="UTF-8" standalone="yes"?>
<Relationships xmlns="http://schemas.openxmlformats.org/package/2006/relationships"><Relationship Id="rId3" Type="http://schemas.openxmlformats.org/officeDocument/2006/relationships/hyperlink" Target="https://ncgov.service-now.com/sp_dpi" TargetMode="External"/><Relationship Id="rId2" Type="http://schemas.openxmlformats.org/officeDocument/2006/relationships/hyperlink" Target="http://www.ncpublicschools.org/" TargetMode="External"/><Relationship Id="rId1" Type="http://schemas.openxmlformats.org/officeDocument/2006/relationships/slideLayout" Target="../slideLayouts/slideLayout81.xml"/><Relationship Id="rId5" Type="http://schemas.openxmlformats.org/officeDocument/2006/relationships/hyperlink" Target="https://ncedcloud.mcnc.org/charter-schools" TargetMode="External"/><Relationship Id="rId4" Type="http://schemas.openxmlformats.org/officeDocument/2006/relationships/hyperlink" Target="https://ncedcloud.mcnc.org/" TargetMode="Externa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92.xml"/></Relationships>
</file>

<file path=ppt/slides/_rels/slide205.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9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207.xml.rels><?xml version="1.0" encoding="UTF-8" standalone="yes"?>
<Relationships xmlns="http://schemas.openxmlformats.org/package/2006/relationships"><Relationship Id="rId8" Type="http://schemas.openxmlformats.org/officeDocument/2006/relationships/diagramLayout" Target="../diagrams/layout5.xml"/><Relationship Id="rId3" Type="http://schemas.openxmlformats.org/officeDocument/2006/relationships/diagramLayout" Target="../diagrams/layout4.xml"/><Relationship Id="rId7" Type="http://schemas.openxmlformats.org/officeDocument/2006/relationships/diagramData" Target="../diagrams/data5.xml"/><Relationship Id="rId2" Type="http://schemas.openxmlformats.org/officeDocument/2006/relationships/diagramData" Target="../diagrams/data4.xml"/><Relationship Id="rId1" Type="http://schemas.openxmlformats.org/officeDocument/2006/relationships/slideLayout" Target="../slideLayouts/slideLayout92.xml"/><Relationship Id="rId6" Type="http://schemas.microsoft.com/office/2007/relationships/diagramDrawing" Target="../diagrams/drawing4.xml"/><Relationship Id="rId11" Type="http://schemas.microsoft.com/office/2007/relationships/diagramDrawing" Target="../diagrams/drawing5.xml"/><Relationship Id="rId5" Type="http://schemas.openxmlformats.org/officeDocument/2006/relationships/diagramColors" Target="../diagrams/colors4.xml"/><Relationship Id="rId10" Type="http://schemas.openxmlformats.org/officeDocument/2006/relationships/diagramColors" Target="../diagrams/colors5.xml"/><Relationship Id="rId4" Type="http://schemas.openxmlformats.org/officeDocument/2006/relationships/diagramQuickStyle" Target="../diagrams/quickStyle4.xml"/><Relationship Id="rId9" Type="http://schemas.openxmlformats.org/officeDocument/2006/relationships/diagramQuickStyle" Target="../diagrams/quickStyle5.xml"/></Relationships>
</file>

<file path=ppt/slides/_rels/slide208.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92.xml"/></Relationships>
</file>

<file path=ppt/slides/_rels/slide20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92.xml"/></Relationships>
</file>

<file path=ppt/slides/_rels/slide21.xml.rels><?xml version="1.0" encoding="UTF-8" standalone="yes"?>
<Relationships xmlns="http://schemas.openxmlformats.org/package/2006/relationships"><Relationship Id="rId2" Type="http://schemas.openxmlformats.org/officeDocument/2006/relationships/image" Target="../media/image30.tmp"/><Relationship Id="rId1" Type="http://schemas.openxmlformats.org/officeDocument/2006/relationships/slideLayout" Target="../slideLayouts/slideLayout150.xml"/></Relationships>
</file>

<file path=ppt/slides/_rels/slide210.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92.xml"/></Relationships>
</file>

<file path=ppt/slides/_rels/slide211.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92.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21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30.xml"/><Relationship Id="rId1" Type="http://schemas.openxmlformats.org/officeDocument/2006/relationships/slideLayout" Target="../slideLayouts/slideLayout92.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104.xml"/></Relationships>
</file>

<file path=ppt/slides/_rels/slide215.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104.xml"/></Relationships>
</file>

<file path=ppt/slides/_rels/slide216.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04.xml"/></Relationships>
</file>

<file path=ppt/slides/_rels/slide21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04.xml"/></Relationships>
</file>

<file path=ppt/slides/_rels/slide218.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104.xml"/></Relationships>
</file>

<file path=ppt/slides/_rels/slide21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32.xml"/><Relationship Id="rId1" Type="http://schemas.openxmlformats.org/officeDocument/2006/relationships/slideLayout" Target="../slideLayouts/slideLayout92.xml"/></Relationships>
</file>

<file path=ppt/slides/_rels/slide2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5.xml"/><Relationship Id="rId1" Type="http://schemas.openxmlformats.org/officeDocument/2006/relationships/slideLayout" Target="../slideLayouts/slideLayout139.xml"/></Relationships>
</file>

<file path=ppt/slides/_rels/slide220.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92.xml"/></Relationships>
</file>

<file path=ppt/slides/_rels/slide221.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22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96.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223.xml.rels><?xml version="1.0" encoding="UTF-8" standalone="yes"?>
<Relationships xmlns="http://schemas.openxmlformats.org/package/2006/relationships"><Relationship Id="rId2" Type="http://schemas.openxmlformats.org/officeDocument/2006/relationships/hyperlink" Target="mailto:thomas.tomberlin@dpi.nc.gov" TargetMode="External"/><Relationship Id="rId1" Type="http://schemas.openxmlformats.org/officeDocument/2006/relationships/slideLayout" Target="../slideLayouts/slideLayout92.xml"/></Relationships>
</file>

<file path=ppt/slides/_rels/slide224.xml.rels><?xml version="1.0" encoding="UTF-8" standalone="yes"?>
<Relationships xmlns="http://schemas.openxmlformats.org/package/2006/relationships"><Relationship Id="rId3" Type="http://schemas.openxmlformats.org/officeDocument/2006/relationships/hyperlink" Target="http://willowdot21.wordpress.com/2014/11/16/if-we-were-having-coffee-uppers-and-downers-day-16-nana-poblano" TargetMode="External"/><Relationship Id="rId2" Type="http://schemas.openxmlformats.org/officeDocument/2006/relationships/image" Target="../media/image33.jpg"/><Relationship Id="rId1" Type="http://schemas.openxmlformats.org/officeDocument/2006/relationships/slideLayout" Target="../slideLayouts/slideLayout2.xml"/><Relationship Id="rId4" Type="http://schemas.openxmlformats.org/officeDocument/2006/relationships/hyperlink" Target="https://creativecommons.org/licenses/by-nd/3.0/" TargetMode="External"/></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105.xml"/></Relationships>
</file>

<file path=ppt/slides/_rels/slide226.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34.xml"/><Relationship Id="rId1" Type="http://schemas.openxmlformats.org/officeDocument/2006/relationships/slideLayout" Target="../slideLayouts/slideLayout106.xml"/></Relationships>
</file>

<file path=ppt/slides/_rels/slide227.xml.rels><?xml version="1.0" encoding="UTF-8" standalone="yes"?>
<Relationships xmlns="http://schemas.openxmlformats.org/package/2006/relationships"><Relationship Id="rId2" Type="http://schemas.openxmlformats.org/officeDocument/2006/relationships/notesSlide" Target="../notesSlides/notesSlide135.xml"/><Relationship Id="rId1" Type="http://schemas.openxmlformats.org/officeDocument/2006/relationships/slideLayout" Target="../slideLayouts/slideLayout106.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106.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106.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6.xml"/><Relationship Id="rId1" Type="http://schemas.openxmlformats.org/officeDocument/2006/relationships/slideLayout" Target="../slideLayouts/slideLayout139.xml"/><Relationship Id="rId5" Type="http://schemas.openxmlformats.org/officeDocument/2006/relationships/hyperlink" Target="mailto:studentaccounting@dpi.nc.gov" TargetMode="External"/><Relationship Id="rId4" Type="http://schemas.openxmlformats.org/officeDocument/2006/relationships/hyperlink" Target="https://files.nc.gov/dpi/documents/fbs/accounti" TargetMode="Externa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138.xml"/><Relationship Id="rId1" Type="http://schemas.openxmlformats.org/officeDocument/2006/relationships/slideLayout" Target="../slideLayouts/slideLayout106.xml"/></Relationships>
</file>

<file path=ppt/slides/_rels/slide23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139.xml"/><Relationship Id="rId1" Type="http://schemas.openxmlformats.org/officeDocument/2006/relationships/slideLayout" Target="../slideLayouts/slideLayout106.xml"/></Relationships>
</file>

<file path=ppt/slides/_rels/slide23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40.xml"/><Relationship Id="rId1" Type="http://schemas.openxmlformats.org/officeDocument/2006/relationships/slideLayout" Target="../slideLayouts/slideLayout106.xml"/><Relationship Id="rId4" Type="http://schemas.openxmlformats.org/officeDocument/2006/relationships/image" Target="../media/image68.jpeg"/></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106.xml"/></Relationships>
</file>

<file path=ppt/slides/_rels/slide234.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109.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106.xml"/></Relationships>
</file>

<file path=ppt/slides/_rels/slide23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44.xml"/><Relationship Id="rId1" Type="http://schemas.openxmlformats.org/officeDocument/2006/relationships/slideLayout" Target="../slideLayouts/slideLayout106.xml"/></Relationships>
</file>

<file path=ppt/slides/_rels/slide237.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45.xml"/><Relationship Id="rId1" Type="http://schemas.openxmlformats.org/officeDocument/2006/relationships/slideLayout" Target="../slideLayouts/slideLayout106.xml"/></Relationships>
</file>

<file path=ppt/slides/_rels/slide238.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106.xml"/></Relationships>
</file>

<file path=ppt/slides/_rels/slide23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47.xml"/><Relationship Id="rId1" Type="http://schemas.openxmlformats.org/officeDocument/2006/relationships/slideLayout" Target="../slideLayouts/slideLayout106.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7.xml"/><Relationship Id="rId1" Type="http://schemas.openxmlformats.org/officeDocument/2006/relationships/slideLayout" Target="../slideLayouts/slideLayout139.xml"/></Relationships>
</file>

<file path=ppt/slides/_rels/slide240.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106.xml"/></Relationships>
</file>

<file path=ppt/slides/_rels/slide24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49.xml"/><Relationship Id="rId1" Type="http://schemas.openxmlformats.org/officeDocument/2006/relationships/slideLayout" Target="../slideLayouts/slideLayout106.xml"/></Relationships>
</file>

<file path=ppt/slides/_rels/slide24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50.xml"/><Relationship Id="rId1" Type="http://schemas.openxmlformats.org/officeDocument/2006/relationships/slideLayout" Target="../slideLayouts/slideLayout111.xml"/></Relationships>
</file>

<file path=ppt/slides/_rels/slide243.xml.rels><?xml version="1.0" encoding="UTF-8" standalone="yes"?>
<Relationships xmlns="http://schemas.openxmlformats.org/package/2006/relationships"><Relationship Id="rId3" Type="http://schemas.openxmlformats.org/officeDocument/2006/relationships/hyperlink" Target="https://drive.google.com/file/d/16wO-KqO8iXXxDjXO2LdBuPGD66lEMire/view?usp=sharing" TargetMode="External"/><Relationship Id="rId2" Type="http://schemas.openxmlformats.org/officeDocument/2006/relationships/image" Target="../media/image17.png"/><Relationship Id="rId1" Type="http://schemas.openxmlformats.org/officeDocument/2006/relationships/slideLayout" Target="../slideLayouts/slideLayout1.xml"/><Relationship Id="rId4" Type="http://schemas.openxmlformats.org/officeDocument/2006/relationships/image" Target="../media/image18.jpg"/></Relationships>
</file>

<file path=ppt/slides/_rels/slide244.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s://files.nc.gov/dpi/documents/charterschools/planning/sessions/5/opening-task-list-vs.-3-final.pdf" TargetMode="External"/><Relationship Id="rId1" Type="http://schemas.openxmlformats.org/officeDocument/2006/relationships/slideLayout" Target="../slideLayouts/slideLayout1.xml"/><Relationship Id="rId4" Type="http://schemas.openxmlformats.org/officeDocument/2006/relationships/hyperlink" Target="http://www.pngall.com/thank-you-png" TargetMode="External"/></Relationships>
</file>

<file path=ppt/slides/_rels/slide25.xml.rels><?xml version="1.0" encoding="UTF-8" standalone="yes"?>
<Relationships xmlns="http://schemas.openxmlformats.org/package/2006/relationships"><Relationship Id="rId2" Type="http://schemas.openxmlformats.org/officeDocument/2006/relationships/image" Target="../media/image31.tmp"/><Relationship Id="rId1" Type="http://schemas.openxmlformats.org/officeDocument/2006/relationships/slideLayout" Target="../slideLayouts/slideLayout150.xml"/></Relationships>
</file>

<file path=ppt/slides/_rels/slide26.xml.rels><?xml version="1.0" encoding="UTF-8" standalone="yes"?>
<Relationships xmlns="http://schemas.openxmlformats.org/package/2006/relationships"><Relationship Id="rId2" Type="http://schemas.openxmlformats.org/officeDocument/2006/relationships/image" Target="../media/image32.tmp"/><Relationship Id="rId1" Type="http://schemas.openxmlformats.org/officeDocument/2006/relationships/slideLayout" Target="../slideLayouts/slideLayout139.xml"/></Relationships>
</file>

<file path=ppt/slides/_rels/slide2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139.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9.xml"/><Relationship Id="rId1" Type="http://schemas.openxmlformats.org/officeDocument/2006/relationships/slideLayout" Target="../slideLayouts/slideLayout139.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0.xml"/><Relationship Id="rId1" Type="http://schemas.openxmlformats.org/officeDocument/2006/relationships/slideLayout" Target="../slideLayouts/slideLayout139.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139.xml"/></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2.xml"/><Relationship Id="rId1" Type="http://schemas.openxmlformats.org/officeDocument/2006/relationships/slideLayout" Target="../slideLayouts/slideLayout139.xml"/></Relationships>
</file>

<file path=ppt/slides/_rels/slide3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3.xml"/><Relationship Id="rId1" Type="http://schemas.openxmlformats.org/officeDocument/2006/relationships/slideLayout" Target="../slideLayouts/slideLayout139.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4.xml"/><Relationship Id="rId1" Type="http://schemas.openxmlformats.org/officeDocument/2006/relationships/slideLayout" Target="../slideLayouts/slideLayout139.xml"/></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139.xml"/></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139.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139.xml"/></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8.xml"/><Relationship Id="rId1" Type="http://schemas.openxmlformats.org/officeDocument/2006/relationships/slideLayout" Target="../slideLayouts/slideLayout139.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139.xml"/></Relationships>
</file>

<file path=ppt/slides/_rels/slide3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0.xml"/><Relationship Id="rId1" Type="http://schemas.openxmlformats.org/officeDocument/2006/relationships/slideLayout" Target="../slideLayouts/slideLayout139.xml"/></Relationships>
</file>

<file path=ppt/slides/_rels/slide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xml"/><Relationship Id="rId1" Type="http://schemas.openxmlformats.org/officeDocument/2006/relationships/slideLayout" Target="../slideLayouts/slideLayout138.xml"/></Relationships>
</file>

<file path=ppt/slides/_rels/slide4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139.xml"/></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139.xml"/></Relationships>
</file>

<file path=ppt/slides/_rels/slide4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139.xml"/></Relationships>
</file>

<file path=ppt/slides/_rels/slide4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139.xml"/></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139.xml"/></Relationships>
</file>

<file path=ppt/slides/_rels/slide4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139.xml"/></Relationships>
</file>

<file path=ppt/slides/_rels/slide4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7.xml"/><Relationship Id="rId1" Type="http://schemas.openxmlformats.org/officeDocument/2006/relationships/slideLayout" Target="../slideLayouts/slideLayout139.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5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2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22.xml"/></Relationships>
</file>

<file path=ppt/slides/_rels/slide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xml"/><Relationship Id="rId1" Type="http://schemas.openxmlformats.org/officeDocument/2006/relationships/slideLayout" Target="../slideLayouts/slideLayout139.xml"/></Relationships>
</file>

<file path=ppt/slides/_rels/slide5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41.xml"/><Relationship Id="rId1" Type="http://schemas.openxmlformats.org/officeDocument/2006/relationships/slideLayout" Target="../slideLayouts/slideLayout12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2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2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2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2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1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2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2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22.xml"/></Relationships>
</file>

<file path=ppt/slides/_rels/slide59.xml.rels><?xml version="1.0" encoding="UTF-8" standalone="yes"?>
<Relationships xmlns="http://schemas.openxmlformats.org/package/2006/relationships"><Relationship Id="rId8" Type="http://schemas.openxmlformats.org/officeDocument/2006/relationships/hyperlink" Target="https://lnks.gd/l/eyJhbGciOiJIUzI1NiJ9.eyJidWxsZXRpbl9saW5rX2lkIjoxMDAsInVyaSI6ImJwMjpjbGljayIsImJ1bGxldGluX2lkIjoiMjAyMDA1MjIuMjE5MTY3MjEiLCJ1cmwiOiJodHRwczovL3d3dy5kcGkubmMuZ292L2Rpc3RyaWN0cy1zY2hvb2xzL2Rpc3RyaWN0LW9wZXJhdGlvbnMvZmluYW5jaWFsLWFuZC1idXNpbmVzcy1zZXJ2aWNlcyJ9.MHgInWhVTQjZJ8vDpl3xyGebSRZXf_RVPeRz6Prr6xA/br/79006824316-l" TargetMode="External"/><Relationship Id="rId3" Type="http://schemas.openxmlformats.org/officeDocument/2006/relationships/hyperlink" Target="https://www.dpi.nc.gov/districts-schools/district-operations/financial-and-business-services/allotments-&#8212;-funding-public-school-units" TargetMode="External"/><Relationship Id="rId7" Type="http://schemas.openxmlformats.org/officeDocument/2006/relationships/hyperlink" Target="http://www.dpi.nc.gov/districts-schools/district-operations/financial-and-business-services" TargetMode="External"/><Relationship Id="rId2" Type="http://schemas.openxmlformats.org/officeDocument/2006/relationships/notesSlide" Target="../notesSlides/notesSlide49.xml"/><Relationship Id="rId1" Type="http://schemas.openxmlformats.org/officeDocument/2006/relationships/slideLayout" Target="../slideLayouts/slideLayout122.xml"/><Relationship Id="rId6" Type="http://schemas.openxmlformats.org/officeDocument/2006/relationships/hyperlink" Target="https://www.dpi.nc.gov/districts-schools/district-operations/financial-and-business-services/independent-public-schools-operations" TargetMode="External"/><Relationship Id="rId5" Type="http://schemas.openxmlformats.org/officeDocument/2006/relationships/hyperlink" Target="https://lnks.gd/l/eyJhbGciOiJIUzI1NiJ9.eyJidWxsZXRpbl9saW5rX2lkIjoxMDUsInVyaSI6ImJwMjpjbGljayIsImJ1bGxldGluX2lkIjoiMjAyMDA1MjIuMjE5MTY3MjEiLCJ1cmwiOiJodHRwOi8vd3d3Lm5jaWQuaXRzLnN0YXRlLm5jLnVzL0xFQUxpc3RpbmcuYXNwIn0.nDM2C5GPwSTc5gQ8zUAw-A4cRSXooNlaiuwT0hpdUFo/br/79006824316-l" TargetMode="External"/><Relationship Id="rId4" Type="http://schemas.openxmlformats.org/officeDocument/2006/relationships/hyperlink" Target="https://schools.nc.gov/csad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39.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16.xml"/></Relationships>
</file>

<file path=ppt/slides/_rels/slide61.xml.rels><?xml version="1.0" encoding="UTF-8" standalone="yes"?>
<Relationships xmlns="http://schemas.openxmlformats.org/package/2006/relationships"><Relationship Id="rId3" Type="http://schemas.openxmlformats.org/officeDocument/2006/relationships/hyperlink" Target="http://willowdot21.wordpress.com/2014/11/16/if-we-were-having-coffee-uppers-and-downers-day-16-nana-poblano" TargetMode="External"/><Relationship Id="rId2" Type="http://schemas.openxmlformats.org/officeDocument/2006/relationships/image" Target="../media/image33.jpg"/><Relationship Id="rId1" Type="http://schemas.openxmlformats.org/officeDocument/2006/relationships/slideLayout" Target="../slideLayouts/slideLayout2.xml"/><Relationship Id="rId4" Type="http://schemas.openxmlformats.org/officeDocument/2006/relationships/hyperlink" Target="https://creativecommons.org/licenses/by-nd/3.0/" TargetMode="Externa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12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2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28.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2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28.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28.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128.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128.xml"/></Relationships>
</file>

<file path=ppt/slides/_rels/slide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139.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128.xml"/></Relationships>
</file>

<file path=ppt/slides/_rels/slide71.xml.rels><?xml version="1.0" encoding="UTF-8" standalone="yes"?>
<Relationships xmlns="http://schemas.openxmlformats.org/package/2006/relationships"><Relationship Id="rId3" Type="http://schemas.openxmlformats.org/officeDocument/2006/relationships/hyperlink" Target="http://www.ncpublicschools.org/ecats/" TargetMode="External"/><Relationship Id="rId2" Type="http://schemas.openxmlformats.org/officeDocument/2006/relationships/notesSlide" Target="../notesSlides/notesSlide59.xml"/><Relationship Id="rId1" Type="http://schemas.openxmlformats.org/officeDocument/2006/relationships/slideLayout" Target="../slideLayouts/slideLayout128.xml"/><Relationship Id="rId4" Type="http://schemas.openxmlformats.org/officeDocument/2006/relationships/hyperlink" Target="https://ec.ncpublicschools.gov/reports-data/cipp-monitoring/monitoring-program-compliance-review" TargetMode="Externa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128.xml"/></Relationships>
</file>

<file path=ppt/slides/_rels/slide73.xml.rels><?xml version="1.0" encoding="UTF-8" standalone="yes"?>
<Relationships xmlns="http://schemas.openxmlformats.org/package/2006/relationships"><Relationship Id="rId3" Type="http://schemas.openxmlformats.org/officeDocument/2006/relationships/hyperlink" Target="https://drive.google.com/open?id=15Xn4B65jX7dB4b8BDtR8B5ntqIEHoPD7" TargetMode="External"/><Relationship Id="rId2" Type="http://schemas.openxmlformats.org/officeDocument/2006/relationships/notesSlide" Target="../notesSlides/notesSlide61.xml"/><Relationship Id="rId1" Type="http://schemas.openxmlformats.org/officeDocument/2006/relationships/slideLayout" Target="../slideLayouts/slideLayout128.xml"/></Relationships>
</file>

<file path=ppt/slides/_rels/slide74.xml.rels><?xml version="1.0" encoding="UTF-8" standalone="yes"?>
<Relationships xmlns="http://schemas.openxmlformats.org/package/2006/relationships"><Relationship Id="rId8" Type="http://schemas.openxmlformats.org/officeDocument/2006/relationships/hyperlink" Target="mailto:Ginger.Cash@dpi.nc.gov" TargetMode="External"/><Relationship Id="rId3" Type="http://schemas.openxmlformats.org/officeDocument/2006/relationships/hyperlink" Target="mailto:Teresa.Cestaro@dpi.nc.gov" TargetMode="External"/><Relationship Id="rId7" Type="http://schemas.openxmlformats.org/officeDocument/2006/relationships/hyperlink" Target="mailto:Lynn.Metcalf@dpi.nc.gov" TargetMode="External"/><Relationship Id="rId2" Type="http://schemas.openxmlformats.org/officeDocument/2006/relationships/notesSlide" Target="../notesSlides/notesSlide62.xml"/><Relationship Id="rId1" Type="http://schemas.openxmlformats.org/officeDocument/2006/relationships/slideLayout" Target="../slideLayouts/slideLayout129.xml"/><Relationship Id="rId6" Type="http://schemas.openxmlformats.org/officeDocument/2006/relationships/hyperlink" Target="mailto:Robert.mcouat@dpi.nc.gov" TargetMode="External"/><Relationship Id="rId5" Type="http://schemas.openxmlformats.org/officeDocument/2006/relationships/hyperlink" Target="mailto:Michelle.Hamm@dpi.nc.gov" TargetMode="External"/><Relationship Id="rId4" Type="http://schemas.openxmlformats.org/officeDocument/2006/relationships/hyperlink" Target="mailto:Heidi.carico@dpi.nc.gov" TargetMode="External"/></Relationships>
</file>

<file path=ppt/slides/_rels/slide75.xml.rels><?xml version="1.0" encoding="UTF-8" standalone="yes"?>
<Relationships xmlns="http://schemas.openxmlformats.org/package/2006/relationships"><Relationship Id="rId3" Type="http://schemas.openxmlformats.org/officeDocument/2006/relationships/hyperlink" Target="mailto:Keashia.Walker@dpi.nc.gov" TargetMode="External"/><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hyperlink" Target="https://www.dpi.nc.gov/districts-schools/district-operations/financial-and-business-services" TargetMode="External"/></Relationships>
</file>

<file path=ppt/slides/_rels/slide77.xml.rels><?xml version="1.0" encoding="UTF-8" standalone="yes"?>
<Relationships xmlns="http://schemas.openxmlformats.org/package/2006/relationships"><Relationship Id="rId3" Type="http://schemas.openxmlformats.org/officeDocument/2006/relationships/hyperlink" Target="https://ccip.schools.nc.gov/" TargetMode="External"/><Relationship Id="rId2" Type="http://schemas.openxmlformats.org/officeDocument/2006/relationships/notesSlide" Target="../notesSlides/notesSlide65.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4.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39.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6.xml"/><Relationship Id="rId1" Type="http://schemas.openxmlformats.org/officeDocument/2006/relationships/slideLayout" Target="../slideLayouts/slideLayout139.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1.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9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8" Type="http://schemas.openxmlformats.org/officeDocument/2006/relationships/hyperlink" Target="https://www.dpi.nc.gov/districts-schools/district-operations/financial-and-business-services/allotments-%E2%80%94-funding-public-school-units" TargetMode="External"/><Relationship Id="rId3" Type="http://schemas.openxmlformats.org/officeDocument/2006/relationships/hyperlink" Target="https://ec.ncpublicschools.gov/" TargetMode="External"/><Relationship Id="rId7" Type="http://schemas.openxmlformats.org/officeDocument/2006/relationships/hyperlink" Target="https://www.dpi.nc.gov/districts-schools/district-operations/financial-and-business-services/federal-fiscal-oversight-and-compliance#fiscal-guidance" TargetMode="External"/><Relationship Id="rId2" Type="http://schemas.openxmlformats.org/officeDocument/2006/relationships/notesSlide" Target="../notesSlides/notesSlide84.xml"/><Relationship Id="rId1" Type="http://schemas.openxmlformats.org/officeDocument/2006/relationships/slideLayout" Target="../slideLayouts/slideLayout7.xml"/><Relationship Id="rId6" Type="http://schemas.openxmlformats.org/officeDocument/2006/relationships/hyperlink" Target="https://www.dpi.nc.gov/districts-schools/district-operations/financial-and-business-services" TargetMode="External"/><Relationship Id="rId5" Type="http://schemas.openxmlformats.org/officeDocument/2006/relationships/hyperlink" Target="https://ccip.schools.nc.gov/default.aspx?ccipSessionKey=637261202195088618" TargetMode="External"/><Relationship Id="rId4" Type="http://schemas.openxmlformats.org/officeDocument/2006/relationships/hyperlink" Target="https://ec.ncpublicschools.gov/finance-grants/fiscal-monitoring" TargetMode="Externa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hyperlink" Target="http://willowdot21.wordpress.com/2014/11/16/if-we-were-having-coffee-uppers-and-downers-day-16-nana-poblano" TargetMode="External"/><Relationship Id="rId2" Type="http://schemas.openxmlformats.org/officeDocument/2006/relationships/image" Target="../media/image33.jpg"/><Relationship Id="rId1" Type="http://schemas.openxmlformats.org/officeDocument/2006/relationships/slideLayout" Target="../slideLayouts/slideLayout2.xml"/><Relationship Id="rId4" Type="http://schemas.openxmlformats.org/officeDocument/2006/relationships/hyperlink" Target="https://creativecommons.org/licenses/by-nd/3.0/" TargetMode="Externa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B538A7B5-B32D-421E-B110-AB5B1A7CC2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14D36999-26F8-45E4-AB41-D485D0B0B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440012"/>
            <a:ext cx="12191999" cy="2803359"/>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54">
            <a:extLst>
              <a:ext uri="{FF2B5EF4-FFF2-40B4-BE49-F238E27FC236}">
                <a16:creationId xmlns:a16="http://schemas.microsoft.com/office/drawing/2014/main" id="{30F8DA27-CE91-4AEB-B854-6F06B5485E3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8235" t="23563" r="8214" b="45501"/>
          <a:stretch/>
        </p:blipFill>
        <p:spPr>
          <a:xfrm flipV="1">
            <a:off x="1" y="2404067"/>
            <a:ext cx="12191999" cy="2539327"/>
          </a:xfrm>
          <a:custGeom>
            <a:avLst/>
            <a:gdLst>
              <a:gd name="connsiteX0" fmla="*/ 0 w 12191999"/>
              <a:gd name="connsiteY0" fmla="*/ 4473360 h 4473360"/>
              <a:gd name="connsiteX1" fmla="*/ 12191999 w 12191999"/>
              <a:gd name="connsiteY1" fmla="*/ 4473360 h 4473360"/>
              <a:gd name="connsiteX2" fmla="*/ 12191999 w 12191999"/>
              <a:gd name="connsiteY2" fmla="*/ 0 h 4473360"/>
              <a:gd name="connsiteX3" fmla="*/ 0 w 12191999"/>
              <a:gd name="connsiteY3" fmla="*/ 0 h 4473360"/>
            </a:gdLst>
            <a:ahLst/>
            <a:cxnLst>
              <a:cxn ang="0">
                <a:pos x="connsiteX0" y="connsiteY0"/>
              </a:cxn>
              <a:cxn ang="0">
                <a:pos x="connsiteX1" y="connsiteY1"/>
              </a:cxn>
              <a:cxn ang="0">
                <a:pos x="connsiteX2" y="connsiteY2"/>
              </a:cxn>
              <a:cxn ang="0">
                <a:pos x="connsiteX3" y="connsiteY3"/>
              </a:cxn>
            </a:cxnLst>
            <a:rect l="l" t="t" r="r" b="b"/>
            <a:pathLst>
              <a:path w="12191999" h="4473360">
                <a:moveTo>
                  <a:pt x="0" y="4473360"/>
                </a:moveTo>
                <a:lnTo>
                  <a:pt x="12191999" y="4473360"/>
                </a:lnTo>
                <a:lnTo>
                  <a:pt x="12191999" y="0"/>
                </a:lnTo>
                <a:lnTo>
                  <a:pt x="0" y="0"/>
                </a:lnTo>
                <a:close/>
              </a:path>
            </a:pathLst>
          </a:custGeom>
        </p:spPr>
      </p:pic>
      <p:sp>
        <p:nvSpPr>
          <p:cNvPr id="2" name="Title 1">
            <a:extLst>
              <a:ext uri="{FF2B5EF4-FFF2-40B4-BE49-F238E27FC236}">
                <a16:creationId xmlns:a16="http://schemas.microsoft.com/office/drawing/2014/main" id="{00E71F4A-CD68-4E71-B9BE-CDF557E73ADA}"/>
              </a:ext>
            </a:extLst>
          </p:cNvPr>
          <p:cNvSpPr>
            <a:spLocks noGrp="1"/>
          </p:cNvSpPr>
          <p:nvPr>
            <p:ph type="ctrTitle"/>
          </p:nvPr>
        </p:nvSpPr>
        <p:spPr>
          <a:xfrm>
            <a:off x="755904" y="4494130"/>
            <a:ext cx="10640754" cy="775845"/>
          </a:xfrm>
        </p:spPr>
        <p:txBody>
          <a:bodyPr anchor="b">
            <a:normAutofit/>
          </a:bodyPr>
          <a:lstStyle/>
          <a:p>
            <a:r>
              <a:rPr lang="en-US" sz="4100">
                <a:solidFill>
                  <a:srgbClr val="FFFFFF"/>
                </a:solidFill>
                <a:latin typeface="Georgia" panose="02040502050405020303" pitchFamily="18" charset="0"/>
              </a:rPr>
              <a:t>New Charter School Leaders Virtual Institute</a:t>
            </a:r>
          </a:p>
        </p:txBody>
      </p:sp>
      <p:pic>
        <p:nvPicPr>
          <p:cNvPr id="61" name="Picture 56">
            <a:extLst>
              <a:ext uri="{FF2B5EF4-FFF2-40B4-BE49-F238E27FC236}">
                <a16:creationId xmlns:a16="http://schemas.microsoft.com/office/drawing/2014/main" id="{F7AF4E20-3DDE-4998-96BE-44EE182540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8235" t="-1" r="8214" b="86237"/>
          <a:stretch/>
        </p:blipFill>
        <p:spPr>
          <a:xfrm flipV="1">
            <a:off x="0" y="5616534"/>
            <a:ext cx="12191999" cy="1129775"/>
          </a:xfrm>
          <a:custGeom>
            <a:avLst/>
            <a:gdLst>
              <a:gd name="connsiteX0" fmla="*/ 0 w 12191999"/>
              <a:gd name="connsiteY0" fmla="*/ 4473360 h 4473360"/>
              <a:gd name="connsiteX1" fmla="*/ 12191999 w 12191999"/>
              <a:gd name="connsiteY1" fmla="*/ 4473360 h 4473360"/>
              <a:gd name="connsiteX2" fmla="*/ 12191999 w 12191999"/>
              <a:gd name="connsiteY2" fmla="*/ 0 h 4473360"/>
              <a:gd name="connsiteX3" fmla="*/ 0 w 12191999"/>
              <a:gd name="connsiteY3" fmla="*/ 0 h 4473360"/>
            </a:gdLst>
            <a:ahLst/>
            <a:cxnLst>
              <a:cxn ang="0">
                <a:pos x="connsiteX0" y="connsiteY0"/>
              </a:cxn>
              <a:cxn ang="0">
                <a:pos x="connsiteX1" y="connsiteY1"/>
              </a:cxn>
              <a:cxn ang="0">
                <a:pos x="connsiteX2" y="connsiteY2"/>
              </a:cxn>
              <a:cxn ang="0">
                <a:pos x="connsiteX3" y="connsiteY3"/>
              </a:cxn>
            </a:cxnLst>
            <a:rect l="l" t="t" r="r" b="b"/>
            <a:pathLst>
              <a:path w="12191999" h="4473360">
                <a:moveTo>
                  <a:pt x="0" y="4473360"/>
                </a:moveTo>
                <a:lnTo>
                  <a:pt x="12191999" y="4473360"/>
                </a:lnTo>
                <a:lnTo>
                  <a:pt x="12191999" y="0"/>
                </a:lnTo>
                <a:lnTo>
                  <a:pt x="0" y="0"/>
                </a:lnTo>
                <a:close/>
              </a:path>
            </a:pathLst>
          </a:custGeom>
        </p:spPr>
      </p:pic>
      <p:sp>
        <p:nvSpPr>
          <p:cNvPr id="3" name="Subtitle 2">
            <a:extLst>
              <a:ext uri="{FF2B5EF4-FFF2-40B4-BE49-F238E27FC236}">
                <a16:creationId xmlns:a16="http://schemas.microsoft.com/office/drawing/2014/main" id="{6AAEFFD4-12D0-4100-8C61-B6A68FB41ECE}"/>
              </a:ext>
            </a:extLst>
          </p:cNvPr>
          <p:cNvSpPr>
            <a:spLocks noGrp="1"/>
          </p:cNvSpPr>
          <p:nvPr>
            <p:ph type="subTitle" idx="1"/>
          </p:nvPr>
        </p:nvSpPr>
        <p:spPr>
          <a:xfrm>
            <a:off x="1514122" y="5265889"/>
            <a:ext cx="9163757" cy="450447"/>
          </a:xfrm>
        </p:spPr>
        <p:txBody>
          <a:bodyPr anchor="ctr">
            <a:normAutofit/>
          </a:bodyPr>
          <a:lstStyle/>
          <a:p>
            <a:r>
              <a:rPr lang="en-US">
                <a:solidFill>
                  <a:srgbClr val="FFFFFF"/>
                </a:solidFill>
                <a:latin typeface="Georgia" panose="02040502050405020303" pitchFamily="18" charset="0"/>
              </a:rPr>
              <a:t>June 10, 2020</a:t>
            </a:r>
          </a:p>
        </p:txBody>
      </p:sp>
      <p:pic>
        <p:nvPicPr>
          <p:cNvPr id="5" name="Picture 4" descr="A close up of a logo&#10;&#10;Description automatically generated">
            <a:extLst>
              <a:ext uri="{FF2B5EF4-FFF2-40B4-BE49-F238E27FC236}">
                <a16:creationId xmlns:a16="http://schemas.microsoft.com/office/drawing/2014/main" id="{92574D82-D66C-4727-BFBE-FE58F05D50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502" y="595720"/>
            <a:ext cx="10590997" cy="2753659"/>
          </a:xfrm>
          <a:prstGeom prst="rect">
            <a:avLst/>
          </a:prstGeom>
        </p:spPr>
      </p:pic>
    </p:spTree>
    <p:extLst>
      <p:ext uri="{BB962C8B-B14F-4D97-AF65-F5344CB8AC3E}">
        <p14:creationId xmlns:p14="http://schemas.microsoft.com/office/powerpoint/2010/main" val="150632487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551830" y="15240"/>
            <a:ext cx="9144000" cy="61722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9163" eaLnBrk="0" fontAlgn="base" hangingPunct="0">
              <a:spcBef>
                <a:spcPct val="20000"/>
              </a:spcBef>
              <a:spcAft>
                <a:spcPct val="0"/>
              </a:spcAft>
            </a:pPr>
            <a:endParaRPr lang="en-US" sz="3200" b="1" dirty="0">
              <a:solidFill>
                <a:prstClr val="white"/>
              </a:solidFill>
              <a:latin typeface="Calibri" panose="020F0502020204030204"/>
            </a:endParaRPr>
          </a:p>
        </p:txBody>
      </p:sp>
      <p:sp>
        <p:nvSpPr>
          <p:cNvPr id="6" name="Slide Number Placeholder 5"/>
          <p:cNvSpPr>
            <a:spLocks noGrp="1"/>
          </p:cNvSpPr>
          <p:nvPr>
            <p:ph type="sldNum" sz="quarter" idx="12"/>
          </p:nvPr>
        </p:nvSpPr>
        <p:spPr/>
        <p:txBody>
          <a:bodyPr/>
          <a:lstStyle/>
          <a:p>
            <a:pPr eaLnBrk="0" fontAlgn="base" hangingPunct="0">
              <a:spcBef>
                <a:spcPct val="20000"/>
              </a:spcBef>
              <a:spcAft>
                <a:spcPct val="0"/>
              </a:spcAft>
            </a:pPr>
            <a:fld id="{ADAA8C77-C57D-41C2-9D50-0668B7B3E2F5}" type="slidenum">
              <a:rPr lang="en-US" sz="1200" b="1">
                <a:solidFill>
                  <a:prstClr val="black"/>
                </a:solidFill>
                <a:latin typeface="Times" pitchFamily="18" charset="0"/>
              </a:rPr>
              <a:pPr eaLnBrk="0" fontAlgn="base" hangingPunct="0">
                <a:spcBef>
                  <a:spcPct val="20000"/>
                </a:spcBef>
                <a:spcAft>
                  <a:spcPct val="0"/>
                </a:spcAft>
              </a:pPr>
              <a:t>10</a:t>
            </a:fld>
            <a:endParaRPr lang="en-US" sz="1200" b="1" dirty="0">
              <a:solidFill>
                <a:prstClr val="black"/>
              </a:solidFill>
              <a:latin typeface="Times" pitchFamily="18"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9353" y="6344061"/>
            <a:ext cx="2375303" cy="348378"/>
          </a:xfrm>
          <a:prstGeom prst="rect">
            <a:avLst/>
          </a:prstGeom>
        </p:spPr>
      </p:pic>
      <p:sp>
        <p:nvSpPr>
          <p:cNvPr id="7" name="Title 4"/>
          <p:cNvSpPr>
            <a:spLocks noGrp="1"/>
          </p:cNvSpPr>
          <p:nvPr>
            <p:ph type="title"/>
          </p:nvPr>
        </p:nvSpPr>
        <p:spPr>
          <a:xfrm>
            <a:off x="2174330" y="1905000"/>
            <a:ext cx="8193261" cy="994172"/>
          </a:xfrm>
        </p:spPr>
        <p:txBody>
          <a:bodyPr>
            <a:normAutofit fontScale="90000"/>
          </a:bodyPr>
          <a:lstStyle/>
          <a:p>
            <a:r>
              <a:rPr lang="en-US" sz="3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How is the State Base Allocation Calculated?</a:t>
            </a:r>
          </a:p>
        </p:txBody>
      </p:sp>
      <p:sp>
        <p:nvSpPr>
          <p:cNvPr id="11" name="Content Placeholder 8"/>
          <p:cNvSpPr>
            <a:spLocks noGrp="1"/>
          </p:cNvSpPr>
          <p:nvPr>
            <p:ph idx="1"/>
          </p:nvPr>
        </p:nvSpPr>
        <p:spPr>
          <a:xfrm>
            <a:off x="2055620" y="3200401"/>
            <a:ext cx="7983731" cy="3071495"/>
          </a:xfrm>
        </p:spPr>
        <p:txBody>
          <a:bodyPr vert="horz" lIns="68580" tIns="34290" rIns="68580" bIns="34290" rtlCol="0" anchor="t">
            <a:normAutofit/>
          </a:bodyPr>
          <a:lstStyle/>
          <a:p>
            <a:pPr marL="341313" indent="0"/>
            <a:endParaRPr lang="en-US" sz="2800" dirty="0"/>
          </a:p>
          <a:p>
            <a:pPr marL="342900" lvl="1" indent="0">
              <a:buNone/>
            </a:pPr>
            <a:r>
              <a:rPr lang="en-US" sz="2100" b="1" dirty="0">
                <a:solidFill>
                  <a:schemeClr val="bg1"/>
                </a:solidFill>
              </a:rPr>
              <a:t>Webinar on the FBS webpage – Dissecting Charter School Funding</a:t>
            </a:r>
          </a:p>
          <a:p>
            <a:pPr marL="342900" lvl="1" indent="0">
              <a:buNone/>
            </a:pPr>
            <a:endParaRPr lang="en-US" sz="2100" b="1" dirty="0">
              <a:solidFill>
                <a:schemeClr val="bg1"/>
              </a:solidFill>
            </a:endParaRPr>
          </a:p>
          <a:p>
            <a:pPr marL="342900" lvl="1" indent="0">
              <a:buNone/>
            </a:pPr>
            <a:r>
              <a:rPr lang="en-US" sz="2100" b="1" dirty="0">
                <a:solidFill>
                  <a:schemeClr val="bg1"/>
                </a:solidFill>
              </a:rPr>
              <a:t>https://www.dpi.nc.gov/districts-schools/district-operations/financial-and-business-services/independent-public-schools-operations</a:t>
            </a:r>
          </a:p>
        </p:txBody>
      </p:sp>
    </p:spTree>
    <p:extLst>
      <p:ext uri="{BB962C8B-B14F-4D97-AF65-F5344CB8AC3E}">
        <p14:creationId xmlns:p14="http://schemas.microsoft.com/office/powerpoint/2010/main" val="212031572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32"/>
          <p:cNvSpPr txBox="1">
            <a:spLocks noGrp="1"/>
          </p:cNvSpPr>
          <p:nvPr>
            <p:ph type="title"/>
          </p:nvPr>
        </p:nvSpPr>
        <p:spPr>
          <a:xfrm>
            <a:off x="2209800" y="304800"/>
            <a:ext cx="7772400" cy="990600"/>
          </a:xfrm>
          <a:prstGeom prst="rect">
            <a:avLst/>
          </a:prstGeom>
          <a:noFill/>
          <a:ln>
            <a:noFill/>
          </a:ln>
        </p:spPr>
        <p:txBody>
          <a:bodyPr spcFirstLastPara="1" wrap="square" lIns="91425" tIns="91425" rIns="91425" bIns="91425" anchor="ctr" anchorCtr="0">
            <a:noAutofit/>
          </a:bodyPr>
          <a:lstStyle/>
          <a:p>
            <a:pPr>
              <a:buSzPts val="3200"/>
            </a:pPr>
            <a:r>
              <a:rPr lang="en-US" sz="3200" b="1">
                <a:solidFill>
                  <a:srgbClr val="A2BC36"/>
                </a:solidFill>
              </a:rPr>
              <a:t>Stay Connected with SC&amp;I</a:t>
            </a:r>
            <a:endParaRPr sz="3000">
              <a:solidFill>
                <a:srgbClr val="1155CC"/>
              </a:solidFill>
            </a:endParaRPr>
          </a:p>
        </p:txBody>
      </p:sp>
      <p:sp>
        <p:nvSpPr>
          <p:cNvPr id="167" name="Google Shape;167;p32"/>
          <p:cNvSpPr txBox="1">
            <a:spLocks noGrp="1"/>
          </p:cNvSpPr>
          <p:nvPr>
            <p:ph type="sldNum" idx="12"/>
          </p:nvPr>
        </p:nvSpPr>
        <p:spPr>
          <a:xfrm>
            <a:off x="8077200" y="6248400"/>
            <a:ext cx="1905000" cy="457200"/>
          </a:xfrm>
          <a:prstGeom prst="rect">
            <a:avLst/>
          </a:prstGeom>
          <a:noFill/>
          <a:ln>
            <a:noFill/>
          </a:ln>
        </p:spPr>
        <p:txBody>
          <a:bodyPr spcFirstLastPara="1" wrap="square" lIns="91425" tIns="45700" rIns="91425" bIns="45700" anchor="t" anchorCtr="0">
            <a:noAutofit/>
          </a:bodyPr>
          <a:lstStyle/>
          <a:p>
            <a:pPr algn="l">
              <a:buClr>
                <a:srgbClr val="99CC00"/>
              </a:buClr>
            </a:pPr>
            <a:fld id="{00000000-1234-1234-1234-123412341234}" type="slidenum">
              <a:rPr lang="en-US" kern="0">
                <a:solidFill>
                  <a:srgbClr val="99CC00"/>
                </a:solidFill>
              </a:rPr>
              <a:pPr algn="l">
                <a:buClr>
                  <a:srgbClr val="99CC00"/>
                </a:buClr>
              </a:pPr>
              <a:t>100</a:t>
            </a:fld>
            <a:endParaRPr kern="0">
              <a:solidFill>
                <a:srgbClr val="99CC00"/>
              </a:solidFill>
            </a:endParaRPr>
          </a:p>
        </p:txBody>
      </p:sp>
      <p:sp>
        <p:nvSpPr>
          <p:cNvPr id="168" name="Google Shape;168;p32"/>
          <p:cNvSpPr txBox="1"/>
          <p:nvPr/>
        </p:nvSpPr>
        <p:spPr>
          <a:xfrm>
            <a:off x="5352625" y="1086200"/>
            <a:ext cx="5055600" cy="4510500"/>
          </a:xfrm>
          <a:prstGeom prst="rect">
            <a:avLst/>
          </a:prstGeom>
          <a:noFill/>
          <a:ln>
            <a:noFill/>
          </a:ln>
        </p:spPr>
        <p:txBody>
          <a:bodyPr spcFirstLastPara="1" wrap="square" lIns="91425" tIns="91425" rIns="91425" bIns="91425" anchor="t" anchorCtr="0">
            <a:noAutofit/>
          </a:bodyPr>
          <a:lstStyle/>
          <a:p>
            <a:pPr marL="457200" indent="-355600">
              <a:buClr>
                <a:srgbClr val="0D4376"/>
              </a:buClr>
              <a:buSzPts val="2000"/>
              <a:buFont typeface="Arial"/>
              <a:buChar char="•"/>
            </a:pPr>
            <a:r>
              <a:rPr lang="en-US" sz="2000" u="sng" kern="0">
                <a:solidFill>
                  <a:srgbClr val="009999"/>
                </a:solidFill>
                <a:latin typeface="Arial"/>
                <a:cs typeface="Arial"/>
                <a:sym typeface="Arial"/>
                <a:hlinkClick r:id="rId3"/>
              </a:rPr>
              <a:t>NC Public Schools Site</a:t>
            </a:r>
            <a:endParaRPr sz="1400" kern="0">
              <a:solidFill>
                <a:srgbClr val="000000"/>
              </a:solidFill>
              <a:latin typeface="Arial"/>
              <a:ea typeface="Arial"/>
              <a:cs typeface="Arial"/>
              <a:sym typeface="Arial"/>
            </a:endParaRPr>
          </a:p>
          <a:p>
            <a:pPr marL="457200">
              <a:buClr>
                <a:srgbClr val="000000"/>
              </a:buClr>
              <a:buSzPts val="1400"/>
            </a:pPr>
            <a:endParaRPr sz="1400" kern="0">
              <a:solidFill>
                <a:srgbClr val="000000"/>
              </a:solidFill>
              <a:latin typeface="Arial"/>
              <a:ea typeface="Arial"/>
              <a:cs typeface="Arial"/>
              <a:sym typeface="Arial"/>
            </a:endParaRPr>
          </a:p>
          <a:p>
            <a:pPr marL="457200" indent="-355600">
              <a:buClr>
                <a:srgbClr val="000000"/>
              </a:buClr>
              <a:buSzPts val="2000"/>
              <a:buFont typeface="Arial"/>
              <a:buChar char="•"/>
            </a:pPr>
            <a:r>
              <a:rPr lang="en-US" sz="2000" u="sng" kern="0">
                <a:solidFill>
                  <a:srgbClr val="009999"/>
                </a:solidFill>
                <a:latin typeface="Arial"/>
                <a:ea typeface="Arial"/>
                <a:cs typeface="Arial"/>
                <a:sym typeface="Arial"/>
                <a:hlinkClick r:id="rId4"/>
              </a:rPr>
              <a:t>SC&amp;I Google Site</a:t>
            </a:r>
            <a:endParaRPr sz="2000" kern="0">
              <a:solidFill>
                <a:srgbClr val="000000"/>
              </a:solidFill>
              <a:latin typeface="Arial"/>
              <a:ea typeface="Arial"/>
              <a:cs typeface="Arial"/>
              <a:sym typeface="Arial"/>
            </a:endParaRPr>
          </a:p>
          <a:p>
            <a:pPr marL="101600">
              <a:spcBef>
                <a:spcPts val="600"/>
              </a:spcBef>
              <a:buClr>
                <a:srgbClr val="0D4376"/>
              </a:buClr>
              <a:buSzPts val="2000"/>
            </a:pPr>
            <a:endParaRPr sz="900" u="sng" kern="0">
              <a:solidFill>
                <a:srgbClr val="009999"/>
              </a:solidFill>
              <a:latin typeface="Arial"/>
              <a:ea typeface="Arial"/>
              <a:cs typeface="Arial"/>
              <a:sym typeface="Arial"/>
              <a:hlinkClick r:id="rId5"/>
            </a:endParaRPr>
          </a:p>
          <a:p>
            <a:pPr marL="457200" indent="-355600">
              <a:spcBef>
                <a:spcPts val="600"/>
              </a:spcBef>
              <a:buClr>
                <a:srgbClr val="0D4376"/>
              </a:buClr>
              <a:buSzPts val="2000"/>
              <a:buFont typeface="Arial"/>
              <a:buChar char="•"/>
            </a:pPr>
            <a:r>
              <a:rPr lang="en-US" sz="2000" u="sng" kern="0">
                <a:solidFill>
                  <a:srgbClr val="009999"/>
                </a:solidFill>
                <a:latin typeface="Arial"/>
                <a:ea typeface="Arial"/>
                <a:cs typeface="Arial"/>
                <a:sym typeface="Arial"/>
                <a:hlinkClick r:id="rId5"/>
              </a:rPr>
              <a:t>Gov Delivery</a:t>
            </a:r>
            <a:r>
              <a:rPr lang="en-US" sz="2000" kern="0">
                <a:solidFill>
                  <a:srgbClr val="0D4376"/>
                </a:solidFill>
                <a:latin typeface="Arial"/>
                <a:ea typeface="Arial"/>
                <a:cs typeface="Arial"/>
                <a:sym typeface="Arial"/>
              </a:rPr>
              <a:t> - Sign-up to receive updates in areas of interest via open listservs</a:t>
            </a:r>
            <a:endParaRPr sz="2000" kern="0">
              <a:solidFill>
                <a:srgbClr val="0D4376"/>
              </a:solidFill>
              <a:latin typeface="Arial"/>
              <a:ea typeface="Arial"/>
              <a:cs typeface="Arial"/>
              <a:sym typeface="Arial"/>
            </a:endParaRPr>
          </a:p>
          <a:p>
            <a:pPr marL="101600">
              <a:spcBef>
                <a:spcPts val="600"/>
              </a:spcBef>
              <a:buClr>
                <a:srgbClr val="0D4376"/>
              </a:buClr>
              <a:buSzPts val="2000"/>
            </a:pPr>
            <a:endParaRPr sz="900" kern="0">
              <a:solidFill>
                <a:srgbClr val="0D4376"/>
              </a:solidFill>
              <a:latin typeface="Arial"/>
              <a:ea typeface="Arial"/>
              <a:cs typeface="Arial"/>
              <a:sym typeface="Arial"/>
            </a:endParaRPr>
          </a:p>
          <a:p>
            <a:pPr marL="457200" indent="-355600">
              <a:spcBef>
                <a:spcPts val="600"/>
              </a:spcBef>
              <a:buClr>
                <a:srgbClr val="0D4376"/>
              </a:buClr>
              <a:buSzPts val="2000"/>
              <a:buFont typeface="Arial"/>
              <a:buChar char="•"/>
            </a:pPr>
            <a:r>
              <a:rPr lang="en-US" sz="2000" kern="0">
                <a:solidFill>
                  <a:srgbClr val="0D4376"/>
                </a:solidFill>
                <a:latin typeface="Arial"/>
                <a:ea typeface="Arial"/>
                <a:cs typeface="Arial"/>
                <a:sym typeface="Arial"/>
              </a:rPr>
              <a:t>C and I Leaders Listserv              </a:t>
            </a:r>
            <a:r>
              <a:rPr lang="en-US" sz="1600" kern="0">
                <a:solidFill>
                  <a:srgbClr val="0D4376"/>
                </a:solidFill>
                <a:latin typeface="Arial"/>
                <a:ea typeface="Arial"/>
                <a:cs typeface="Arial"/>
                <a:sym typeface="Arial"/>
              </a:rPr>
              <a:t>(contact </a:t>
            </a:r>
            <a:r>
              <a:rPr lang="en-US" sz="1600" u="sng" kern="0">
                <a:solidFill>
                  <a:srgbClr val="0D4376"/>
                </a:solidFill>
                <a:latin typeface="Arial"/>
                <a:ea typeface="Arial"/>
                <a:cs typeface="Arial"/>
                <a:sym typeface="Arial"/>
                <a:hlinkClick r:id="rId6"/>
              </a:rPr>
              <a:t>Amy.Betsill@dpi.nc.gov</a:t>
            </a:r>
            <a:r>
              <a:rPr lang="en-US" sz="1600" kern="0">
                <a:solidFill>
                  <a:srgbClr val="0D4376"/>
                </a:solidFill>
                <a:latin typeface="Arial"/>
                <a:ea typeface="Arial"/>
                <a:cs typeface="Arial"/>
                <a:sym typeface="Arial"/>
              </a:rPr>
              <a:t> and request to be added)</a:t>
            </a:r>
            <a:endParaRPr sz="1400" kern="0">
              <a:solidFill>
                <a:srgbClr val="000000"/>
              </a:solidFill>
              <a:latin typeface="Arial"/>
              <a:ea typeface="Arial"/>
              <a:cs typeface="Arial"/>
              <a:sym typeface="Arial"/>
            </a:endParaRPr>
          </a:p>
          <a:p>
            <a:pPr marL="101600">
              <a:spcBef>
                <a:spcPts val="600"/>
              </a:spcBef>
              <a:buClr>
                <a:srgbClr val="0D4376"/>
              </a:buClr>
              <a:buSzPts val="2000"/>
            </a:pPr>
            <a:endParaRPr sz="900" kern="0">
              <a:solidFill>
                <a:srgbClr val="0D4376"/>
              </a:solidFill>
              <a:latin typeface="Arial"/>
              <a:ea typeface="Arial"/>
              <a:cs typeface="Arial"/>
              <a:sym typeface="Arial"/>
            </a:endParaRPr>
          </a:p>
          <a:p>
            <a:pPr marL="457200" indent="-355600">
              <a:spcBef>
                <a:spcPts val="600"/>
              </a:spcBef>
              <a:buClr>
                <a:srgbClr val="0D4376"/>
              </a:buClr>
              <a:buSzPts val="2000"/>
              <a:buFont typeface="Arial"/>
              <a:buChar char="•"/>
            </a:pPr>
            <a:r>
              <a:rPr lang="en-US" sz="2000" kern="0">
                <a:solidFill>
                  <a:srgbClr val="0D4376"/>
                </a:solidFill>
                <a:latin typeface="Arial"/>
                <a:ea typeface="Arial"/>
                <a:cs typeface="Arial"/>
                <a:sym typeface="Arial"/>
              </a:rPr>
              <a:t>#NCSCOS – standards-related training on social media</a:t>
            </a:r>
            <a:endParaRPr sz="2000" kern="0">
              <a:solidFill>
                <a:srgbClr val="0D4376"/>
              </a:solidFill>
              <a:latin typeface="Arial"/>
              <a:ea typeface="Arial"/>
              <a:cs typeface="Arial"/>
              <a:sym typeface="Arial"/>
            </a:endParaRPr>
          </a:p>
        </p:txBody>
      </p:sp>
      <p:pic>
        <p:nvPicPr>
          <p:cNvPr id="169" name="Google Shape;169;p32"/>
          <p:cNvPicPr preferRelativeResize="0"/>
          <p:nvPr/>
        </p:nvPicPr>
        <p:blipFill>
          <a:blip r:embed="rId7">
            <a:alphaModFix/>
          </a:blip>
          <a:stretch>
            <a:fillRect/>
          </a:stretch>
        </p:blipFill>
        <p:spPr>
          <a:xfrm rot="-1">
            <a:off x="2136200" y="2183900"/>
            <a:ext cx="3142826" cy="2082694"/>
          </a:xfrm>
          <a:prstGeom prst="rect">
            <a:avLst/>
          </a:prstGeom>
          <a:noFill/>
          <a:ln>
            <a:noFill/>
          </a:ln>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p33"/>
          <p:cNvSpPr txBox="1">
            <a:spLocks noGrp="1"/>
          </p:cNvSpPr>
          <p:nvPr>
            <p:ph type="title"/>
          </p:nvPr>
        </p:nvSpPr>
        <p:spPr>
          <a:xfrm>
            <a:off x="1990700" y="201825"/>
            <a:ext cx="7886700" cy="1325700"/>
          </a:xfrm>
          <a:prstGeom prst="rect">
            <a:avLst/>
          </a:prstGeom>
          <a:noFill/>
          <a:ln>
            <a:noFill/>
          </a:ln>
        </p:spPr>
        <p:txBody>
          <a:bodyPr spcFirstLastPara="1" wrap="square" lIns="91425" tIns="45700" rIns="91425" bIns="45700" anchor="ctr" anchorCtr="0">
            <a:noAutofit/>
          </a:bodyPr>
          <a:lstStyle/>
          <a:p>
            <a:pPr>
              <a:lnSpc>
                <a:spcPct val="100000"/>
              </a:lnSpc>
            </a:pPr>
            <a:r>
              <a:rPr lang="en-US"/>
              <a:t>Welcome and Purpose</a:t>
            </a:r>
            <a:endParaRPr sz="3800">
              <a:solidFill>
                <a:srgbClr val="004276"/>
              </a:solidFill>
            </a:endParaRPr>
          </a:p>
        </p:txBody>
      </p:sp>
      <p:sp>
        <p:nvSpPr>
          <p:cNvPr id="175" name="Google Shape;175;p33"/>
          <p:cNvSpPr txBox="1">
            <a:spLocks noGrp="1"/>
          </p:cNvSpPr>
          <p:nvPr>
            <p:ph type="body" idx="1"/>
          </p:nvPr>
        </p:nvSpPr>
        <p:spPr>
          <a:xfrm>
            <a:off x="2105000" y="1446775"/>
            <a:ext cx="7772400" cy="4495800"/>
          </a:xfrm>
          <a:prstGeom prst="rect">
            <a:avLst/>
          </a:prstGeom>
          <a:noFill/>
          <a:ln>
            <a:noFill/>
          </a:ln>
        </p:spPr>
        <p:txBody>
          <a:bodyPr spcFirstLastPara="1" wrap="square" lIns="91425" tIns="45700" rIns="91425" bIns="45700" anchor="t" anchorCtr="0">
            <a:noAutofit/>
          </a:bodyPr>
          <a:lstStyle/>
          <a:p>
            <a:pPr indent="-419100">
              <a:lnSpc>
                <a:spcPct val="100000"/>
              </a:lnSpc>
              <a:spcBef>
                <a:spcPts val="0"/>
              </a:spcBef>
              <a:buSzPts val="3000"/>
            </a:pPr>
            <a:r>
              <a:rPr lang="en-US" sz="3000"/>
              <a:t>Provide updates to Charter Leaders</a:t>
            </a:r>
            <a:endParaRPr sz="3000"/>
          </a:p>
          <a:p>
            <a:pPr marL="0" indent="0">
              <a:lnSpc>
                <a:spcPct val="100000"/>
              </a:lnSpc>
              <a:spcBef>
                <a:spcPts val="0"/>
              </a:spcBef>
              <a:buNone/>
            </a:pPr>
            <a:endParaRPr sz="3000"/>
          </a:p>
          <a:p>
            <a:pPr indent="-419100">
              <a:lnSpc>
                <a:spcPct val="100000"/>
              </a:lnSpc>
              <a:spcBef>
                <a:spcPts val="0"/>
              </a:spcBef>
              <a:buSzPts val="3000"/>
            </a:pPr>
            <a:r>
              <a:rPr lang="en-US" sz="3000"/>
              <a:t>Share upcoming professional learning opportunities </a:t>
            </a:r>
            <a:endParaRPr sz="3000"/>
          </a:p>
          <a:p>
            <a:pPr marL="0" indent="0">
              <a:lnSpc>
                <a:spcPct val="100000"/>
              </a:lnSpc>
              <a:spcBef>
                <a:spcPts val="0"/>
              </a:spcBef>
              <a:buNone/>
            </a:pPr>
            <a:endParaRPr sz="3000"/>
          </a:p>
          <a:p>
            <a:pPr indent="-419100">
              <a:lnSpc>
                <a:spcPct val="100000"/>
              </a:lnSpc>
              <a:spcBef>
                <a:spcPts val="0"/>
              </a:spcBef>
              <a:buSzPts val="3000"/>
            </a:pPr>
            <a:r>
              <a:rPr lang="en-US" sz="3000"/>
              <a:t>Answer questions and provide resources for support</a:t>
            </a:r>
            <a:endParaRPr sz="300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34"/>
          <p:cNvSpPr txBox="1">
            <a:spLocks noGrp="1"/>
          </p:cNvSpPr>
          <p:nvPr>
            <p:ph type="body" idx="1"/>
          </p:nvPr>
        </p:nvSpPr>
        <p:spPr>
          <a:xfrm>
            <a:off x="1817525" y="1614101"/>
            <a:ext cx="8164800" cy="4482000"/>
          </a:xfrm>
          <a:prstGeom prst="rect">
            <a:avLst/>
          </a:prstGeom>
          <a:noFill/>
          <a:ln>
            <a:noFill/>
          </a:ln>
        </p:spPr>
        <p:txBody>
          <a:bodyPr spcFirstLastPara="1" wrap="square" lIns="91425" tIns="45700" rIns="91425" bIns="45700" anchor="t" anchorCtr="0">
            <a:noAutofit/>
          </a:bodyPr>
          <a:lstStyle/>
          <a:p>
            <a:pPr marL="0" indent="0">
              <a:lnSpc>
                <a:spcPct val="115000"/>
              </a:lnSpc>
              <a:spcBef>
                <a:spcPts val="0"/>
              </a:spcBef>
              <a:buNone/>
            </a:pPr>
            <a:r>
              <a:rPr lang="en-US" sz="2400" b="1">
                <a:solidFill>
                  <a:schemeClr val="dk1"/>
                </a:solidFill>
              </a:rPr>
              <a:t>Standards, Curriculum, and Instruction </a:t>
            </a:r>
            <a:endParaRPr sz="2400" b="1">
              <a:solidFill>
                <a:schemeClr val="dk1"/>
              </a:solidFill>
            </a:endParaRPr>
          </a:p>
          <a:p>
            <a:pPr indent="0">
              <a:lnSpc>
                <a:spcPct val="115000"/>
              </a:lnSpc>
              <a:spcBef>
                <a:spcPts val="0"/>
              </a:spcBef>
              <a:buNone/>
            </a:pPr>
            <a:endParaRPr sz="2400" b="1">
              <a:solidFill>
                <a:schemeClr val="dk1"/>
              </a:solidFill>
            </a:endParaRPr>
          </a:p>
          <a:p>
            <a:pPr indent="-381000">
              <a:lnSpc>
                <a:spcPct val="115000"/>
              </a:lnSpc>
              <a:spcBef>
                <a:spcPts val="0"/>
              </a:spcBef>
              <a:buClr>
                <a:schemeClr val="dk1"/>
              </a:buClr>
              <a:buSzPts val="2400"/>
            </a:pPr>
            <a:r>
              <a:rPr lang="en-US" sz="2400" b="1">
                <a:solidFill>
                  <a:schemeClr val="dk1"/>
                </a:solidFill>
              </a:rPr>
              <a:t>Focus Areas</a:t>
            </a:r>
            <a:endParaRPr sz="2400" b="1">
              <a:solidFill>
                <a:schemeClr val="dk1"/>
              </a:solidFill>
            </a:endParaRPr>
          </a:p>
          <a:p>
            <a:pPr indent="0">
              <a:lnSpc>
                <a:spcPct val="115000"/>
              </a:lnSpc>
              <a:spcBef>
                <a:spcPts val="0"/>
              </a:spcBef>
              <a:buNone/>
            </a:pPr>
            <a:endParaRPr sz="800" b="1">
              <a:solidFill>
                <a:schemeClr val="dk1"/>
              </a:solidFill>
            </a:endParaRPr>
          </a:p>
          <a:p>
            <a:pPr lvl="1" indent="-381000">
              <a:lnSpc>
                <a:spcPct val="115000"/>
              </a:lnSpc>
              <a:spcBef>
                <a:spcPts val="0"/>
              </a:spcBef>
              <a:buClr>
                <a:schemeClr val="dk1"/>
              </a:buClr>
              <a:buSzPts val="2400"/>
            </a:pPr>
            <a:r>
              <a:rPr lang="en-US" sz="2400">
                <a:solidFill>
                  <a:schemeClr val="dk1"/>
                </a:solidFill>
              </a:rPr>
              <a:t>Equity and Access of Support and Tools </a:t>
            </a:r>
            <a:endParaRPr sz="2400">
              <a:solidFill>
                <a:schemeClr val="dk1"/>
              </a:solidFill>
            </a:endParaRPr>
          </a:p>
          <a:p>
            <a:pPr lvl="1" indent="-381000">
              <a:lnSpc>
                <a:spcPct val="115000"/>
              </a:lnSpc>
              <a:spcBef>
                <a:spcPts val="0"/>
              </a:spcBef>
              <a:buClr>
                <a:schemeClr val="dk1"/>
              </a:buClr>
              <a:buSzPts val="2400"/>
            </a:pPr>
            <a:r>
              <a:rPr lang="en-US" sz="2400">
                <a:solidFill>
                  <a:schemeClr val="dk1"/>
                </a:solidFill>
              </a:rPr>
              <a:t>Collaboration and Engagement</a:t>
            </a:r>
            <a:endParaRPr sz="2400">
              <a:solidFill>
                <a:schemeClr val="dk1"/>
              </a:solidFill>
            </a:endParaRPr>
          </a:p>
          <a:p>
            <a:pPr lvl="1" indent="-381000">
              <a:lnSpc>
                <a:spcPct val="115000"/>
              </a:lnSpc>
              <a:spcBef>
                <a:spcPts val="0"/>
              </a:spcBef>
              <a:buClr>
                <a:schemeClr val="dk1"/>
              </a:buClr>
              <a:buSzPts val="2400"/>
            </a:pPr>
            <a:r>
              <a:rPr lang="en-US" sz="2400">
                <a:solidFill>
                  <a:schemeClr val="dk1"/>
                </a:solidFill>
              </a:rPr>
              <a:t>Professional Learning and Support </a:t>
            </a:r>
            <a:endParaRPr sz="2400">
              <a:solidFill>
                <a:schemeClr val="dk1"/>
              </a:solidFill>
            </a:endParaRPr>
          </a:p>
          <a:p>
            <a:pPr lvl="1" indent="-381000">
              <a:lnSpc>
                <a:spcPct val="115000"/>
              </a:lnSpc>
              <a:spcBef>
                <a:spcPts val="0"/>
              </a:spcBef>
              <a:buClr>
                <a:schemeClr val="dk1"/>
              </a:buClr>
              <a:buSzPts val="2400"/>
            </a:pPr>
            <a:r>
              <a:rPr lang="en-US" sz="2400">
                <a:solidFill>
                  <a:schemeClr val="dk1"/>
                </a:solidFill>
              </a:rPr>
              <a:t>Review, Revision, and Implementation of Standards </a:t>
            </a:r>
            <a:endParaRPr sz="2400">
              <a:solidFill>
                <a:schemeClr val="dk1"/>
              </a:solidFill>
            </a:endParaRPr>
          </a:p>
          <a:p>
            <a:pPr marL="0" indent="0">
              <a:lnSpc>
                <a:spcPct val="115000"/>
              </a:lnSpc>
              <a:spcBef>
                <a:spcPts val="0"/>
              </a:spcBef>
              <a:buNone/>
            </a:pPr>
            <a:endParaRPr sz="800">
              <a:solidFill>
                <a:schemeClr val="dk1"/>
              </a:solidFill>
            </a:endParaRPr>
          </a:p>
          <a:p>
            <a:pPr marL="0" indent="0">
              <a:lnSpc>
                <a:spcPct val="115000"/>
              </a:lnSpc>
              <a:spcBef>
                <a:spcPts val="0"/>
              </a:spcBef>
              <a:buNone/>
            </a:pPr>
            <a:endParaRPr sz="900">
              <a:solidFill>
                <a:schemeClr val="dk1"/>
              </a:solidFill>
            </a:endParaRPr>
          </a:p>
          <a:p>
            <a:pPr marL="0" indent="0">
              <a:lnSpc>
                <a:spcPct val="115000"/>
              </a:lnSpc>
              <a:spcBef>
                <a:spcPts val="0"/>
              </a:spcBef>
              <a:buNone/>
            </a:pPr>
            <a:endParaRPr sz="2400"/>
          </a:p>
          <a:p>
            <a:pPr marL="0" indent="0">
              <a:buNone/>
            </a:pPr>
            <a:endParaRPr sz="1400"/>
          </a:p>
          <a:p>
            <a:pPr marL="0" indent="0">
              <a:buNone/>
            </a:pPr>
            <a:endParaRPr sz="1400"/>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grpSp>
        <p:nvGrpSpPr>
          <p:cNvPr id="185" name="Google Shape;185;p35"/>
          <p:cNvGrpSpPr/>
          <p:nvPr/>
        </p:nvGrpSpPr>
        <p:grpSpPr>
          <a:xfrm>
            <a:off x="2385519" y="1963736"/>
            <a:ext cx="7420965" cy="4480560"/>
            <a:chOff x="-9" y="0"/>
            <a:chExt cx="7132800" cy="4064000"/>
          </a:xfrm>
        </p:grpSpPr>
        <p:sp>
          <p:nvSpPr>
            <p:cNvPr id="186" name="Google Shape;186;p35"/>
            <p:cNvSpPr/>
            <p:nvPr/>
          </p:nvSpPr>
          <p:spPr>
            <a:xfrm rot="-5400000">
              <a:off x="767249" y="-767149"/>
              <a:ext cx="2031900" cy="3566400"/>
            </a:xfrm>
            <a:prstGeom prst="round1Rect">
              <a:avLst>
                <a:gd name="adj" fmla="val 16667"/>
              </a:avLst>
            </a:prstGeom>
            <a:solidFill>
              <a:srgbClr val="004276"/>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kern="0">
                <a:solidFill>
                  <a:srgbClr val="000000"/>
                </a:solidFill>
                <a:latin typeface="Arial"/>
                <a:ea typeface="Arial"/>
                <a:cs typeface="Arial"/>
                <a:sym typeface="Arial"/>
              </a:endParaRPr>
            </a:p>
          </p:txBody>
        </p:sp>
        <p:sp>
          <p:nvSpPr>
            <p:cNvPr id="187" name="Google Shape;187;p35"/>
            <p:cNvSpPr txBox="1"/>
            <p:nvPr/>
          </p:nvSpPr>
          <p:spPr>
            <a:xfrm>
              <a:off x="0" y="250756"/>
              <a:ext cx="3566400" cy="1524000"/>
            </a:xfrm>
            <a:prstGeom prst="rect">
              <a:avLst/>
            </a:prstGeom>
            <a:solidFill>
              <a:srgbClr val="004276"/>
            </a:solidFill>
            <a:ln>
              <a:noFill/>
            </a:ln>
          </p:spPr>
          <p:txBody>
            <a:bodyPr spcFirstLastPara="1" wrap="square" lIns="199125" tIns="199125" rIns="199125" bIns="199125" anchor="ctr" anchorCtr="0">
              <a:noAutofit/>
            </a:bodyPr>
            <a:lstStyle/>
            <a:p>
              <a:pPr algn="ctr">
                <a:lnSpc>
                  <a:spcPct val="90000"/>
                </a:lnSpc>
                <a:buClr>
                  <a:srgbClr val="000000"/>
                </a:buClr>
                <a:buSzPts val="2800"/>
              </a:pPr>
              <a:r>
                <a:rPr lang="en-US" sz="2400" kern="0">
                  <a:solidFill>
                    <a:srgbClr val="FFFFFF"/>
                  </a:solidFill>
                  <a:latin typeface="Arial"/>
                  <a:ea typeface="Arial"/>
                  <a:cs typeface="Arial"/>
                  <a:sym typeface="Arial"/>
                </a:rPr>
                <a:t>Mathematics, Science, &amp; STEM</a:t>
              </a:r>
              <a:endParaRPr sz="2400" kern="0">
                <a:solidFill>
                  <a:srgbClr val="FFFFFF"/>
                </a:solidFill>
                <a:latin typeface="Arial"/>
                <a:ea typeface="Arial"/>
                <a:cs typeface="Arial"/>
                <a:sym typeface="Arial"/>
              </a:endParaRPr>
            </a:p>
          </p:txBody>
        </p:sp>
        <p:sp>
          <p:nvSpPr>
            <p:cNvPr id="188" name="Google Shape;188;p35"/>
            <p:cNvSpPr/>
            <p:nvPr/>
          </p:nvSpPr>
          <p:spPr>
            <a:xfrm>
              <a:off x="3566391" y="0"/>
              <a:ext cx="3566400" cy="2031900"/>
            </a:xfrm>
            <a:prstGeom prst="round1Rect">
              <a:avLst>
                <a:gd name="adj" fmla="val 16667"/>
              </a:avLst>
            </a:prstGeom>
            <a:solidFill>
              <a:srgbClr val="004276"/>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kern="0">
                <a:solidFill>
                  <a:srgbClr val="000000"/>
                </a:solidFill>
                <a:latin typeface="Arial"/>
                <a:ea typeface="Arial"/>
                <a:cs typeface="Arial"/>
                <a:sym typeface="Arial"/>
              </a:endParaRPr>
            </a:p>
          </p:txBody>
        </p:sp>
        <p:sp>
          <p:nvSpPr>
            <p:cNvPr id="189" name="Google Shape;189;p35"/>
            <p:cNvSpPr txBox="1"/>
            <p:nvPr/>
          </p:nvSpPr>
          <p:spPr>
            <a:xfrm>
              <a:off x="3566391" y="250756"/>
              <a:ext cx="3566400" cy="1524000"/>
            </a:xfrm>
            <a:prstGeom prst="rect">
              <a:avLst/>
            </a:prstGeom>
            <a:solidFill>
              <a:srgbClr val="004276"/>
            </a:solidFill>
            <a:ln>
              <a:noFill/>
            </a:ln>
          </p:spPr>
          <p:txBody>
            <a:bodyPr spcFirstLastPara="1" wrap="square" lIns="199125" tIns="199125" rIns="199125" bIns="199125" anchor="ctr" anchorCtr="0">
              <a:noAutofit/>
            </a:bodyPr>
            <a:lstStyle/>
            <a:p>
              <a:pPr algn="ctr">
                <a:lnSpc>
                  <a:spcPct val="90000"/>
                </a:lnSpc>
                <a:buClr>
                  <a:srgbClr val="000000"/>
                </a:buClr>
                <a:buSzPts val="2800"/>
              </a:pPr>
              <a:r>
                <a:rPr lang="en-US" sz="2400" kern="0">
                  <a:solidFill>
                    <a:srgbClr val="FFFFFF"/>
                  </a:solidFill>
                  <a:latin typeface="Arial"/>
                  <a:ea typeface="Arial"/>
                  <a:cs typeface="Arial"/>
                  <a:sym typeface="Arial"/>
                </a:rPr>
                <a:t>English Language Arts &amp; Languages</a:t>
              </a:r>
              <a:endParaRPr sz="2400" kern="0">
                <a:solidFill>
                  <a:srgbClr val="000000"/>
                </a:solidFill>
                <a:latin typeface="Arial"/>
                <a:ea typeface="Arial"/>
                <a:cs typeface="Arial"/>
                <a:sym typeface="Arial"/>
              </a:endParaRPr>
            </a:p>
          </p:txBody>
        </p:sp>
        <p:sp>
          <p:nvSpPr>
            <p:cNvPr id="190" name="Google Shape;190;p35"/>
            <p:cNvSpPr/>
            <p:nvPr/>
          </p:nvSpPr>
          <p:spPr>
            <a:xfrm rot="10800000">
              <a:off x="-9" y="2032100"/>
              <a:ext cx="3566400" cy="2031900"/>
            </a:xfrm>
            <a:prstGeom prst="round1Rect">
              <a:avLst>
                <a:gd name="adj" fmla="val 16667"/>
              </a:avLst>
            </a:prstGeom>
            <a:solidFill>
              <a:srgbClr val="004276"/>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kern="0">
                <a:solidFill>
                  <a:srgbClr val="000000"/>
                </a:solidFill>
                <a:latin typeface="Arial"/>
                <a:ea typeface="Arial"/>
                <a:cs typeface="Arial"/>
                <a:sym typeface="Arial"/>
              </a:endParaRPr>
            </a:p>
          </p:txBody>
        </p:sp>
        <p:sp>
          <p:nvSpPr>
            <p:cNvPr id="191" name="Google Shape;191;p35"/>
            <p:cNvSpPr txBox="1"/>
            <p:nvPr/>
          </p:nvSpPr>
          <p:spPr>
            <a:xfrm>
              <a:off x="6" y="2435453"/>
              <a:ext cx="3566400" cy="1374600"/>
            </a:xfrm>
            <a:prstGeom prst="rect">
              <a:avLst/>
            </a:prstGeom>
            <a:solidFill>
              <a:srgbClr val="004276"/>
            </a:solidFill>
            <a:ln>
              <a:noFill/>
            </a:ln>
          </p:spPr>
          <p:txBody>
            <a:bodyPr spcFirstLastPara="1" wrap="square" lIns="199125" tIns="199125" rIns="199125" bIns="199125" anchor="ctr" anchorCtr="0">
              <a:noAutofit/>
            </a:bodyPr>
            <a:lstStyle/>
            <a:p>
              <a:pPr algn="ctr">
                <a:lnSpc>
                  <a:spcPct val="90000"/>
                </a:lnSpc>
                <a:buClr>
                  <a:srgbClr val="000000"/>
                </a:buClr>
                <a:buSzPts val="2800"/>
              </a:pPr>
              <a:r>
                <a:rPr lang="en-US" sz="2400" kern="0">
                  <a:solidFill>
                    <a:srgbClr val="FFFFFF"/>
                  </a:solidFill>
                  <a:latin typeface="Arial"/>
                  <a:ea typeface="Arial"/>
                  <a:cs typeface="Arial"/>
                  <a:sym typeface="Arial"/>
                </a:rPr>
                <a:t>Social Studies &amp; </a:t>
              </a:r>
              <a:endParaRPr sz="2400" kern="0">
                <a:solidFill>
                  <a:srgbClr val="FFFFFF"/>
                </a:solidFill>
                <a:latin typeface="Arial"/>
                <a:ea typeface="Arial"/>
                <a:cs typeface="Arial"/>
                <a:sym typeface="Arial"/>
              </a:endParaRPr>
            </a:p>
            <a:p>
              <a:pPr algn="ctr">
                <a:lnSpc>
                  <a:spcPct val="90000"/>
                </a:lnSpc>
                <a:buClr>
                  <a:srgbClr val="000000"/>
                </a:buClr>
                <a:buSzPts val="2800"/>
              </a:pPr>
              <a:r>
                <a:rPr lang="en-US" sz="2400" kern="0">
                  <a:solidFill>
                    <a:srgbClr val="FFFFFF"/>
                  </a:solidFill>
                  <a:latin typeface="Arial"/>
                  <a:ea typeface="Arial"/>
                  <a:cs typeface="Arial"/>
                  <a:sym typeface="Arial"/>
                </a:rPr>
                <a:t>Arts Education</a:t>
              </a:r>
              <a:endParaRPr sz="2400" kern="0">
                <a:solidFill>
                  <a:srgbClr val="000000"/>
                </a:solidFill>
                <a:latin typeface="Arial"/>
                <a:ea typeface="Arial"/>
                <a:cs typeface="Arial"/>
                <a:sym typeface="Arial"/>
              </a:endParaRPr>
            </a:p>
            <a:p>
              <a:pPr algn="ctr">
                <a:lnSpc>
                  <a:spcPct val="90000"/>
                </a:lnSpc>
                <a:spcBef>
                  <a:spcPts val="980"/>
                </a:spcBef>
                <a:buClr>
                  <a:srgbClr val="000000"/>
                </a:buClr>
                <a:buSzPts val="2000"/>
              </a:pPr>
              <a:endParaRPr sz="2000" kern="0">
                <a:solidFill>
                  <a:srgbClr val="FFFFFF"/>
                </a:solidFill>
                <a:latin typeface="Arial"/>
                <a:ea typeface="Arial"/>
                <a:cs typeface="Arial"/>
                <a:sym typeface="Arial"/>
              </a:endParaRPr>
            </a:p>
          </p:txBody>
        </p:sp>
        <p:sp>
          <p:nvSpPr>
            <p:cNvPr id="192" name="Google Shape;192;p35"/>
            <p:cNvSpPr/>
            <p:nvPr/>
          </p:nvSpPr>
          <p:spPr>
            <a:xfrm rot="5400000">
              <a:off x="4333587" y="1264804"/>
              <a:ext cx="2032000" cy="3566391"/>
            </a:xfrm>
            <a:prstGeom prst="round1Rect">
              <a:avLst>
                <a:gd name="adj" fmla="val 16667"/>
              </a:avLst>
            </a:prstGeom>
            <a:solidFill>
              <a:srgbClr val="004276"/>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kern="0">
                <a:solidFill>
                  <a:srgbClr val="000000"/>
                </a:solidFill>
                <a:latin typeface="Arial"/>
                <a:ea typeface="Arial"/>
                <a:cs typeface="Arial"/>
                <a:sym typeface="Arial"/>
              </a:endParaRPr>
            </a:p>
          </p:txBody>
        </p:sp>
        <p:sp>
          <p:nvSpPr>
            <p:cNvPr id="193" name="Google Shape;193;p35"/>
            <p:cNvSpPr txBox="1"/>
            <p:nvPr/>
          </p:nvSpPr>
          <p:spPr>
            <a:xfrm>
              <a:off x="3566392" y="2539999"/>
              <a:ext cx="3566391" cy="1524000"/>
            </a:xfrm>
            <a:prstGeom prst="rect">
              <a:avLst/>
            </a:prstGeom>
            <a:solidFill>
              <a:srgbClr val="004276"/>
            </a:solidFill>
            <a:ln>
              <a:noFill/>
            </a:ln>
          </p:spPr>
          <p:txBody>
            <a:bodyPr spcFirstLastPara="1" wrap="square" lIns="199125" tIns="199125" rIns="199125" bIns="199125" anchor="ctr" anchorCtr="0">
              <a:noAutofit/>
            </a:bodyPr>
            <a:lstStyle/>
            <a:p>
              <a:pPr algn="ctr">
                <a:lnSpc>
                  <a:spcPct val="90000"/>
                </a:lnSpc>
                <a:buClr>
                  <a:srgbClr val="000000"/>
                </a:buClr>
                <a:buSzPts val="2800"/>
              </a:pPr>
              <a:r>
                <a:rPr lang="en-US" sz="2400" kern="0">
                  <a:solidFill>
                    <a:srgbClr val="FFFFFF"/>
                  </a:solidFill>
                  <a:latin typeface="Arial"/>
                  <a:ea typeface="Arial"/>
                  <a:cs typeface="Arial"/>
                  <a:sym typeface="Arial"/>
                </a:rPr>
                <a:t>Specialized Instructional Support &amp;  NC Healthy Schools</a:t>
              </a:r>
              <a:endParaRPr sz="2400" kern="0">
                <a:solidFill>
                  <a:srgbClr val="000000"/>
                </a:solidFill>
                <a:latin typeface="Arial"/>
                <a:ea typeface="Arial"/>
                <a:cs typeface="Arial"/>
                <a:sym typeface="Arial"/>
              </a:endParaRPr>
            </a:p>
            <a:p>
              <a:pPr algn="ctr">
                <a:lnSpc>
                  <a:spcPct val="90000"/>
                </a:lnSpc>
                <a:spcBef>
                  <a:spcPts val="980"/>
                </a:spcBef>
                <a:buClr>
                  <a:srgbClr val="000000"/>
                </a:buClr>
                <a:buSzPts val="2500"/>
              </a:pPr>
              <a:endParaRPr sz="2500" kern="0">
                <a:solidFill>
                  <a:srgbClr val="FFFFFF"/>
                </a:solidFill>
                <a:latin typeface="Arial"/>
                <a:ea typeface="Arial"/>
                <a:cs typeface="Arial"/>
                <a:sym typeface="Arial"/>
              </a:endParaRPr>
            </a:p>
          </p:txBody>
        </p:sp>
        <p:sp>
          <p:nvSpPr>
            <p:cNvPr id="194" name="Google Shape;194;p35"/>
            <p:cNvSpPr/>
            <p:nvPr/>
          </p:nvSpPr>
          <p:spPr>
            <a:xfrm>
              <a:off x="2621911" y="1420657"/>
              <a:ext cx="1888960" cy="755507"/>
            </a:xfrm>
            <a:prstGeom prst="roundRect">
              <a:avLst>
                <a:gd name="adj" fmla="val 16667"/>
              </a:avLst>
            </a:prstGeom>
            <a:solidFill>
              <a:srgbClr val="004276"/>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kern="0">
                <a:solidFill>
                  <a:srgbClr val="000000"/>
                </a:solidFill>
                <a:latin typeface="Arial"/>
                <a:ea typeface="Arial"/>
                <a:cs typeface="Arial"/>
                <a:sym typeface="Arial"/>
              </a:endParaRPr>
            </a:p>
          </p:txBody>
        </p:sp>
        <p:sp>
          <p:nvSpPr>
            <p:cNvPr id="195" name="Google Shape;195;p35"/>
            <p:cNvSpPr txBox="1"/>
            <p:nvPr/>
          </p:nvSpPr>
          <p:spPr>
            <a:xfrm>
              <a:off x="2658792" y="1457538"/>
              <a:ext cx="1815198" cy="681745"/>
            </a:xfrm>
            <a:prstGeom prst="rect">
              <a:avLst/>
            </a:prstGeom>
            <a:solidFill>
              <a:srgbClr val="82225E"/>
            </a:solidFill>
            <a:ln>
              <a:noFill/>
            </a:ln>
          </p:spPr>
          <p:txBody>
            <a:bodyPr spcFirstLastPara="1" wrap="square" lIns="121900" tIns="121900" rIns="121900" bIns="121900" anchor="ctr" anchorCtr="0">
              <a:noAutofit/>
            </a:bodyPr>
            <a:lstStyle/>
            <a:p>
              <a:pPr algn="ctr">
                <a:lnSpc>
                  <a:spcPct val="90000"/>
                </a:lnSpc>
                <a:buClr>
                  <a:srgbClr val="000000"/>
                </a:buClr>
                <a:buSzPts val="3200"/>
              </a:pPr>
              <a:r>
                <a:rPr lang="en-US" sz="3200" b="1" kern="0">
                  <a:solidFill>
                    <a:srgbClr val="000000"/>
                  </a:solidFill>
                  <a:latin typeface="Arial"/>
                  <a:ea typeface="Arial"/>
                  <a:cs typeface="Arial"/>
                  <a:sym typeface="Arial"/>
                </a:rPr>
                <a:t>SC&amp;I</a:t>
              </a:r>
              <a:endParaRPr sz="1400" kern="0">
                <a:solidFill>
                  <a:srgbClr val="000000"/>
                </a:solidFill>
                <a:latin typeface="Arial"/>
                <a:ea typeface="Arial"/>
                <a:cs typeface="Arial"/>
                <a:sym typeface="Arial"/>
              </a:endParaRPr>
            </a:p>
          </p:txBody>
        </p:sp>
      </p:grpSp>
      <p:sp>
        <p:nvSpPr>
          <p:cNvPr id="196" name="Google Shape;196;p35"/>
          <p:cNvSpPr txBox="1"/>
          <p:nvPr/>
        </p:nvSpPr>
        <p:spPr>
          <a:xfrm>
            <a:off x="2814600" y="1365475"/>
            <a:ext cx="7421100" cy="500700"/>
          </a:xfrm>
          <a:prstGeom prst="rect">
            <a:avLst/>
          </a:prstGeom>
          <a:noFill/>
          <a:ln>
            <a:noFill/>
          </a:ln>
        </p:spPr>
        <p:txBody>
          <a:bodyPr spcFirstLastPara="1" wrap="square" lIns="91425" tIns="91425" rIns="91425" bIns="91425" anchor="t" anchorCtr="0">
            <a:noAutofit/>
          </a:bodyPr>
          <a:lstStyle/>
          <a:p>
            <a:pPr>
              <a:buClr>
                <a:srgbClr val="000000"/>
              </a:buClr>
              <a:buSzPts val="2400"/>
            </a:pPr>
            <a:r>
              <a:rPr lang="en-US" sz="2400" b="1" u="sng" kern="0">
                <a:solidFill>
                  <a:srgbClr val="009999"/>
                </a:solidFill>
                <a:latin typeface="Arial"/>
                <a:ea typeface="Arial"/>
                <a:cs typeface="Arial"/>
                <a:sym typeface="Arial"/>
                <a:hlinkClick r:id="rId3"/>
              </a:rPr>
              <a:t>K-12 Standards, Curriculum, and Instruction</a:t>
            </a:r>
            <a:endParaRPr sz="2400" b="1" kern="0">
              <a:solidFill>
                <a:srgbClr val="351C75"/>
              </a:solidFill>
              <a:latin typeface="Arial"/>
              <a:ea typeface="Arial"/>
              <a:cs typeface="Arial"/>
              <a:sym typeface="Arial"/>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200"/>
        <p:cNvGrpSpPr/>
        <p:nvPr/>
      </p:nvGrpSpPr>
      <p:grpSpPr>
        <a:xfrm>
          <a:off x="0" y="0"/>
          <a:ext cx="0" cy="0"/>
          <a:chOff x="0" y="0"/>
          <a:chExt cx="0" cy="0"/>
        </a:xfrm>
      </p:grpSpPr>
      <p:sp>
        <p:nvSpPr>
          <p:cNvPr id="201" name="Google Shape;201;p36"/>
          <p:cNvSpPr txBox="1">
            <a:spLocks noGrp="1"/>
          </p:cNvSpPr>
          <p:nvPr>
            <p:ph type="ctrTitle"/>
          </p:nvPr>
        </p:nvSpPr>
        <p:spPr>
          <a:xfrm>
            <a:off x="2299500" y="3326150"/>
            <a:ext cx="7772400" cy="1143000"/>
          </a:xfrm>
          <a:prstGeom prst="rect">
            <a:avLst/>
          </a:prstGeom>
          <a:noFill/>
          <a:ln>
            <a:noFill/>
          </a:ln>
        </p:spPr>
        <p:txBody>
          <a:bodyPr spcFirstLastPara="1" wrap="square" lIns="91425" tIns="45700" rIns="91425" bIns="45700" anchor="ctr" anchorCtr="0">
            <a:noAutofit/>
          </a:bodyPr>
          <a:lstStyle/>
          <a:p>
            <a:r>
              <a:rPr lang="en-US" sz="4800"/>
              <a:t>Standards </a:t>
            </a:r>
            <a:endParaRPr sz="4800"/>
          </a:p>
          <a:p>
            <a:r>
              <a:rPr lang="en-US" sz="4800"/>
              <a:t>Updates</a:t>
            </a:r>
            <a:endParaRPr sz="4800"/>
          </a:p>
        </p:txBody>
      </p:sp>
      <p:sp>
        <p:nvSpPr>
          <p:cNvPr id="202" name="Google Shape;202;p36"/>
          <p:cNvSpPr txBox="1">
            <a:spLocks noGrp="1"/>
          </p:cNvSpPr>
          <p:nvPr>
            <p:ph type="subTitle" idx="1"/>
          </p:nvPr>
        </p:nvSpPr>
        <p:spPr>
          <a:xfrm>
            <a:off x="2209800" y="3886200"/>
            <a:ext cx="7951800" cy="1752600"/>
          </a:xfrm>
          <a:prstGeom prst="rect">
            <a:avLst/>
          </a:prstGeom>
          <a:noFill/>
          <a:ln>
            <a:noFill/>
          </a:ln>
        </p:spPr>
        <p:txBody>
          <a:bodyPr spcFirstLastPara="1" wrap="square" lIns="91425" tIns="45700" rIns="91425" bIns="45700" anchor="t" anchorCtr="0">
            <a:noAutofit/>
          </a:bodyPr>
          <a:lstStyle/>
          <a:p>
            <a:pPr marL="0" indent="0">
              <a:spcBef>
                <a:spcPts val="0"/>
              </a:spcBef>
            </a:pPr>
            <a:endParaRPr sz="1800"/>
          </a:p>
          <a:p>
            <a:pPr marL="0" indent="0">
              <a:spcBef>
                <a:spcPts val="0"/>
              </a:spcBef>
            </a:pPr>
            <a:endParaRPr sz="2000" b="1"/>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37"/>
          <p:cNvSpPr txBox="1">
            <a:spLocks noGrp="1"/>
          </p:cNvSpPr>
          <p:nvPr>
            <p:ph type="title"/>
          </p:nvPr>
        </p:nvSpPr>
        <p:spPr>
          <a:xfrm>
            <a:off x="2209800" y="304800"/>
            <a:ext cx="7772400" cy="990600"/>
          </a:xfrm>
          <a:prstGeom prst="rect">
            <a:avLst/>
          </a:prstGeom>
          <a:noFill/>
          <a:ln>
            <a:noFill/>
          </a:ln>
        </p:spPr>
        <p:txBody>
          <a:bodyPr spcFirstLastPara="1" wrap="square" lIns="91425" tIns="45700" rIns="91425" bIns="45700" anchor="ctr" anchorCtr="0">
            <a:noAutofit/>
          </a:bodyPr>
          <a:lstStyle/>
          <a:p>
            <a:r>
              <a:rPr lang="en-US" u="sng">
                <a:solidFill>
                  <a:schemeClr val="hlink"/>
                </a:solidFill>
                <a:hlinkClick r:id="rId3"/>
              </a:rPr>
              <a:t>SCOS-012</a:t>
            </a:r>
            <a:endParaRPr/>
          </a:p>
        </p:txBody>
      </p:sp>
      <p:sp>
        <p:nvSpPr>
          <p:cNvPr id="209" name="Google Shape;209;p37"/>
          <p:cNvSpPr txBox="1">
            <a:spLocks noGrp="1"/>
          </p:cNvSpPr>
          <p:nvPr>
            <p:ph type="body" idx="1"/>
          </p:nvPr>
        </p:nvSpPr>
        <p:spPr>
          <a:xfrm>
            <a:off x="2312350" y="1295400"/>
            <a:ext cx="7772400" cy="4495800"/>
          </a:xfrm>
          <a:prstGeom prst="rect">
            <a:avLst/>
          </a:prstGeom>
          <a:noFill/>
          <a:ln>
            <a:noFill/>
          </a:ln>
        </p:spPr>
        <p:txBody>
          <a:bodyPr spcFirstLastPara="1" wrap="square" lIns="91425" tIns="45700" rIns="91425" bIns="45700" anchor="t" anchorCtr="0">
            <a:noAutofit/>
          </a:bodyPr>
          <a:lstStyle/>
          <a:p>
            <a:pPr marL="0" indent="0">
              <a:buNone/>
            </a:pPr>
            <a:r>
              <a:rPr lang="en-US"/>
              <a:t>Approved by SBE in March 2018</a:t>
            </a:r>
            <a:endParaRPr/>
          </a:p>
          <a:p>
            <a:pPr marL="0" indent="0">
              <a:buNone/>
            </a:pPr>
            <a:endParaRPr sz="1400"/>
          </a:p>
          <a:p>
            <a:pPr marL="0" indent="0">
              <a:buNone/>
            </a:pPr>
            <a:r>
              <a:rPr lang="en-US" sz="2400"/>
              <a:t>NCDPI will use a uniform and formalized system built on four guiding principles to guide the standards: </a:t>
            </a:r>
            <a:endParaRPr sz="2400"/>
          </a:p>
          <a:p>
            <a:pPr marL="0" indent="0">
              <a:buClr>
                <a:schemeClr val="dk1"/>
              </a:buClr>
              <a:buSzPts val="1100"/>
              <a:buNone/>
            </a:pPr>
            <a:endParaRPr sz="1400"/>
          </a:p>
          <a:p>
            <a:pPr marL="0" indent="0">
              <a:buNone/>
            </a:pPr>
            <a:r>
              <a:rPr lang="en-US" sz="2400"/>
              <a:t>A. Feedback-Based</a:t>
            </a:r>
            <a:endParaRPr sz="2400"/>
          </a:p>
          <a:p>
            <a:pPr marL="0" indent="0">
              <a:buNone/>
            </a:pPr>
            <a:r>
              <a:rPr lang="en-US" sz="2400"/>
              <a:t>B. Research-Informed</a:t>
            </a:r>
            <a:endParaRPr sz="2400"/>
          </a:p>
          <a:p>
            <a:pPr marL="0" indent="0">
              <a:buNone/>
            </a:pPr>
            <a:r>
              <a:rPr lang="en-US" sz="2400"/>
              <a:t>C. Improvement-Oriented</a:t>
            </a:r>
            <a:endParaRPr sz="2400"/>
          </a:p>
          <a:p>
            <a:pPr marL="0" indent="0">
              <a:buNone/>
            </a:pPr>
            <a:r>
              <a:rPr lang="en-US" sz="2400"/>
              <a:t>D. Process-Driven</a:t>
            </a:r>
            <a:endParaRPr sz="2400"/>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38"/>
          <p:cNvSpPr txBox="1">
            <a:spLocks noGrp="1"/>
          </p:cNvSpPr>
          <p:nvPr>
            <p:ph type="title"/>
          </p:nvPr>
        </p:nvSpPr>
        <p:spPr>
          <a:xfrm>
            <a:off x="2209800" y="304800"/>
            <a:ext cx="7772400" cy="990600"/>
          </a:xfrm>
          <a:prstGeom prst="rect">
            <a:avLst/>
          </a:prstGeom>
          <a:noFill/>
          <a:ln>
            <a:noFill/>
          </a:ln>
        </p:spPr>
        <p:txBody>
          <a:bodyPr spcFirstLastPara="1" wrap="square" lIns="91425" tIns="45700" rIns="91425" bIns="45700" anchor="ctr" anchorCtr="0">
            <a:noAutofit/>
          </a:bodyPr>
          <a:lstStyle/>
          <a:p>
            <a:r>
              <a:rPr lang="en-US"/>
              <a:t>4th Level Mathematics</a:t>
            </a:r>
            <a:endParaRPr/>
          </a:p>
        </p:txBody>
      </p:sp>
      <p:sp>
        <p:nvSpPr>
          <p:cNvPr id="215" name="Google Shape;215;p38"/>
          <p:cNvSpPr txBox="1">
            <a:spLocks noGrp="1"/>
          </p:cNvSpPr>
          <p:nvPr>
            <p:ph type="body" idx="1"/>
          </p:nvPr>
        </p:nvSpPr>
        <p:spPr>
          <a:xfrm>
            <a:off x="2209800" y="1181100"/>
            <a:ext cx="7772400" cy="4495800"/>
          </a:xfrm>
          <a:prstGeom prst="rect">
            <a:avLst/>
          </a:prstGeom>
          <a:noFill/>
          <a:ln>
            <a:noFill/>
          </a:ln>
        </p:spPr>
        <p:txBody>
          <a:bodyPr spcFirstLastPara="1" wrap="square" lIns="91425" tIns="45700" rIns="91425" bIns="45700" anchor="t" anchorCtr="0">
            <a:noAutofit/>
          </a:bodyPr>
          <a:lstStyle/>
          <a:p>
            <a:pPr indent="-419100">
              <a:spcBef>
                <a:spcPts val="0"/>
              </a:spcBef>
              <a:buSzPts val="3000"/>
            </a:pPr>
            <a:r>
              <a:rPr lang="en-US"/>
              <a:t>Approved  August 2019</a:t>
            </a:r>
            <a:endParaRPr/>
          </a:p>
          <a:p>
            <a:pPr indent="0">
              <a:spcBef>
                <a:spcPts val="0"/>
              </a:spcBef>
              <a:buNone/>
            </a:pPr>
            <a:endParaRPr/>
          </a:p>
          <a:p>
            <a:pPr indent="-419100">
              <a:spcBef>
                <a:spcPts val="0"/>
              </a:spcBef>
              <a:buSzPts val="3000"/>
            </a:pPr>
            <a:r>
              <a:rPr lang="en-US"/>
              <a:t>Timeline</a:t>
            </a:r>
            <a:endParaRPr sz="2400"/>
          </a:p>
          <a:p>
            <a:pPr lvl="1" indent="-381000">
              <a:spcBef>
                <a:spcPts val="0"/>
              </a:spcBef>
              <a:buSzPts val="2400"/>
            </a:pPr>
            <a:r>
              <a:rPr lang="en-US" sz="2400"/>
              <a:t>Support documents available July 2020</a:t>
            </a:r>
            <a:endParaRPr sz="2400"/>
          </a:p>
          <a:p>
            <a:pPr lvl="1" indent="-381000">
              <a:spcBef>
                <a:spcPts val="0"/>
              </a:spcBef>
              <a:buSzPts val="2400"/>
            </a:pPr>
            <a:r>
              <a:rPr lang="en-US" sz="2400"/>
              <a:t>Virtual PD -July 2020 </a:t>
            </a:r>
            <a:endParaRPr sz="2400"/>
          </a:p>
          <a:p>
            <a:pPr lvl="1" indent="-381000">
              <a:spcBef>
                <a:spcPts val="0"/>
              </a:spcBef>
              <a:buSzPts val="2400"/>
            </a:pPr>
            <a:r>
              <a:rPr lang="en-US" sz="2400"/>
              <a:t>Implementation  2020-21</a:t>
            </a:r>
            <a:endParaRPr sz="2400"/>
          </a:p>
          <a:p>
            <a:pPr lvl="1" indent="-381000">
              <a:spcBef>
                <a:spcPts val="0"/>
              </a:spcBef>
              <a:buSzPts val="2400"/>
            </a:pPr>
            <a:r>
              <a:rPr lang="en-US" sz="2400"/>
              <a:t>New Course Codes available</a:t>
            </a:r>
            <a:endParaRPr sz="2400"/>
          </a:p>
          <a:p>
            <a:pPr marL="914400" indent="0">
              <a:spcBef>
                <a:spcPts val="0"/>
              </a:spcBef>
              <a:buNone/>
            </a:pPr>
            <a:endParaRPr sz="2400"/>
          </a:p>
          <a:p>
            <a:pPr indent="-374650">
              <a:spcBef>
                <a:spcPts val="0"/>
              </a:spcBef>
              <a:buSzPts val="2300"/>
              <a:buChar char="●"/>
            </a:pPr>
            <a:r>
              <a:rPr lang="en-US"/>
              <a:t>AFM </a:t>
            </a:r>
            <a:r>
              <a:rPr lang="en-US" sz="2400"/>
              <a:t>no longer available to new students</a:t>
            </a:r>
            <a:endParaRPr sz="2400"/>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Google Shape;221;p39"/>
          <p:cNvSpPr txBox="1">
            <a:spLocks noGrp="1"/>
          </p:cNvSpPr>
          <p:nvPr>
            <p:ph type="title"/>
          </p:nvPr>
        </p:nvSpPr>
        <p:spPr>
          <a:xfrm>
            <a:off x="2115074" y="182591"/>
            <a:ext cx="7772400" cy="990600"/>
          </a:xfrm>
          <a:prstGeom prst="rect">
            <a:avLst/>
          </a:prstGeom>
          <a:noFill/>
          <a:ln>
            <a:noFill/>
          </a:ln>
        </p:spPr>
        <p:txBody>
          <a:bodyPr spcFirstLastPara="1" wrap="square" lIns="91425" tIns="45700" rIns="91425" bIns="45700" anchor="ctr" anchorCtr="0">
            <a:noAutofit/>
          </a:bodyPr>
          <a:lstStyle/>
          <a:p>
            <a:r>
              <a:rPr lang="en-US"/>
              <a:t> </a:t>
            </a:r>
            <a:r>
              <a:rPr lang="en-US" sz="3500"/>
              <a:t>Support Documents and Virtual PD  </a:t>
            </a:r>
            <a:endParaRPr sz="3500"/>
          </a:p>
        </p:txBody>
      </p:sp>
      <p:sp>
        <p:nvSpPr>
          <p:cNvPr id="222" name="Google Shape;222;p39"/>
          <p:cNvSpPr txBox="1"/>
          <p:nvPr/>
        </p:nvSpPr>
        <p:spPr>
          <a:xfrm>
            <a:off x="2115075" y="1176300"/>
            <a:ext cx="7173300" cy="4505400"/>
          </a:xfrm>
          <a:prstGeom prst="rect">
            <a:avLst/>
          </a:prstGeom>
          <a:noFill/>
          <a:ln>
            <a:noFill/>
          </a:ln>
        </p:spPr>
        <p:txBody>
          <a:bodyPr spcFirstLastPara="1" wrap="square" lIns="91425" tIns="91425" rIns="91425" bIns="91425" anchor="t" anchorCtr="0">
            <a:noAutofit/>
          </a:bodyPr>
          <a:lstStyle/>
          <a:p>
            <a:pPr marL="457200" indent="-419100">
              <a:buClr>
                <a:srgbClr val="0D4376"/>
              </a:buClr>
              <a:buSzPts val="3000"/>
              <a:buFont typeface="Arial"/>
              <a:buChar char="•"/>
            </a:pPr>
            <a:r>
              <a:rPr lang="en-US" sz="3000" kern="0">
                <a:solidFill>
                  <a:srgbClr val="0D4376"/>
                </a:solidFill>
                <a:latin typeface="Arial"/>
                <a:cs typeface="Arial"/>
                <a:sym typeface="Arial"/>
              </a:rPr>
              <a:t>Math Resources available July 2020 on </a:t>
            </a:r>
            <a:r>
              <a:rPr lang="en-US" sz="3000" u="sng" kern="0">
                <a:solidFill>
                  <a:srgbClr val="009999"/>
                </a:solidFill>
                <a:latin typeface="Arial"/>
                <a:cs typeface="Arial"/>
                <a:sym typeface="Arial"/>
                <a:hlinkClick r:id="rId3"/>
              </a:rPr>
              <a:t>Google Site</a:t>
            </a:r>
            <a:r>
              <a:rPr lang="en-US" sz="3000" kern="0">
                <a:solidFill>
                  <a:srgbClr val="0D4376"/>
                </a:solidFill>
                <a:latin typeface="Arial"/>
                <a:cs typeface="Arial"/>
                <a:sym typeface="Arial"/>
              </a:rPr>
              <a:t> </a:t>
            </a:r>
            <a:endParaRPr sz="3000" kern="0">
              <a:solidFill>
                <a:srgbClr val="0D4376"/>
              </a:solidFill>
              <a:latin typeface="Arial"/>
              <a:cs typeface="Arial"/>
              <a:sym typeface="Arial"/>
            </a:endParaRPr>
          </a:p>
          <a:p>
            <a:pPr marL="457200" indent="-419100">
              <a:buClr>
                <a:srgbClr val="0D4376"/>
              </a:buClr>
              <a:buSzPts val="3000"/>
              <a:buFont typeface="Arial"/>
              <a:buChar char="•"/>
            </a:pPr>
            <a:r>
              <a:rPr lang="en-US" sz="3000" kern="0">
                <a:solidFill>
                  <a:srgbClr val="0D4376"/>
                </a:solidFill>
                <a:latin typeface="Arial"/>
                <a:cs typeface="Arial"/>
                <a:sym typeface="Arial"/>
              </a:rPr>
              <a:t>Math webinars and virtual PD planned for July 2020; </a:t>
            </a:r>
            <a:endParaRPr sz="3000" kern="0">
              <a:solidFill>
                <a:srgbClr val="0D4376"/>
              </a:solidFill>
              <a:latin typeface="Arial"/>
              <a:cs typeface="Arial"/>
              <a:sym typeface="Arial"/>
            </a:endParaRPr>
          </a:p>
          <a:p>
            <a:pPr marL="457200" indent="-419100">
              <a:buClr>
                <a:srgbClr val="0D4376"/>
              </a:buClr>
              <a:buSzPts val="3000"/>
              <a:buFont typeface="Arial"/>
              <a:buChar char="•"/>
            </a:pPr>
            <a:r>
              <a:rPr lang="en-US" sz="3000" kern="0">
                <a:solidFill>
                  <a:srgbClr val="0D4376"/>
                </a:solidFill>
                <a:latin typeface="Arial"/>
                <a:cs typeface="Arial"/>
                <a:sym typeface="Arial"/>
              </a:rPr>
              <a:t>Science webinars and virtual PD planned for July 2020.</a:t>
            </a:r>
            <a:endParaRPr sz="3000" kern="0">
              <a:solidFill>
                <a:srgbClr val="0D4376"/>
              </a:solidFill>
              <a:latin typeface="Arial"/>
              <a:cs typeface="Arial"/>
              <a:sym typeface="Arial"/>
            </a:endParaRPr>
          </a:p>
          <a:p>
            <a:pPr marL="457200">
              <a:buClr>
                <a:srgbClr val="000000"/>
              </a:buClr>
            </a:pPr>
            <a:endParaRPr sz="3000" kern="0">
              <a:solidFill>
                <a:srgbClr val="0D4376"/>
              </a:solidFill>
              <a:latin typeface="Arial"/>
              <a:cs typeface="Arial"/>
              <a:sym typeface="Arial"/>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226"/>
        <p:cNvGrpSpPr/>
        <p:nvPr/>
      </p:nvGrpSpPr>
      <p:grpSpPr>
        <a:xfrm>
          <a:off x="0" y="0"/>
          <a:ext cx="0" cy="0"/>
          <a:chOff x="0" y="0"/>
          <a:chExt cx="0" cy="0"/>
        </a:xfrm>
      </p:grpSpPr>
      <p:sp>
        <p:nvSpPr>
          <p:cNvPr id="227" name="Google Shape;227;p40"/>
          <p:cNvSpPr txBox="1">
            <a:spLocks noGrp="1"/>
          </p:cNvSpPr>
          <p:nvPr>
            <p:ph type="title"/>
          </p:nvPr>
        </p:nvSpPr>
        <p:spPr>
          <a:xfrm>
            <a:off x="1981200" y="304800"/>
            <a:ext cx="8256300" cy="990600"/>
          </a:xfrm>
          <a:prstGeom prst="rect">
            <a:avLst/>
          </a:prstGeom>
          <a:noFill/>
          <a:ln>
            <a:noFill/>
          </a:ln>
        </p:spPr>
        <p:txBody>
          <a:bodyPr spcFirstLastPara="1" wrap="square" lIns="91425" tIns="45700" rIns="91425" bIns="45700" anchor="ctr" anchorCtr="0">
            <a:noAutofit/>
          </a:bodyPr>
          <a:lstStyle/>
          <a:p>
            <a:r>
              <a:rPr lang="en-US"/>
              <a:t>K-12 Social Studies </a:t>
            </a:r>
            <a:endParaRPr sz="3000"/>
          </a:p>
        </p:txBody>
      </p:sp>
      <p:sp>
        <p:nvSpPr>
          <p:cNvPr id="228" name="Google Shape;228;p40"/>
          <p:cNvSpPr txBox="1">
            <a:spLocks noGrp="1"/>
          </p:cNvSpPr>
          <p:nvPr>
            <p:ph type="body" idx="1"/>
          </p:nvPr>
        </p:nvSpPr>
        <p:spPr>
          <a:xfrm>
            <a:off x="2209800" y="1444475"/>
            <a:ext cx="7772400" cy="4495800"/>
          </a:xfrm>
          <a:prstGeom prst="rect">
            <a:avLst/>
          </a:prstGeom>
          <a:noFill/>
          <a:ln>
            <a:noFill/>
          </a:ln>
        </p:spPr>
        <p:txBody>
          <a:bodyPr spcFirstLastPara="1" wrap="square" lIns="91425" tIns="45700" rIns="91425" bIns="45700" anchor="t" anchorCtr="0">
            <a:noAutofit/>
          </a:bodyPr>
          <a:lstStyle/>
          <a:p>
            <a:pPr indent="-387350">
              <a:spcBef>
                <a:spcPts val="0"/>
              </a:spcBef>
              <a:buSzPts val="2500"/>
            </a:pPr>
            <a:r>
              <a:rPr lang="en-US" sz="2500"/>
              <a:t>Received approval to begin revision process at April 2019 SBE meeting</a:t>
            </a:r>
            <a:endParaRPr sz="2500"/>
          </a:p>
          <a:p>
            <a:pPr indent="-311150">
              <a:spcBef>
                <a:spcPts val="0"/>
              </a:spcBef>
              <a:buSzPts val="1300"/>
            </a:pPr>
            <a:r>
              <a:rPr lang="en-US" sz="2500"/>
              <a:t>Writing &amp; review teams worked through the year to draft new standards</a:t>
            </a:r>
            <a:endParaRPr sz="2500"/>
          </a:p>
          <a:p>
            <a:pPr indent="-311150">
              <a:spcBef>
                <a:spcPts val="0"/>
              </a:spcBef>
              <a:buSzPts val="1300"/>
            </a:pPr>
            <a:r>
              <a:rPr lang="en-US" sz="2500"/>
              <a:t>Draft 3 will be going before the board in June 2020</a:t>
            </a:r>
            <a:endParaRPr sz="2500"/>
          </a:p>
          <a:p>
            <a:pPr indent="-311150">
              <a:spcBef>
                <a:spcPts val="0"/>
              </a:spcBef>
              <a:buSzPts val="1300"/>
            </a:pPr>
            <a:r>
              <a:rPr lang="en-US" sz="2500"/>
              <a:t>Professional development &amp; support resources will be created and shared after approval</a:t>
            </a:r>
            <a:endParaRPr sz="2800"/>
          </a:p>
          <a:p>
            <a:pPr indent="-419100">
              <a:spcBef>
                <a:spcPts val="0"/>
              </a:spcBef>
              <a:buSzPts val="3000"/>
            </a:pPr>
            <a:r>
              <a:rPr lang="en-US"/>
              <a:t>Timeline</a:t>
            </a:r>
            <a:endParaRPr sz="1400"/>
          </a:p>
          <a:p>
            <a:pPr indent="0">
              <a:spcBef>
                <a:spcPts val="0"/>
              </a:spcBef>
              <a:buNone/>
            </a:pPr>
            <a:endParaRPr sz="900"/>
          </a:p>
          <a:p>
            <a:pPr lvl="1" indent="-381000">
              <a:spcBef>
                <a:spcPts val="0"/>
              </a:spcBef>
              <a:buSzPts val="2400"/>
            </a:pPr>
            <a:r>
              <a:rPr lang="en-US" sz="2400"/>
              <a:t>Exploration (Anticipated approval Spring 2020)</a:t>
            </a:r>
            <a:endParaRPr sz="2400"/>
          </a:p>
          <a:p>
            <a:pPr lvl="1" indent="-381000">
              <a:spcBef>
                <a:spcPts val="0"/>
              </a:spcBef>
              <a:buSzPts val="2400"/>
            </a:pPr>
            <a:r>
              <a:rPr lang="en-US" sz="2400"/>
              <a:t>Installation 2020-21</a:t>
            </a:r>
            <a:endParaRPr sz="2400"/>
          </a:p>
          <a:p>
            <a:pPr lvl="1" indent="-381000">
              <a:spcBef>
                <a:spcPts val="0"/>
              </a:spcBef>
              <a:buSzPts val="2400"/>
            </a:pPr>
            <a:r>
              <a:rPr lang="en-US" sz="2400"/>
              <a:t>Implementation 2021-22</a:t>
            </a:r>
            <a:endParaRPr sz="2400"/>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232"/>
        <p:cNvGrpSpPr/>
        <p:nvPr/>
      </p:nvGrpSpPr>
      <p:grpSpPr>
        <a:xfrm>
          <a:off x="0" y="0"/>
          <a:ext cx="0" cy="0"/>
          <a:chOff x="0" y="0"/>
          <a:chExt cx="0" cy="0"/>
        </a:xfrm>
      </p:grpSpPr>
      <p:sp>
        <p:nvSpPr>
          <p:cNvPr id="233" name="Google Shape;233;p41"/>
          <p:cNvSpPr txBox="1">
            <a:spLocks noGrp="1"/>
          </p:cNvSpPr>
          <p:nvPr>
            <p:ph type="title"/>
          </p:nvPr>
        </p:nvSpPr>
        <p:spPr>
          <a:xfrm>
            <a:off x="1981200" y="304800"/>
            <a:ext cx="8256300" cy="990600"/>
          </a:xfrm>
          <a:prstGeom prst="rect">
            <a:avLst/>
          </a:prstGeom>
          <a:noFill/>
          <a:ln>
            <a:noFill/>
          </a:ln>
        </p:spPr>
        <p:txBody>
          <a:bodyPr spcFirstLastPara="1" wrap="square" lIns="91425" tIns="45700" rIns="91425" bIns="45700" anchor="ctr" anchorCtr="0">
            <a:noAutofit/>
          </a:bodyPr>
          <a:lstStyle/>
          <a:p>
            <a:r>
              <a:rPr lang="en-US"/>
              <a:t>Economics and Personal Finance Required Course </a:t>
            </a:r>
            <a:endParaRPr/>
          </a:p>
          <a:p>
            <a:endParaRPr/>
          </a:p>
        </p:txBody>
      </p:sp>
      <p:sp>
        <p:nvSpPr>
          <p:cNvPr id="234" name="Google Shape;234;p41"/>
          <p:cNvSpPr txBox="1">
            <a:spLocks noGrp="1"/>
          </p:cNvSpPr>
          <p:nvPr>
            <p:ph type="body" idx="1"/>
          </p:nvPr>
        </p:nvSpPr>
        <p:spPr>
          <a:xfrm>
            <a:off x="2209800" y="1131900"/>
            <a:ext cx="7772400" cy="4808400"/>
          </a:xfrm>
          <a:prstGeom prst="rect">
            <a:avLst/>
          </a:prstGeom>
          <a:noFill/>
          <a:ln>
            <a:noFill/>
          </a:ln>
        </p:spPr>
        <p:txBody>
          <a:bodyPr spcFirstLastPara="1" wrap="square" lIns="91425" tIns="45700" rIns="91425" bIns="45700" anchor="t" anchorCtr="0">
            <a:noAutofit/>
          </a:bodyPr>
          <a:lstStyle/>
          <a:p>
            <a:pPr indent="-419100">
              <a:spcBef>
                <a:spcPts val="0"/>
              </a:spcBef>
              <a:buSzPts val="3000"/>
            </a:pPr>
            <a:r>
              <a:rPr lang="en-US"/>
              <a:t>HB 924 approved in July 2019</a:t>
            </a:r>
            <a:endParaRPr/>
          </a:p>
          <a:p>
            <a:pPr>
              <a:spcBef>
                <a:spcPts val="0"/>
              </a:spcBef>
            </a:pPr>
            <a:r>
              <a:rPr lang="en-US"/>
              <a:t>GRAD 004 updated in January to include</a:t>
            </a:r>
            <a:endParaRPr/>
          </a:p>
          <a:p>
            <a:pPr indent="0">
              <a:spcBef>
                <a:spcPts val="0"/>
              </a:spcBef>
              <a:buNone/>
            </a:pPr>
            <a:endParaRPr/>
          </a:p>
          <a:p>
            <a:pPr indent="-419100">
              <a:spcBef>
                <a:spcPts val="0"/>
              </a:spcBef>
              <a:buSzPts val="3000"/>
            </a:pPr>
            <a:r>
              <a:rPr lang="en-US"/>
              <a:t>Timeline</a:t>
            </a:r>
            <a:endParaRPr/>
          </a:p>
          <a:p>
            <a:pPr indent="0">
              <a:spcBef>
                <a:spcPts val="0"/>
              </a:spcBef>
              <a:buNone/>
            </a:pPr>
            <a:endParaRPr sz="1400"/>
          </a:p>
          <a:p>
            <a:pPr indent="0">
              <a:spcBef>
                <a:spcPts val="0"/>
              </a:spcBef>
              <a:buNone/>
            </a:pPr>
            <a:endParaRPr sz="900"/>
          </a:p>
          <a:p>
            <a:pPr lvl="1" indent="-381000">
              <a:spcBef>
                <a:spcPts val="0"/>
              </a:spcBef>
              <a:buSzPts val="2400"/>
            </a:pPr>
            <a:r>
              <a:rPr lang="en-US" sz="2400"/>
              <a:t>Exploration and Installation - 2019-20</a:t>
            </a:r>
            <a:endParaRPr sz="2400"/>
          </a:p>
          <a:p>
            <a:pPr lvl="2" indent="-381000">
              <a:spcBef>
                <a:spcPts val="0"/>
              </a:spcBef>
              <a:buSzPts val="2400"/>
            </a:pPr>
            <a:r>
              <a:rPr lang="en-US"/>
              <a:t>Development of course </a:t>
            </a:r>
            <a:endParaRPr/>
          </a:p>
          <a:p>
            <a:pPr lvl="2" indent="-381000">
              <a:spcBef>
                <a:spcPts val="0"/>
              </a:spcBef>
              <a:buSzPts val="2400"/>
            </a:pPr>
            <a:r>
              <a:rPr lang="en-US"/>
              <a:t>Implementation 2020-21</a:t>
            </a:r>
            <a:endParaRPr/>
          </a:p>
          <a:p>
            <a:pPr lvl="1">
              <a:spcBef>
                <a:spcPts val="0"/>
              </a:spcBef>
            </a:pPr>
            <a:r>
              <a:rPr lang="en-US"/>
              <a:t>Professional development legislated to be provided by the North Carolina Council for Economic Education (virtual option this summer)</a:t>
            </a:r>
            <a:endParaRPr/>
          </a:p>
          <a:p>
            <a:pPr marL="0" indent="0">
              <a:spcBef>
                <a:spcPts val="0"/>
              </a:spcBef>
              <a:buNone/>
            </a:pPr>
            <a:endParaRPr sz="240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ontent Placeholder 7"/>
          <p:cNvGraphicFramePr>
            <a:graphicFrameLocks noGrp="1" noChangeAspect="1"/>
          </p:cNvGraphicFramePr>
          <p:nvPr>
            <p:ph idx="1"/>
          </p:nvPr>
        </p:nvGraphicFramePr>
        <p:xfrm>
          <a:off x="2209800" y="304801"/>
          <a:ext cx="7620000" cy="6278659"/>
        </p:xfrm>
        <a:graphic>
          <a:graphicData uri="http://schemas.openxmlformats.org/presentationml/2006/ole">
            <mc:AlternateContent xmlns:mc="http://schemas.openxmlformats.org/markup-compatibility/2006">
              <mc:Choice xmlns:v="urn:schemas-microsoft-com:vml" Requires="v">
                <p:oleObj spid="_x0000_s2052" name="Worksheet" r:id="rId3" imgW="12439685" imgH="10248838" progId="Excel.Sheet.12">
                  <p:embed/>
                </p:oleObj>
              </mc:Choice>
              <mc:Fallback>
                <p:oleObj name="Worksheet" r:id="rId3" imgW="12439685" imgH="10248838" progId="Excel.Sheet.12">
                  <p:embed/>
                  <p:pic>
                    <p:nvPicPr>
                      <p:cNvPr id="8" name="Content Placeholder 7"/>
                      <p:cNvPicPr/>
                      <p:nvPr/>
                    </p:nvPicPr>
                    <p:blipFill>
                      <a:blip r:embed="rId4"/>
                      <a:stretch>
                        <a:fillRect/>
                      </a:stretch>
                    </p:blipFill>
                    <p:spPr>
                      <a:xfrm>
                        <a:off x="2209800" y="304801"/>
                        <a:ext cx="7620000" cy="6278659"/>
                      </a:xfrm>
                      <a:prstGeom prst="rect">
                        <a:avLst/>
                      </a:prstGeom>
                    </p:spPr>
                  </p:pic>
                </p:oleObj>
              </mc:Fallback>
            </mc:AlternateContent>
          </a:graphicData>
        </a:graphic>
      </p:graphicFrame>
    </p:spTree>
    <p:extLst>
      <p:ext uri="{BB962C8B-B14F-4D97-AF65-F5344CB8AC3E}">
        <p14:creationId xmlns:p14="http://schemas.microsoft.com/office/powerpoint/2010/main" val="243946660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p42"/>
          <p:cNvSpPr txBox="1">
            <a:spLocks noGrp="1"/>
          </p:cNvSpPr>
          <p:nvPr>
            <p:ph type="title"/>
          </p:nvPr>
        </p:nvSpPr>
        <p:spPr>
          <a:xfrm>
            <a:off x="1981200" y="304800"/>
            <a:ext cx="8256300" cy="990600"/>
          </a:xfrm>
          <a:prstGeom prst="rect">
            <a:avLst/>
          </a:prstGeom>
          <a:noFill/>
          <a:ln>
            <a:noFill/>
          </a:ln>
        </p:spPr>
        <p:txBody>
          <a:bodyPr spcFirstLastPara="1" wrap="square" lIns="91425" tIns="45700" rIns="91425" bIns="45700" anchor="ctr" anchorCtr="0">
            <a:noAutofit/>
          </a:bodyPr>
          <a:lstStyle/>
          <a:p>
            <a:r>
              <a:rPr lang="en-US"/>
              <a:t>K-12 Information and Technology </a:t>
            </a:r>
            <a:endParaRPr sz="3000"/>
          </a:p>
        </p:txBody>
      </p:sp>
      <p:sp>
        <p:nvSpPr>
          <p:cNvPr id="240" name="Google Shape;240;p42"/>
          <p:cNvSpPr txBox="1">
            <a:spLocks noGrp="1"/>
          </p:cNvSpPr>
          <p:nvPr>
            <p:ph type="body" idx="1"/>
          </p:nvPr>
        </p:nvSpPr>
        <p:spPr>
          <a:xfrm>
            <a:off x="2209800" y="1444475"/>
            <a:ext cx="7772400" cy="4495800"/>
          </a:xfrm>
          <a:prstGeom prst="rect">
            <a:avLst/>
          </a:prstGeom>
          <a:noFill/>
          <a:ln>
            <a:noFill/>
          </a:ln>
        </p:spPr>
        <p:txBody>
          <a:bodyPr spcFirstLastPara="1" wrap="square" lIns="91425" tIns="45700" rIns="91425" bIns="45700" anchor="t" anchorCtr="0">
            <a:noAutofit/>
          </a:bodyPr>
          <a:lstStyle/>
          <a:p>
            <a:pPr indent="-419100">
              <a:spcBef>
                <a:spcPts val="0"/>
              </a:spcBef>
              <a:buSzPts val="3000"/>
            </a:pPr>
            <a:r>
              <a:rPr lang="en-US"/>
              <a:t>ISTE Standards for Students as SCOS for K-12 IT discussion at SBE at June 2019 meeting; anticipated approval July 2019</a:t>
            </a:r>
            <a:endParaRPr/>
          </a:p>
          <a:p>
            <a:pPr indent="0">
              <a:spcBef>
                <a:spcPts val="0"/>
              </a:spcBef>
              <a:buNone/>
            </a:pPr>
            <a:endParaRPr/>
          </a:p>
          <a:p>
            <a:pPr indent="-419100">
              <a:spcBef>
                <a:spcPts val="0"/>
              </a:spcBef>
              <a:buSzPts val="3000"/>
            </a:pPr>
            <a:r>
              <a:rPr lang="en-US"/>
              <a:t>Timeline</a:t>
            </a:r>
            <a:endParaRPr/>
          </a:p>
          <a:p>
            <a:pPr indent="0">
              <a:spcBef>
                <a:spcPts val="0"/>
              </a:spcBef>
              <a:buNone/>
            </a:pPr>
            <a:endParaRPr sz="1400"/>
          </a:p>
          <a:p>
            <a:pPr indent="0">
              <a:spcBef>
                <a:spcPts val="0"/>
              </a:spcBef>
              <a:buNone/>
            </a:pPr>
            <a:endParaRPr sz="900"/>
          </a:p>
          <a:p>
            <a:pPr lvl="1" indent="-381000">
              <a:spcBef>
                <a:spcPts val="0"/>
              </a:spcBef>
              <a:buSzPts val="2400"/>
            </a:pPr>
            <a:r>
              <a:rPr lang="en-US" sz="2400"/>
              <a:t>Exploration (Anticipated approval July 2019)</a:t>
            </a:r>
            <a:endParaRPr sz="2400"/>
          </a:p>
          <a:p>
            <a:pPr lvl="1" indent="-381000">
              <a:spcBef>
                <a:spcPts val="0"/>
              </a:spcBef>
              <a:buSzPts val="2400"/>
            </a:pPr>
            <a:r>
              <a:rPr lang="en-US" sz="2400"/>
              <a:t>Installation 2019-20</a:t>
            </a:r>
            <a:endParaRPr sz="2400"/>
          </a:p>
          <a:p>
            <a:pPr lvl="1" indent="-381000">
              <a:spcBef>
                <a:spcPts val="0"/>
              </a:spcBef>
              <a:buSzPts val="2400"/>
            </a:pPr>
            <a:r>
              <a:rPr lang="en-US" sz="2400"/>
              <a:t>Implementation 2020-21</a:t>
            </a:r>
            <a:endParaRPr sz="2400"/>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244"/>
        <p:cNvGrpSpPr/>
        <p:nvPr/>
      </p:nvGrpSpPr>
      <p:grpSpPr>
        <a:xfrm>
          <a:off x="0" y="0"/>
          <a:ext cx="0" cy="0"/>
          <a:chOff x="0" y="0"/>
          <a:chExt cx="0" cy="0"/>
        </a:xfrm>
      </p:grpSpPr>
      <p:sp>
        <p:nvSpPr>
          <p:cNvPr id="245" name="Google Shape;245;p43"/>
          <p:cNvSpPr txBox="1">
            <a:spLocks noGrp="1"/>
          </p:cNvSpPr>
          <p:nvPr>
            <p:ph type="title"/>
          </p:nvPr>
        </p:nvSpPr>
        <p:spPr>
          <a:xfrm>
            <a:off x="1981200" y="304800"/>
            <a:ext cx="8256300" cy="990600"/>
          </a:xfrm>
          <a:prstGeom prst="rect">
            <a:avLst/>
          </a:prstGeom>
          <a:noFill/>
          <a:ln>
            <a:noFill/>
          </a:ln>
        </p:spPr>
        <p:txBody>
          <a:bodyPr spcFirstLastPara="1" wrap="square" lIns="91425" tIns="45700" rIns="91425" bIns="45700" anchor="ctr" anchorCtr="0">
            <a:noAutofit/>
          </a:bodyPr>
          <a:lstStyle/>
          <a:p>
            <a:r>
              <a:rPr lang="en-US"/>
              <a:t>K-12 Computer Sciences</a:t>
            </a:r>
            <a:endParaRPr sz="3000"/>
          </a:p>
        </p:txBody>
      </p:sp>
      <p:sp>
        <p:nvSpPr>
          <p:cNvPr id="246" name="Google Shape;246;p43"/>
          <p:cNvSpPr txBox="1">
            <a:spLocks noGrp="1"/>
          </p:cNvSpPr>
          <p:nvPr>
            <p:ph type="body" idx="1"/>
          </p:nvPr>
        </p:nvSpPr>
        <p:spPr>
          <a:xfrm>
            <a:off x="2209800" y="1444475"/>
            <a:ext cx="7772400" cy="4495800"/>
          </a:xfrm>
          <a:prstGeom prst="rect">
            <a:avLst/>
          </a:prstGeom>
          <a:noFill/>
          <a:ln>
            <a:noFill/>
          </a:ln>
        </p:spPr>
        <p:txBody>
          <a:bodyPr spcFirstLastPara="1" wrap="square" lIns="91425" tIns="45700" rIns="91425" bIns="45700" anchor="t" anchorCtr="0">
            <a:noAutofit/>
          </a:bodyPr>
          <a:lstStyle/>
          <a:p>
            <a:pPr indent="-419100">
              <a:spcBef>
                <a:spcPts val="0"/>
              </a:spcBef>
              <a:buSzPts val="3000"/>
            </a:pPr>
            <a:r>
              <a:rPr lang="en-US"/>
              <a:t>Will be added as a SCOS content area by the State Board of Education</a:t>
            </a:r>
            <a:endParaRPr/>
          </a:p>
          <a:p>
            <a:pPr lvl="1">
              <a:spcBef>
                <a:spcPts val="0"/>
              </a:spcBef>
            </a:pPr>
            <a:r>
              <a:rPr lang="en-US" sz="1800"/>
              <a:t>Framework for Computer Sciences</a:t>
            </a:r>
            <a:endParaRPr sz="1800"/>
          </a:p>
          <a:p>
            <a:pPr lvl="1">
              <a:spcBef>
                <a:spcPts val="0"/>
              </a:spcBef>
            </a:pPr>
            <a:r>
              <a:rPr lang="en-US" sz="1800"/>
              <a:t>SCOS development (2019-20)</a:t>
            </a:r>
            <a:endParaRPr sz="1800"/>
          </a:p>
          <a:p>
            <a:pPr indent="0">
              <a:spcBef>
                <a:spcPts val="0"/>
              </a:spcBef>
              <a:buNone/>
            </a:pPr>
            <a:endParaRPr sz="1800"/>
          </a:p>
          <a:p>
            <a:pPr>
              <a:spcBef>
                <a:spcPts val="0"/>
              </a:spcBef>
            </a:pPr>
            <a:r>
              <a:rPr lang="en-US"/>
              <a:t>See </a:t>
            </a:r>
            <a:r>
              <a:rPr lang="en-US" u="sng">
                <a:solidFill>
                  <a:schemeClr val="hlink"/>
                </a:solidFill>
                <a:hlinkClick r:id="rId3"/>
              </a:rPr>
              <a:t>June SBE materials</a:t>
            </a:r>
            <a:r>
              <a:rPr lang="en-US"/>
              <a:t> for additional information</a:t>
            </a:r>
            <a:endParaRPr/>
          </a:p>
          <a:p>
            <a:pPr indent="0">
              <a:spcBef>
                <a:spcPts val="0"/>
              </a:spcBef>
              <a:buNone/>
            </a:pPr>
            <a:endParaRPr sz="900"/>
          </a:p>
          <a:p>
            <a:pPr>
              <a:spcBef>
                <a:spcPts val="0"/>
              </a:spcBef>
            </a:pPr>
            <a:r>
              <a:rPr lang="en-US"/>
              <a:t>Contact:</a:t>
            </a:r>
            <a:endParaRPr/>
          </a:p>
          <a:p>
            <a:pPr lvl="1">
              <a:spcBef>
                <a:spcPts val="0"/>
              </a:spcBef>
            </a:pPr>
            <a:r>
              <a:rPr lang="en-US" u="sng">
                <a:solidFill>
                  <a:schemeClr val="hlink"/>
                </a:solidFill>
                <a:hlinkClick r:id="rId4"/>
              </a:rPr>
              <a:t>Dr. Mary Hemphill</a:t>
            </a:r>
            <a:r>
              <a:rPr lang="en-US"/>
              <a:t>, Director of Computer Sciences at NCDPI</a:t>
            </a:r>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44"/>
          <p:cNvSpPr txBox="1">
            <a:spLocks noGrp="1"/>
          </p:cNvSpPr>
          <p:nvPr>
            <p:ph type="ctrTitle"/>
          </p:nvPr>
        </p:nvSpPr>
        <p:spPr>
          <a:xfrm>
            <a:off x="2299500" y="3326150"/>
            <a:ext cx="7772400" cy="1143000"/>
          </a:xfrm>
          <a:prstGeom prst="rect">
            <a:avLst/>
          </a:prstGeom>
          <a:noFill/>
          <a:ln>
            <a:noFill/>
          </a:ln>
        </p:spPr>
        <p:txBody>
          <a:bodyPr spcFirstLastPara="1" wrap="square" lIns="91425" tIns="45700" rIns="91425" bIns="45700" anchor="ctr" anchorCtr="0">
            <a:noAutofit/>
          </a:bodyPr>
          <a:lstStyle/>
          <a:p>
            <a:r>
              <a:rPr lang="en-US" sz="4800"/>
              <a:t>Professional Learning Opportunities</a:t>
            </a:r>
            <a:endParaRPr sz="4800"/>
          </a:p>
        </p:txBody>
      </p:sp>
      <p:sp>
        <p:nvSpPr>
          <p:cNvPr id="252" name="Google Shape;252;p44"/>
          <p:cNvSpPr txBox="1">
            <a:spLocks noGrp="1"/>
          </p:cNvSpPr>
          <p:nvPr>
            <p:ph type="subTitle" idx="1"/>
          </p:nvPr>
        </p:nvSpPr>
        <p:spPr>
          <a:xfrm>
            <a:off x="2209800" y="3886200"/>
            <a:ext cx="7951800" cy="1752600"/>
          </a:xfrm>
          <a:prstGeom prst="rect">
            <a:avLst/>
          </a:prstGeom>
          <a:noFill/>
          <a:ln>
            <a:noFill/>
          </a:ln>
        </p:spPr>
        <p:txBody>
          <a:bodyPr spcFirstLastPara="1" wrap="square" lIns="91425" tIns="45700" rIns="91425" bIns="45700" anchor="t" anchorCtr="0">
            <a:noAutofit/>
          </a:bodyPr>
          <a:lstStyle/>
          <a:p>
            <a:pPr marL="0" indent="0">
              <a:spcBef>
                <a:spcPts val="0"/>
              </a:spcBef>
            </a:pPr>
            <a:endParaRPr sz="1800"/>
          </a:p>
          <a:p>
            <a:pPr marL="0" indent="0">
              <a:spcBef>
                <a:spcPts val="0"/>
              </a:spcBef>
            </a:pPr>
            <a:endParaRPr sz="2000" b="1"/>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257"/>
        <p:cNvGrpSpPr/>
        <p:nvPr/>
      </p:nvGrpSpPr>
      <p:grpSpPr>
        <a:xfrm>
          <a:off x="0" y="0"/>
          <a:ext cx="0" cy="0"/>
          <a:chOff x="0" y="0"/>
          <a:chExt cx="0" cy="0"/>
        </a:xfrm>
      </p:grpSpPr>
      <p:sp>
        <p:nvSpPr>
          <p:cNvPr id="258" name="Google Shape;258;p45"/>
          <p:cNvSpPr txBox="1">
            <a:spLocks noGrp="1"/>
          </p:cNvSpPr>
          <p:nvPr>
            <p:ph type="title"/>
          </p:nvPr>
        </p:nvSpPr>
        <p:spPr>
          <a:xfrm>
            <a:off x="2209800" y="304800"/>
            <a:ext cx="7772400" cy="990600"/>
          </a:xfrm>
          <a:prstGeom prst="rect">
            <a:avLst/>
          </a:prstGeom>
          <a:noFill/>
          <a:ln>
            <a:noFill/>
          </a:ln>
        </p:spPr>
        <p:txBody>
          <a:bodyPr spcFirstLastPara="1" wrap="square" lIns="91425" tIns="45700" rIns="91425" bIns="45700" anchor="ctr" anchorCtr="0">
            <a:noAutofit/>
          </a:bodyPr>
          <a:lstStyle/>
          <a:p>
            <a:r>
              <a:rPr lang="en-US"/>
              <a:t>English Language Arts</a:t>
            </a:r>
            <a:endParaRPr/>
          </a:p>
        </p:txBody>
      </p:sp>
      <p:sp>
        <p:nvSpPr>
          <p:cNvPr id="259" name="Google Shape;259;p45"/>
          <p:cNvSpPr txBox="1">
            <a:spLocks noGrp="1"/>
          </p:cNvSpPr>
          <p:nvPr>
            <p:ph type="body" idx="1"/>
          </p:nvPr>
        </p:nvSpPr>
        <p:spPr>
          <a:xfrm>
            <a:off x="2076400" y="1600200"/>
            <a:ext cx="8233200" cy="4495800"/>
          </a:xfrm>
          <a:prstGeom prst="rect">
            <a:avLst/>
          </a:prstGeom>
          <a:noFill/>
          <a:ln>
            <a:noFill/>
          </a:ln>
        </p:spPr>
        <p:txBody>
          <a:bodyPr spcFirstLastPara="1" wrap="square" lIns="91425" tIns="45700" rIns="91425" bIns="45700" anchor="t" anchorCtr="0">
            <a:noAutofit/>
          </a:bodyPr>
          <a:lstStyle/>
          <a:p>
            <a:pPr marL="0" indent="0">
              <a:buNone/>
            </a:pPr>
            <a:r>
              <a:rPr lang="en-US"/>
              <a:t>Upcoming resources for formative assessment and scaffolding</a:t>
            </a:r>
            <a:endParaRPr/>
          </a:p>
          <a:p>
            <a:pPr marL="0" indent="0">
              <a:buNone/>
            </a:pPr>
            <a:endParaRPr/>
          </a:p>
          <a:p>
            <a:pPr marL="0" indent="0">
              <a:buNone/>
            </a:pPr>
            <a:r>
              <a:rPr lang="en-US"/>
              <a:t>Summer virtual PD sessions (TBD)</a:t>
            </a:r>
            <a:endParaRPr/>
          </a:p>
          <a:p>
            <a:pPr marL="0" indent="0">
              <a:buNone/>
            </a:pPr>
            <a:endParaRPr/>
          </a:p>
          <a:p>
            <a:pPr marL="0" indent="0">
              <a:buNone/>
            </a:pPr>
            <a:r>
              <a:rPr lang="en-US"/>
              <a:t>New resources: </a:t>
            </a:r>
            <a:r>
              <a:rPr lang="en-US" u="sng">
                <a:solidFill>
                  <a:schemeClr val="hlink"/>
                </a:solidFill>
                <a:hlinkClick r:id="rId3"/>
              </a:rPr>
              <a:t>Choice Boards</a:t>
            </a:r>
            <a:r>
              <a:rPr lang="en-US"/>
              <a:t> and </a:t>
            </a:r>
            <a:r>
              <a:rPr lang="en-US" u="sng">
                <a:solidFill>
                  <a:schemeClr val="hlink"/>
                </a:solidFill>
                <a:hlinkClick r:id="rId4"/>
              </a:rPr>
              <a:t>EL Text Sets</a:t>
            </a:r>
            <a:endParaRPr/>
          </a:p>
          <a:p>
            <a:pPr marL="0" indent="0">
              <a:buNone/>
            </a:pPr>
            <a:endParaRPr/>
          </a:p>
          <a:p>
            <a:pPr marL="0" indent="0">
              <a:buNone/>
            </a:pPr>
            <a:r>
              <a:rPr lang="en-US" u="sng">
                <a:solidFill>
                  <a:schemeClr val="hlink"/>
                </a:solidFill>
                <a:hlinkClick r:id="rId3"/>
              </a:rPr>
              <a:t>Remote Learning Site</a:t>
            </a:r>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sp>
        <p:nvSpPr>
          <p:cNvPr id="264" name="Google Shape;264;p46"/>
          <p:cNvSpPr txBox="1">
            <a:spLocks noGrp="1"/>
          </p:cNvSpPr>
          <p:nvPr>
            <p:ph type="title"/>
          </p:nvPr>
        </p:nvSpPr>
        <p:spPr>
          <a:xfrm>
            <a:off x="1981200" y="304800"/>
            <a:ext cx="8256300" cy="990600"/>
          </a:xfrm>
          <a:prstGeom prst="rect">
            <a:avLst/>
          </a:prstGeom>
          <a:noFill/>
          <a:ln>
            <a:noFill/>
          </a:ln>
        </p:spPr>
        <p:txBody>
          <a:bodyPr spcFirstLastPara="1" wrap="square" lIns="91425" tIns="45700" rIns="91425" bIns="45700" anchor="ctr" anchorCtr="0">
            <a:noAutofit/>
          </a:bodyPr>
          <a:lstStyle/>
          <a:p>
            <a:r>
              <a:rPr lang="en-US"/>
              <a:t>ESL/Title III</a:t>
            </a:r>
            <a:endParaRPr sz="3000"/>
          </a:p>
        </p:txBody>
      </p:sp>
      <p:sp>
        <p:nvSpPr>
          <p:cNvPr id="265" name="Google Shape;265;p46"/>
          <p:cNvSpPr txBox="1">
            <a:spLocks noGrp="1"/>
          </p:cNvSpPr>
          <p:nvPr>
            <p:ph type="body" idx="1"/>
          </p:nvPr>
        </p:nvSpPr>
        <p:spPr>
          <a:xfrm>
            <a:off x="2209800" y="1444475"/>
            <a:ext cx="7772400" cy="4495800"/>
          </a:xfrm>
          <a:prstGeom prst="rect">
            <a:avLst/>
          </a:prstGeom>
          <a:noFill/>
          <a:ln>
            <a:noFill/>
          </a:ln>
        </p:spPr>
        <p:txBody>
          <a:bodyPr spcFirstLastPara="1" wrap="square" lIns="91425" tIns="45700" rIns="91425" bIns="45700" anchor="t" anchorCtr="0">
            <a:noAutofit/>
          </a:bodyPr>
          <a:lstStyle/>
          <a:p>
            <a:pPr marL="0" indent="0">
              <a:lnSpc>
                <a:spcPct val="141666"/>
              </a:lnSpc>
              <a:spcBef>
                <a:spcPts val="0"/>
              </a:spcBef>
              <a:buClr>
                <a:schemeClr val="dk1"/>
              </a:buClr>
              <a:buSzPts val="1100"/>
              <a:buNone/>
            </a:pPr>
            <a:r>
              <a:rPr lang="en-US" i="1"/>
              <a:t>Virtual PD</a:t>
            </a:r>
            <a:endParaRPr i="1"/>
          </a:p>
          <a:p>
            <a:pPr marL="0" indent="0">
              <a:lnSpc>
                <a:spcPct val="141666"/>
              </a:lnSpc>
              <a:spcBef>
                <a:spcPts val="0"/>
              </a:spcBef>
              <a:buClr>
                <a:schemeClr val="dk1"/>
              </a:buClr>
              <a:buSzPts val="1100"/>
              <a:buNone/>
            </a:pPr>
            <a:r>
              <a:rPr lang="en-US"/>
              <a:t>The EL Support Team provided several spring virtual professional learning sessions.  Visit the ESL/Title III </a:t>
            </a:r>
            <a:r>
              <a:rPr lang="en-US" u="sng">
                <a:solidFill>
                  <a:schemeClr val="hlink"/>
                </a:solidFill>
                <a:hlinkClick r:id="rId3"/>
              </a:rPr>
              <a:t>Google site</a:t>
            </a:r>
            <a:r>
              <a:rPr lang="en-US"/>
              <a:t> for the recordings!</a:t>
            </a:r>
            <a:endParaRPr/>
          </a:p>
          <a:p>
            <a:pPr marL="0" indent="0">
              <a:lnSpc>
                <a:spcPct val="141666"/>
              </a:lnSpc>
              <a:spcBef>
                <a:spcPts val="0"/>
              </a:spcBef>
              <a:buClr>
                <a:schemeClr val="dk1"/>
              </a:buClr>
              <a:buSzPts val="1100"/>
              <a:buNone/>
            </a:pPr>
            <a:endParaRPr/>
          </a:p>
          <a:p>
            <a:pPr marL="0" indent="0">
              <a:lnSpc>
                <a:spcPct val="141666"/>
              </a:lnSpc>
              <a:spcBef>
                <a:spcPts val="0"/>
              </a:spcBef>
              <a:buClr>
                <a:schemeClr val="dk1"/>
              </a:buClr>
              <a:buSzPts val="1100"/>
              <a:buNone/>
            </a:pPr>
            <a:r>
              <a:rPr lang="en-US" u="sng">
                <a:solidFill>
                  <a:schemeClr val="hlink"/>
                </a:solidFill>
                <a:hlinkClick r:id="rId4"/>
              </a:rPr>
              <a:t>Remote Learning Site</a:t>
            </a:r>
            <a:endParaRPr/>
          </a:p>
          <a:p>
            <a:pPr marL="0" indent="0">
              <a:lnSpc>
                <a:spcPct val="141666"/>
              </a:lnSpc>
              <a:spcBef>
                <a:spcPts val="0"/>
              </a:spcBef>
              <a:buClr>
                <a:schemeClr val="dk1"/>
              </a:buClr>
              <a:buSzPts val="1100"/>
              <a:buNone/>
            </a:pPr>
            <a:endParaRPr>
              <a:uFill>
                <a:noFill/>
              </a:uFill>
              <a:hlinkClick r:id="rId5"/>
            </a:endParaRPr>
          </a:p>
          <a:p>
            <a:pPr marL="0" indent="0">
              <a:spcBef>
                <a:spcPts val="0"/>
              </a:spcBef>
              <a:buNone/>
            </a:pPr>
            <a:endParaRPr sz="1400"/>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47"/>
          <p:cNvSpPr txBox="1">
            <a:spLocks noGrp="1"/>
          </p:cNvSpPr>
          <p:nvPr>
            <p:ph type="title"/>
          </p:nvPr>
        </p:nvSpPr>
        <p:spPr>
          <a:xfrm>
            <a:off x="2209800" y="304800"/>
            <a:ext cx="7772400" cy="990600"/>
          </a:xfrm>
          <a:prstGeom prst="rect">
            <a:avLst/>
          </a:prstGeom>
          <a:noFill/>
          <a:ln>
            <a:noFill/>
          </a:ln>
        </p:spPr>
        <p:txBody>
          <a:bodyPr spcFirstLastPara="1" wrap="square" lIns="91425" tIns="45700" rIns="91425" bIns="45700" anchor="ctr" anchorCtr="0">
            <a:noAutofit/>
          </a:bodyPr>
          <a:lstStyle/>
          <a:p>
            <a:r>
              <a:rPr lang="en-US"/>
              <a:t>World Languages</a:t>
            </a:r>
            <a:endParaRPr/>
          </a:p>
        </p:txBody>
      </p:sp>
      <p:sp>
        <p:nvSpPr>
          <p:cNvPr id="272" name="Google Shape;272;p47"/>
          <p:cNvSpPr txBox="1">
            <a:spLocks noGrp="1"/>
          </p:cNvSpPr>
          <p:nvPr>
            <p:ph type="body" idx="1"/>
          </p:nvPr>
        </p:nvSpPr>
        <p:spPr>
          <a:xfrm>
            <a:off x="2076400" y="1600200"/>
            <a:ext cx="8233200" cy="4495800"/>
          </a:xfrm>
          <a:prstGeom prst="rect">
            <a:avLst/>
          </a:prstGeom>
          <a:noFill/>
          <a:ln>
            <a:noFill/>
          </a:ln>
        </p:spPr>
        <p:txBody>
          <a:bodyPr spcFirstLastPara="1" wrap="square" lIns="91425" tIns="45700" rIns="91425" bIns="45700" anchor="t" anchorCtr="0">
            <a:noAutofit/>
          </a:bodyPr>
          <a:lstStyle/>
          <a:p>
            <a:pPr marL="0" indent="0">
              <a:buNone/>
            </a:pPr>
            <a:r>
              <a:rPr lang="en-US"/>
              <a:t>Webinar series has wrapped up - visit the </a:t>
            </a:r>
            <a:r>
              <a:rPr lang="en-US" u="sng">
                <a:solidFill>
                  <a:schemeClr val="hlink"/>
                </a:solidFill>
                <a:hlinkClick r:id="rId3"/>
              </a:rPr>
              <a:t>Google site</a:t>
            </a:r>
            <a:r>
              <a:rPr lang="en-US"/>
              <a:t> for recorded archives</a:t>
            </a:r>
            <a:endParaRPr/>
          </a:p>
          <a:p>
            <a:pPr marL="0" indent="0">
              <a:buNone/>
            </a:pPr>
            <a:endParaRPr/>
          </a:p>
          <a:p>
            <a:pPr marL="0" indent="0">
              <a:buNone/>
            </a:pPr>
            <a:r>
              <a:rPr lang="en-US"/>
              <a:t>The 2020 Language Diversity Map will be released next month</a:t>
            </a:r>
            <a:endParaRPr/>
          </a:p>
          <a:p>
            <a:pPr marL="0" indent="0">
              <a:buNone/>
            </a:pPr>
            <a:endParaRPr/>
          </a:p>
          <a:p>
            <a:pPr marL="0" indent="0">
              <a:buNone/>
            </a:pPr>
            <a:endParaRPr/>
          </a:p>
          <a:p>
            <a:pPr marL="0" indent="0">
              <a:buNone/>
            </a:pPr>
            <a:r>
              <a:rPr lang="en-US" u="sng">
                <a:solidFill>
                  <a:schemeClr val="hlink"/>
                </a:solidFill>
                <a:hlinkClick r:id="rId4"/>
              </a:rPr>
              <a:t>Remote Learning Site</a:t>
            </a:r>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277"/>
        <p:cNvGrpSpPr/>
        <p:nvPr/>
      </p:nvGrpSpPr>
      <p:grpSpPr>
        <a:xfrm>
          <a:off x="0" y="0"/>
          <a:ext cx="0" cy="0"/>
          <a:chOff x="0" y="0"/>
          <a:chExt cx="0" cy="0"/>
        </a:xfrm>
      </p:grpSpPr>
      <p:sp>
        <p:nvSpPr>
          <p:cNvPr id="278" name="Google Shape;278;p48"/>
          <p:cNvSpPr txBox="1">
            <a:spLocks noGrp="1"/>
          </p:cNvSpPr>
          <p:nvPr>
            <p:ph type="title"/>
          </p:nvPr>
        </p:nvSpPr>
        <p:spPr>
          <a:xfrm>
            <a:off x="2209800" y="304800"/>
            <a:ext cx="7772400" cy="990600"/>
          </a:xfrm>
          <a:prstGeom prst="rect">
            <a:avLst/>
          </a:prstGeom>
          <a:noFill/>
          <a:ln>
            <a:noFill/>
          </a:ln>
        </p:spPr>
        <p:txBody>
          <a:bodyPr spcFirstLastPara="1" wrap="square" lIns="91425" tIns="45700" rIns="91425" bIns="45700" anchor="ctr" anchorCtr="0">
            <a:noAutofit/>
          </a:bodyPr>
          <a:lstStyle/>
          <a:p>
            <a:r>
              <a:rPr lang="en-US"/>
              <a:t>Arts Education Leaders</a:t>
            </a:r>
            <a:endParaRPr/>
          </a:p>
        </p:txBody>
      </p:sp>
      <p:sp>
        <p:nvSpPr>
          <p:cNvPr id="279" name="Google Shape;279;p48"/>
          <p:cNvSpPr txBox="1">
            <a:spLocks noGrp="1"/>
          </p:cNvSpPr>
          <p:nvPr>
            <p:ph type="body" idx="1"/>
          </p:nvPr>
        </p:nvSpPr>
        <p:spPr>
          <a:xfrm>
            <a:off x="1979400" y="1181100"/>
            <a:ext cx="8233200" cy="4495800"/>
          </a:xfrm>
          <a:prstGeom prst="rect">
            <a:avLst/>
          </a:prstGeom>
          <a:noFill/>
          <a:ln>
            <a:noFill/>
          </a:ln>
        </p:spPr>
        <p:txBody>
          <a:bodyPr spcFirstLastPara="1" wrap="square" lIns="91425" tIns="45700" rIns="91425" bIns="45700" anchor="t" anchorCtr="0">
            <a:noAutofit/>
          </a:bodyPr>
          <a:lstStyle/>
          <a:p>
            <a:pPr marL="0" indent="0">
              <a:buNone/>
            </a:pPr>
            <a:endParaRPr sz="600" b="1"/>
          </a:p>
          <a:p>
            <a:pPr marL="0" indent="0">
              <a:buNone/>
            </a:pPr>
            <a:endParaRPr sz="800"/>
          </a:p>
          <a:p>
            <a:pPr indent="-400050">
              <a:lnSpc>
                <a:spcPct val="141666"/>
              </a:lnSpc>
              <a:spcBef>
                <a:spcPts val="1200"/>
              </a:spcBef>
              <a:buSzPts val="2700"/>
            </a:pPr>
            <a:r>
              <a:rPr lang="en-US" sz="2700" b="1" u="sng">
                <a:solidFill>
                  <a:schemeClr val="hlink"/>
                </a:solidFill>
                <a:hlinkClick r:id="rId3"/>
              </a:rPr>
              <a:t>Spring Coordinators Meeting (recording)</a:t>
            </a:r>
            <a:endParaRPr sz="2700" b="1"/>
          </a:p>
          <a:p>
            <a:pPr indent="-400050">
              <a:lnSpc>
                <a:spcPct val="141666"/>
              </a:lnSpc>
              <a:spcBef>
                <a:spcPts val="0"/>
              </a:spcBef>
              <a:buSzPts val="2700"/>
            </a:pPr>
            <a:r>
              <a:rPr lang="en-US" sz="2700" b="1"/>
              <a:t>Series of virtual professional development offerings on our google site. </a:t>
            </a:r>
            <a:endParaRPr sz="2700" b="1"/>
          </a:p>
          <a:p>
            <a:pPr indent="-400050">
              <a:lnSpc>
                <a:spcPct val="141666"/>
              </a:lnSpc>
              <a:spcBef>
                <a:spcPts val="0"/>
              </a:spcBef>
              <a:buSzPts val="2700"/>
            </a:pPr>
            <a:r>
              <a:rPr lang="en-US" sz="2700" b="1"/>
              <a:t>Fall gathering &amp; ArtsR4Life TBD</a:t>
            </a:r>
            <a:endParaRPr sz="2700" b="1"/>
          </a:p>
          <a:p>
            <a:pPr indent="0">
              <a:buNone/>
            </a:pPr>
            <a:endParaRPr>
              <a:solidFill>
                <a:srgbClr val="0D4376"/>
              </a:solidFill>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p49"/>
          <p:cNvSpPr txBox="1">
            <a:spLocks noGrp="1"/>
          </p:cNvSpPr>
          <p:nvPr>
            <p:ph type="ctrTitle"/>
          </p:nvPr>
        </p:nvSpPr>
        <p:spPr>
          <a:xfrm>
            <a:off x="2299500" y="3326150"/>
            <a:ext cx="7772400" cy="1143000"/>
          </a:xfrm>
          <a:prstGeom prst="rect">
            <a:avLst/>
          </a:prstGeom>
          <a:noFill/>
          <a:ln>
            <a:noFill/>
          </a:ln>
        </p:spPr>
        <p:txBody>
          <a:bodyPr spcFirstLastPara="1" wrap="square" lIns="91425" tIns="45700" rIns="91425" bIns="45700" anchor="ctr" anchorCtr="0">
            <a:noAutofit/>
          </a:bodyPr>
          <a:lstStyle/>
          <a:p>
            <a:r>
              <a:rPr lang="en-US" sz="4800"/>
              <a:t>Resources and Other Opportunities</a:t>
            </a:r>
            <a:endParaRPr sz="4800"/>
          </a:p>
        </p:txBody>
      </p:sp>
      <p:sp>
        <p:nvSpPr>
          <p:cNvPr id="285" name="Google Shape;285;p49"/>
          <p:cNvSpPr txBox="1">
            <a:spLocks noGrp="1"/>
          </p:cNvSpPr>
          <p:nvPr>
            <p:ph type="subTitle" idx="1"/>
          </p:nvPr>
        </p:nvSpPr>
        <p:spPr>
          <a:xfrm>
            <a:off x="2209800" y="3886200"/>
            <a:ext cx="7951800" cy="1752600"/>
          </a:xfrm>
          <a:prstGeom prst="rect">
            <a:avLst/>
          </a:prstGeom>
          <a:noFill/>
          <a:ln>
            <a:noFill/>
          </a:ln>
        </p:spPr>
        <p:txBody>
          <a:bodyPr spcFirstLastPara="1" wrap="square" lIns="91425" tIns="45700" rIns="91425" bIns="45700" anchor="t" anchorCtr="0">
            <a:noAutofit/>
          </a:bodyPr>
          <a:lstStyle/>
          <a:p>
            <a:pPr marL="0" indent="0">
              <a:spcBef>
                <a:spcPts val="0"/>
              </a:spcBef>
            </a:pPr>
            <a:endParaRPr sz="1800"/>
          </a:p>
          <a:p>
            <a:pPr marL="0" indent="0">
              <a:spcBef>
                <a:spcPts val="0"/>
              </a:spcBef>
            </a:pPr>
            <a:endParaRPr sz="2000" b="1"/>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grpSp>
        <p:nvGrpSpPr>
          <p:cNvPr id="290" name="Google Shape;290;p50"/>
          <p:cNvGrpSpPr/>
          <p:nvPr/>
        </p:nvGrpSpPr>
        <p:grpSpPr>
          <a:xfrm>
            <a:off x="2525418" y="2053986"/>
            <a:ext cx="7420966" cy="4480560"/>
            <a:chOff x="-9" y="0"/>
            <a:chExt cx="7132801" cy="4064000"/>
          </a:xfrm>
        </p:grpSpPr>
        <p:sp>
          <p:nvSpPr>
            <p:cNvPr id="291" name="Google Shape;291;p50"/>
            <p:cNvSpPr/>
            <p:nvPr/>
          </p:nvSpPr>
          <p:spPr>
            <a:xfrm rot="-5400000">
              <a:off x="767249" y="-767149"/>
              <a:ext cx="2031900" cy="3566400"/>
            </a:xfrm>
            <a:prstGeom prst="round1Rect">
              <a:avLst>
                <a:gd name="adj" fmla="val 16667"/>
              </a:avLst>
            </a:prstGeom>
            <a:solidFill>
              <a:srgbClr val="004276"/>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kern="0">
                <a:solidFill>
                  <a:srgbClr val="000000"/>
                </a:solidFill>
                <a:latin typeface="Arial"/>
                <a:ea typeface="Arial"/>
                <a:cs typeface="Arial"/>
                <a:sym typeface="Arial"/>
              </a:endParaRPr>
            </a:p>
          </p:txBody>
        </p:sp>
        <p:sp>
          <p:nvSpPr>
            <p:cNvPr id="292" name="Google Shape;292;p50"/>
            <p:cNvSpPr txBox="1"/>
            <p:nvPr/>
          </p:nvSpPr>
          <p:spPr>
            <a:xfrm>
              <a:off x="0" y="250756"/>
              <a:ext cx="3566400" cy="1524000"/>
            </a:xfrm>
            <a:prstGeom prst="rect">
              <a:avLst/>
            </a:prstGeom>
            <a:solidFill>
              <a:srgbClr val="004276"/>
            </a:solidFill>
            <a:ln>
              <a:noFill/>
            </a:ln>
          </p:spPr>
          <p:txBody>
            <a:bodyPr spcFirstLastPara="1" wrap="square" lIns="199125" tIns="199125" rIns="199125" bIns="199125" anchor="ctr" anchorCtr="0">
              <a:noAutofit/>
            </a:bodyPr>
            <a:lstStyle/>
            <a:p>
              <a:pPr algn="ctr">
                <a:lnSpc>
                  <a:spcPct val="90000"/>
                </a:lnSpc>
                <a:buClr>
                  <a:srgbClr val="000000"/>
                </a:buClr>
                <a:buSzPts val="2800"/>
              </a:pPr>
              <a:r>
                <a:rPr lang="en-US" sz="2400" kern="0">
                  <a:solidFill>
                    <a:srgbClr val="FFFFFF"/>
                  </a:solidFill>
                  <a:latin typeface="Arial"/>
                  <a:ea typeface="Arial"/>
                  <a:cs typeface="Arial"/>
                  <a:sym typeface="Arial"/>
                </a:rPr>
                <a:t>Mathematics, Science, &amp; STEM</a:t>
              </a:r>
              <a:endParaRPr sz="2400" kern="0">
                <a:solidFill>
                  <a:srgbClr val="FFFFFF"/>
                </a:solidFill>
                <a:latin typeface="Arial"/>
                <a:ea typeface="Arial"/>
                <a:cs typeface="Arial"/>
                <a:sym typeface="Arial"/>
              </a:endParaRPr>
            </a:p>
          </p:txBody>
        </p:sp>
        <p:sp>
          <p:nvSpPr>
            <p:cNvPr id="293" name="Google Shape;293;p50"/>
            <p:cNvSpPr/>
            <p:nvPr/>
          </p:nvSpPr>
          <p:spPr>
            <a:xfrm>
              <a:off x="3566391" y="0"/>
              <a:ext cx="3566400" cy="2031900"/>
            </a:xfrm>
            <a:prstGeom prst="round1Rect">
              <a:avLst>
                <a:gd name="adj" fmla="val 16667"/>
              </a:avLst>
            </a:prstGeom>
            <a:solidFill>
              <a:srgbClr val="004276"/>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kern="0">
                <a:solidFill>
                  <a:srgbClr val="000000"/>
                </a:solidFill>
                <a:latin typeface="Arial"/>
                <a:ea typeface="Arial"/>
                <a:cs typeface="Arial"/>
                <a:sym typeface="Arial"/>
              </a:endParaRPr>
            </a:p>
          </p:txBody>
        </p:sp>
        <p:sp>
          <p:nvSpPr>
            <p:cNvPr id="294" name="Google Shape;294;p50"/>
            <p:cNvSpPr txBox="1"/>
            <p:nvPr/>
          </p:nvSpPr>
          <p:spPr>
            <a:xfrm>
              <a:off x="3566391" y="250756"/>
              <a:ext cx="3566400" cy="1524000"/>
            </a:xfrm>
            <a:prstGeom prst="rect">
              <a:avLst/>
            </a:prstGeom>
            <a:solidFill>
              <a:srgbClr val="004276"/>
            </a:solidFill>
            <a:ln>
              <a:noFill/>
            </a:ln>
          </p:spPr>
          <p:txBody>
            <a:bodyPr spcFirstLastPara="1" wrap="square" lIns="199125" tIns="199125" rIns="199125" bIns="199125" anchor="ctr" anchorCtr="0">
              <a:noAutofit/>
            </a:bodyPr>
            <a:lstStyle/>
            <a:p>
              <a:pPr algn="ctr">
                <a:lnSpc>
                  <a:spcPct val="90000"/>
                </a:lnSpc>
                <a:buClr>
                  <a:srgbClr val="000000"/>
                </a:buClr>
                <a:buSzPts val="2800"/>
              </a:pPr>
              <a:r>
                <a:rPr lang="en-US" sz="2400" kern="0">
                  <a:solidFill>
                    <a:srgbClr val="FFFFFF"/>
                  </a:solidFill>
                  <a:latin typeface="Arial"/>
                  <a:ea typeface="Arial"/>
                  <a:cs typeface="Arial"/>
                  <a:sym typeface="Arial"/>
                </a:rPr>
                <a:t>English Language Arts &amp; Languages</a:t>
              </a:r>
              <a:endParaRPr sz="2400" kern="0">
                <a:solidFill>
                  <a:srgbClr val="000000"/>
                </a:solidFill>
                <a:latin typeface="Arial"/>
                <a:ea typeface="Arial"/>
                <a:cs typeface="Arial"/>
                <a:sym typeface="Arial"/>
              </a:endParaRPr>
            </a:p>
          </p:txBody>
        </p:sp>
        <p:sp>
          <p:nvSpPr>
            <p:cNvPr id="295" name="Google Shape;295;p50"/>
            <p:cNvSpPr/>
            <p:nvPr/>
          </p:nvSpPr>
          <p:spPr>
            <a:xfrm rot="10800000">
              <a:off x="-9" y="2032100"/>
              <a:ext cx="3566400" cy="2031900"/>
            </a:xfrm>
            <a:prstGeom prst="round1Rect">
              <a:avLst>
                <a:gd name="adj" fmla="val 16667"/>
              </a:avLst>
            </a:prstGeom>
            <a:solidFill>
              <a:srgbClr val="004276"/>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kern="0">
                <a:solidFill>
                  <a:srgbClr val="000000"/>
                </a:solidFill>
                <a:latin typeface="Arial"/>
                <a:ea typeface="Arial"/>
                <a:cs typeface="Arial"/>
                <a:sym typeface="Arial"/>
              </a:endParaRPr>
            </a:p>
          </p:txBody>
        </p:sp>
        <p:sp>
          <p:nvSpPr>
            <p:cNvPr id="296" name="Google Shape;296;p50"/>
            <p:cNvSpPr txBox="1"/>
            <p:nvPr/>
          </p:nvSpPr>
          <p:spPr>
            <a:xfrm>
              <a:off x="6" y="2435453"/>
              <a:ext cx="3566400" cy="1374600"/>
            </a:xfrm>
            <a:prstGeom prst="rect">
              <a:avLst/>
            </a:prstGeom>
            <a:solidFill>
              <a:srgbClr val="004276"/>
            </a:solidFill>
            <a:ln>
              <a:noFill/>
            </a:ln>
          </p:spPr>
          <p:txBody>
            <a:bodyPr spcFirstLastPara="1" wrap="square" lIns="199125" tIns="199125" rIns="199125" bIns="199125" anchor="ctr" anchorCtr="0">
              <a:noAutofit/>
            </a:bodyPr>
            <a:lstStyle/>
            <a:p>
              <a:pPr algn="ctr">
                <a:lnSpc>
                  <a:spcPct val="90000"/>
                </a:lnSpc>
                <a:buClr>
                  <a:srgbClr val="000000"/>
                </a:buClr>
                <a:buSzPts val="2800"/>
              </a:pPr>
              <a:r>
                <a:rPr lang="en-US" sz="2400" kern="0">
                  <a:solidFill>
                    <a:srgbClr val="FFFFFF"/>
                  </a:solidFill>
                  <a:latin typeface="Arial"/>
                  <a:ea typeface="Arial"/>
                  <a:cs typeface="Arial"/>
                  <a:sym typeface="Arial"/>
                </a:rPr>
                <a:t>Social Studies &amp; </a:t>
              </a:r>
              <a:endParaRPr sz="2400" kern="0">
                <a:solidFill>
                  <a:srgbClr val="FFFFFF"/>
                </a:solidFill>
                <a:latin typeface="Arial"/>
                <a:ea typeface="Arial"/>
                <a:cs typeface="Arial"/>
                <a:sym typeface="Arial"/>
              </a:endParaRPr>
            </a:p>
            <a:p>
              <a:pPr algn="ctr">
                <a:lnSpc>
                  <a:spcPct val="90000"/>
                </a:lnSpc>
                <a:buClr>
                  <a:srgbClr val="000000"/>
                </a:buClr>
                <a:buSzPts val="2800"/>
              </a:pPr>
              <a:r>
                <a:rPr lang="en-US" sz="2400" kern="0">
                  <a:solidFill>
                    <a:srgbClr val="FFFFFF"/>
                  </a:solidFill>
                  <a:latin typeface="Arial"/>
                  <a:ea typeface="Arial"/>
                  <a:cs typeface="Arial"/>
                  <a:sym typeface="Arial"/>
                </a:rPr>
                <a:t>Arts Education</a:t>
              </a:r>
              <a:endParaRPr sz="2400" kern="0">
                <a:solidFill>
                  <a:srgbClr val="000000"/>
                </a:solidFill>
                <a:latin typeface="Arial"/>
                <a:ea typeface="Arial"/>
                <a:cs typeface="Arial"/>
                <a:sym typeface="Arial"/>
              </a:endParaRPr>
            </a:p>
            <a:p>
              <a:pPr algn="ctr">
                <a:lnSpc>
                  <a:spcPct val="90000"/>
                </a:lnSpc>
                <a:spcBef>
                  <a:spcPts val="980"/>
                </a:spcBef>
                <a:buClr>
                  <a:srgbClr val="000000"/>
                </a:buClr>
                <a:buSzPts val="2000"/>
              </a:pPr>
              <a:endParaRPr sz="2000" kern="0">
                <a:solidFill>
                  <a:srgbClr val="FFFFFF"/>
                </a:solidFill>
                <a:latin typeface="Arial"/>
                <a:ea typeface="Arial"/>
                <a:cs typeface="Arial"/>
                <a:sym typeface="Arial"/>
              </a:endParaRPr>
            </a:p>
          </p:txBody>
        </p:sp>
        <p:sp>
          <p:nvSpPr>
            <p:cNvPr id="297" name="Google Shape;297;p50"/>
            <p:cNvSpPr/>
            <p:nvPr/>
          </p:nvSpPr>
          <p:spPr>
            <a:xfrm rot="5400000">
              <a:off x="4333633" y="1264749"/>
              <a:ext cx="2031900" cy="3566400"/>
            </a:xfrm>
            <a:prstGeom prst="round1Rect">
              <a:avLst>
                <a:gd name="adj" fmla="val 16667"/>
              </a:avLst>
            </a:prstGeom>
            <a:solidFill>
              <a:srgbClr val="004276"/>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kern="0">
                <a:solidFill>
                  <a:srgbClr val="000000"/>
                </a:solidFill>
                <a:latin typeface="Arial"/>
                <a:ea typeface="Arial"/>
                <a:cs typeface="Arial"/>
                <a:sym typeface="Arial"/>
              </a:endParaRPr>
            </a:p>
          </p:txBody>
        </p:sp>
        <p:sp>
          <p:nvSpPr>
            <p:cNvPr id="298" name="Google Shape;298;p50"/>
            <p:cNvSpPr txBox="1"/>
            <p:nvPr/>
          </p:nvSpPr>
          <p:spPr>
            <a:xfrm>
              <a:off x="3566392" y="2539999"/>
              <a:ext cx="3566400" cy="1524000"/>
            </a:xfrm>
            <a:prstGeom prst="rect">
              <a:avLst/>
            </a:prstGeom>
            <a:solidFill>
              <a:srgbClr val="004276"/>
            </a:solidFill>
            <a:ln>
              <a:noFill/>
            </a:ln>
          </p:spPr>
          <p:txBody>
            <a:bodyPr spcFirstLastPara="1" wrap="square" lIns="199125" tIns="199125" rIns="199125" bIns="199125" anchor="ctr" anchorCtr="0">
              <a:noAutofit/>
            </a:bodyPr>
            <a:lstStyle/>
            <a:p>
              <a:pPr algn="ctr">
                <a:lnSpc>
                  <a:spcPct val="90000"/>
                </a:lnSpc>
                <a:buClr>
                  <a:srgbClr val="000000"/>
                </a:buClr>
                <a:buSzPts val="2800"/>
              </a:pPr>
              <a:r>
                <a:rPr lang="en-US" sz="2400" kern="0">
                  <a:solidFill>
                    <a:srgbClr val="FFFFFF"/>
                  </a:solidFill>
                  <a:latin typeface="Arial"/>
                  <a:ea typeface="Arial"/>
                  <a:cs typeface="Arial"/>
                  <a:sym typeface="Arial"/>
                </a:rPr>
                <a:t>Specialized Instructional Support &amp;  NC Healthy Schools</a:t>
              </a:r>
              <a:endParaRPr sz="2400" kern="0">
                <a:solidFill>
                  <a:srgbClr val="000000"/>
                </a:solidFill>
                <a:latin typeface="Arial"/>
                <a:ea typeface="Arial"/>
                <a:cs typeface="Arial"/>
                <a:sym typeface="Arial"/>
              </a:endParaRPr>
            </a:p>
            <a:p>
              <a:pPr algn="ctr">
                <a:lnSpc>
                  <a:spcPct val="90000"/>
                </a:lnSpc>
                <a:spcBef>
                  <a:spcPts val="980"/>
                </a:spcBef>
                <a:buClr>
                  <a:srgbClr val="000000"/>
                </a:buClr>
                <a:buSzPts val="2500"/>
              </a:pPr>
              <a:endParaRPr sz="2500" kern="0">
                <a:solidFill>
                  <a:srgbClr val="FFFFFF"/>
                </a:solidFill>
                <a:latin typeface="Arial"/>
                <a:ea typeface="Arial"/>
                <a:cs typeface="Arial"/>
                <a:sym typeface="Arial"/>
              </a:endParaRPr>
            </a:p>
          </p:txBody>
        </p:sp>
        <p:sp>
          <p:nvSpPr>
            <p:cNvPr id="299" name="Google Shape;299;p50"/>
            <p:cNvSpPr/>
            <p:nvPr/>
          </p:nvSpPr>
          <p:spPr>
            <a:xfrm>
              <a:off x="2621911" y="1420657"/>
              <a:ext cx="1889100" cy="755400"/>
            </a:xfrm>
            <a:prstGeom prst="roundRect">
              <a:avLst>
                <a:gd name="adj" fmla="val 16667"/>
              </a:avLst>
            </a:prstGeom>
            <a:solidFill>
              <a:srgbClr val="004276"/>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a:buClr>
                  <a:srgbClr val="000000"/>
                </a:buClr>
                <a:buSzPts val="1400"/>
              </a:pPr>
              <a:endParaRPr sz="1400" kern="0">
                <a:solidFill>
                  <a:srgbClr val="000000"/>
                </a:solidFill>
                <a:latin typeface="Arial"/>
                <a:ea typeface="Arial"/>
                <a:cs typeface="Arial"/>
                <a:sym typeface="Arial"/>
              </a:endParaRPr>
            </a:p>
          </p:txBody>
        </p:sp>
        <p:sp>
          <p:nvSpPr>
            <p:cNvPr id="300" name="Google Shape;300;p50"/>
            <p:cNvSpPr txBox="1"/>
            <p:nvPr/>
          </p:nvSpPr>
          <p:spPr>
            <a:xfrm>
              <a:off x="2658792" y="1457538"/>
              <a:ext cx="1815300" cy="681600"/>
            </a:xfrm>
            <a:prstGeom prst="rect">
              <a:avLst/>
            </a:prstGeom>
            <a:solidFill>
              <a:srgbClr val="82225E"/>
            </a:solidFill>
            <a:ln>
              <a:noFill/>
            </a:ln>
          </p:spPr>
          <p:txBody>
            <a:bodyPr spcFirstLastPara="1" wrap="square" lIns="121900" tIns="121900" rIns="121900" bIns="121900" anchor="ctr" anchorCtr="0">
              <a:noAutofit/>
            </a:bodyPr>
            <a:lstStyle/>
            <a:p>
              <a:pPr algn="ctr">
                <a:lnSpc>
                  <a:spcPct val="90000"/>
                </a:lnSpc>
                <a:buClr>
                  <a:srgbClr val="000000"/>
                </a:buClr>
                <a:buSzPts val="3200"/>
              </a:pPr>
              <a:r>
                <a:rPr lang="en-US" sz="3200" b="1" kern="0">
                  <a:solidFill>
                    <a:srgbClr val="000000"/>
                  </a:solidFill>
                  <a:latin typeface="Arial"/>
                  <a:ea typeface="Arial"/>
                  <a:cs typeface="Arial"/>
                  <a:sym typeface="Arial"/>
                </a:rPr>
                <a:t>SC&amp;I</a:t>
              </a:r>
              <a:endParaRPr sz="1400" kern="0">
                <a:solidFill>
                  <a:srgbClr val="000000"/>
                </a:solidFill>
                <a:latin typeface="Arial"/>
                <a:ea typeface="Arial"/>
                <a:cs typeface="Arial"/>
                <a:sym typeface="Arial"/>
              </a:endParaRPr>
            </a:p>
          </p:txBody>
        </p:sp>
      </p:grpSp>
      <p:sp>
        <p:nvSpPr>
          <p:cNvPr id="301" name="Google Shape;301;p50"/>
          <p:cNvSpPr txBox="1"/>
          <p:nvPr/>
        </p:nvSpPr>
        <p:spPr>
          <a:xfrm>
            <a:off x="2814600" y="1365475"/>
            <a:ext cx="7421100" cy="500700"/>
          </a:xfrm>
          <a:prstGeom prst="rect">
            <a:avLst/>
          </a:prstGeom>
          <a:noFill/>
          <a:ln>
            <a:noFill/>
          </a:ln>
        </p:spPr>
        <p:txBody>
          <a:bodyPr spcFirstLastPara="1" wrap="square" lIns="91425" tIns="91425" rIns="91425" bIns="91425" anchor="t" anchorCtr="0">
            <a:noAutofit/>
          </a:bodyPr>
          <a:lstStyle/>
          <a:p>
            <a:pPr>
              <a:buClr>
                <a:srgbClr val="000000"/>
              </a:buClr>
              <a:buSzPts val="2400"/>
            </a:pPr>
            <a:r>
              <a:rPr lang="en-US" sz="2400" b="1" u="sng" kern="0">
                <a:solidFill>
                  <a:srgbClr val="009999"/>
                </a:solidFill>
                <a:latin typeface="Arial"/>
                <a:ea typeface="Arial"/>
                <a:cs typeface="Arial"/>
                <a:sym typeface="Arial"/>
                <a:hlinkClick r:id="rId3"/>
              </a:rPr>
              <a:t>K-12 Standards, Curriculum, and Instruction</a:t>
            </a:r>
            <a:endParaRPr sz="2400" b="1" kern="0">
              <a:solidFill>
                <a:srgbClr val="351C75"/>
              </a:solidFill>
              <a:latin typeface="Arial"/>
              <a:ea typeface="Arial"/>
              <a:cs typeface="Arial"/>
              <a:sym typeface="Arial"/>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307" name="Google Shape;307;p51"/>
          <p:cNvSpPr txBox="1">
            <a:spLocks noGrp="1"/>
          </p:cNvSpPr>
          <p:nvPr>
            <p:ph type="title"/>
          </p:nvPr>
        </p:nvSpPr>
        <p:spPr>
          <a:xfrm>
            <a:off x="1981200" y="1017245"/>
            <a:ext cx="8229600" cy="1037400"/>
          </a:xfrm>
          <a:prstGeom prst="rect">
            <a:avLst/>
          </a:prstGeom>
        </p:spPr>
        <p:txBody>
          <a:bodyPr spcFirstLastPara="1" wrap="square" lIns="91425" tIns="45700" rIns="91425" bIns="45700" anchor="ctr" anchorCtr="0">
            <a:noAutofit/>
          </a:bodyPr>
          <a:lstStyle/>
          <a:p>
            <a:r>
              <a:rPr lang="en-US"/>
              <a:t>Remote Learning Resources</a:t>
            </a:r>
            <a:endParaRPr/>
          </a:p>
        </p:txBody>
      </p:sp>
      <p:sp>
        <p:nvSpPr>
          <p:cNvPr id="308" name="Google Shape;308;p51"/>
          <p:cNvSpPr txBox="1">
            <a:spLocks noGrp="1"/>
          </p:cNvSpPr>
          <p:nvPr>
            <p:ph type="body" idx="1"/>
          </p:nvPr>
        </p:nvSpPr>
        <p:spPr>
          <a:xfrm>
            <a:off x="1981200" y="1986987"/>
            <a:ext cx="8229600" cy="4139100"/>
          </a:xfrm>
          <a:prstGeom prst="rect">
            <a:avLst/>
          </a:prstGeom>
        </p:spPr>
        <p:txBody>
          <a:bodyPr spcFirstLastPara="1" wrap="square" lIns="91425" tIns="45700" rIns="91425" bIns="45700" anchor="t" anchorCtr="0">
            <a:noAutofit/>
          </a:bodyPr>
          <a:lstStyle/>
          <a:p>
            <a:pPr indent="457200">
              <a:buClr>
                <a:schemeClr val="dk1"/>
              </a:buClr>
              <a:buSzPts val="1100"/>
              <a:buNone/>
            </a:pPr>
            <a:r>
              <a:rPr lang="en-US" sz="3000" u="sng">
                <a:solidFill>
                  <a:schemeClr val="hlink"/>
                </a:solidFill>
                <a:hlinkClick r:id="rId3"/>
              </a:rPr>
              <a:t>Listservs</a:t>
            </a:r>
            <a:r>
              <a:rPr lang="en-US" sz="3000"/>
              <a:t>					</a:t>
            </a:r>
            <a:r>
              <a:rPr lang="en-US" sz="3000" u="sng">
                <a:solidFill>
                  <a:schemeClr val="hlink"/>
                </a:solidFill>
                <a:hlinkClick r:id="rId4"/>
              </a:rPr>
              <a:t>Remote Learning</a:t>
            </a:r>
            <a:endParaRPr sz="3000"/>
          </a:p>
          <a:p>
            <a:pPr marL="0" indent="0">
              <a:buNone/>
            </a:pPr>
            <a:endParaRPr sz="3000"/>
          </a:p>
          <a:p>
            <a:pPr marL="6400800" indent="0">
              <a:buNone/>
            </a:pPr>
            <a:endParaRPr sz="3000"/>
          </a:p>
          <a:p>
            <a:pPr marL="6400800" indent="0">
              <a:buNone/>
            </a:pPr>
            <a:endParaRPr sz="3000"/>
          </a:p>
          <a:p>
            <a:pPr marL="6400800" indent="0">
              <a:buNone/>
            </a:pPr>
            <a:endParaRPr sz="3000"/>
          </a:p>
          <a:p>
            <a:pPr marL="0" indent="0">
              <a:buNone/>
            </a:pPr>
            <a:r>
              <a:rPr lang="en-US" sz="3000"/>
              <a:t>      					</a:t>
            </a:r>
            <a:r>
              <a:rPr lang="en-US" sz="3000" u="sng">
                <a:solidFill>
                  <a:schemeClr val="hlink"/>
                </a:solidFill>
                <a:hlinkClick r:id="rId5"/>
              </a:rPr>
              <a:t>Friday Institute</a:t>
            </a:r>
            <a:endParaRPr sz="3000"/>
          </a:p>
        </p:txBody>
      </p:sp>
      <p:pic>
        <p:nvPicPr>
          <p:cNvPr id="309" name="Google Shape;309;p51">
            <a:hlinkClick r:id="rId3"/>
          </p:cNvPr>
          <p:cNvPicPr preferRelativeResize="0"/>
          <p:nvPr/>
        </p:nvPicPr>
        <p:blipFill>
          <a:blip r:embed="rId6">
            <a:alphaModFix/>
          </a:blip>
          <a:stretch>
            <a:fillRect/>
          </a:stretch>
        </p:blipFill>
        <p:spPr>
          <a:xfrm>
            <a:off x="3061796" y="2650722"/>
            <a:ext cx="1421250" cy="1421225"/>
          </a:xfrm>
          <a:prstGeom prst="rect">
            <a:avLst/>
          </a:prstGeom>
          <a:noFill/>
          <a:ln>
            <a:noFill/>
          </a:ln>
        </p:spPr>
      </p:pic>
      <p:pic>
        <p:nvPicPr>
          <p:cNvPr id="310" name="Google Shape;310;p51">
            <a:hlinkClick r:id="rId5"/>
          </p:cNvPr>
          <p:cNvPicPr preferRelativeResize="0"/>
          <p:nvPr/>
        </p:nvPicPr>
        <p:blipFill>
          <a:blip r:embed="rId7">
            <a:alphaModFix/>
          </a:blip>
          <a:stretch>
            <a:fillRect/>
          </a:stretch>
        </p:blipFill>
        <p:spPr>
          <a:xfrm>
            <a:off x="3984300" y="5380437"/>
            <a:ext cx="3975250" cy="849450"/>
          </a:xfrm>
          <a:prstGeom prst="rect">
            <a:avLst/>
          </a:prstGeom>
          <a:noFill/>
          <a:ln>
            <a:noFill/>
          </a:ln>
        </p:spPr>
      </p:pic>
      <p:pic>
        <p:nvPicPr>
          <p:cNvPr id="311" name="Google Shape;311;p51">
            <a:hlinkClick r:id="rId4"/>
          </p:cNvPr>
          <p:cNvPicPr preferRelativeResize="0"/>
          <p:nvPr/>
        </p:nvPicPr>
        <p:blipFill>
          <a:blip r:embed="rId6">
            <a:alphaModFix/>
          </a:blip>
          <a:stretch>
            <a:fillRect/>
          </a:stretch>
        </p:blipFill>
        <p:spPr>
          <a:xfrm>
            <a:off x="7432746" y="2650722"/>
            <a:ext cx="1421250" cy="142122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520687" y="-46037"/>
            <a:ext cx="9144000" cy="61722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9163" eaLnBrk="0" fontAlgn="base" hangingPunct="0">
              <a:spcBef>
                <a:spcPct val="20000"/>
              </a:spcBef>
              <a:spcAft>
                <a:spcPct val="0"/>
              </a:spcAft>
            </a:pPr>
            <a:endParaRPr lang="en-US" sz="3200" b="1" dirty="0">
              <a:solidFill>
                <a:prstClr val="white"/>
              </a:solidFill>
              <a:latin typeface="Calibri" panose="020F0502020204030204"/>
            </a:endParaRPr>
          </a:p>
        </p:txBody>
      </p:sp>
      <p:sp>
        <p:nvSpPr>
          <p:cNvPr id="6" name="Slide Number Placeholder 5"/>
          <p:cNvSpPr>
            <a:spLocks noGrp="1"/>
          </p:cNvSpPr>
          <p:nvPr>
            <p:ph type="sldNum" sz="quarter" idx="12"/>
          </p:nvPr>
        </p:nvSpPr>
        <p:spPr/>
        <p:txBody>
          <a:bodyPr/>
          <a:lstStyle/>
          <a:p>
            <a:pPr eaLnBrk="0" fontAlgn="base" hangingPunct="0">
              <a:spcBef>
                <a:spcPct val="20000"/>
              </a:spcBef>
              <a:spcAft>
                <a:spcPct val="0"/>
              </a:spcAft>
            </a:pPr>
            <a:fld id="{ADAA8C77-C57D-41C2-9D50-0668B7B3E2F5}" type="slidenum">
              <a:rPr lang="en-US" sz="1200" b="1">
                <a:solidFill>
                  <a:prstClr val="black"/>
                </a:solidFill>
                <a:latin typeface="Times" pitchFamily="18" charset="0"/>
              </a:rPr>
              <a:pPr eaLnBrk="0" fontAlgn="base" hangingPunct="0">
                <a:spcBef>
                  <a:spcPct val="20000"/>
                </a:spcBef>
                <a:spcAft>
                  <a:spcPct val="0"/>
                </a:spcAft>
              </a:pPr>
              <a:t>12</a:t>
            </a:fld>
            <a:endParaRPr lang="en-US" sz="1200" b="1" dirty="0">
              <a:solidFill>
                <a:prstClr val="black"/>
              </a:solidFill>
              <a:latin typeface="Times" pitchFamily="18"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9353" y="6344061"/>
            <a:ext cx="2375303" cy="348378"/>
          </a:xfrm>
          <a:prstGeom prst="rect">
            <a:avLst/>
          </a:prstGeom>
        </p:spPr>
      </p:pic>
      <p:sp>
        <p:nvSpPr>
          <p:cNvPr id="7" name="Title 4"/>
          <p:cNvSpPr>
            <a:spLocks noGrp="1"/>
          </p:cNvSpPr>
          <p:nvPr>
            <p:ph type="title"/>
          </p:nvPr>
        </p:nvSpPr>
        <p:spPr>
          <a:xfrm>
            <a:off x="1981201" y="174403"/>
            <a:ext cx="8193261" cy="994172"/>
          </a:xfrm>
        </p:spPr>
        <p:txBody>
          <a:bodyPr>
            <a:normAutofit/>
          </a:bodyPr>
          <a:lstStyle/>
          <a:p>
            <a:r>
              <a:rPr lang="en-US" sz="3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State Base Funding Timing</a:t>
            </a:r>
          </a:p>
        </p:txBody>
      </p:sp>
      <p:sp>
        <p:nvSpPr>
          <p:cNvPr id="11" name="Content Placeholder 8"/>
          <p:cNvSpPr>
            <a:spLocks noGrp="1"/>
          </p:cNvSpPr>
          <p:nvPr>
            <p:ph idx="1"/>
          </p:nvPr>
        </p:nvSpPr>
        <p:spPr>
          <a:xfrm>
            <a:off x="2196549" y="1370013"/>
            <a:ext cx="7983731" cy="4104449"/>
          </a:xfrm>
        </p:spPr>
        <p:txBody>
          <a:bodyPr vert="horz" lIns="68580" tIns="34290" rIns="68580" bIns="34290" rtlCol="0" anchor="t">
            <a:normAutofit fontScale="85000" lnSpcReduction="20000"/>
          </a:bodyPr>
          <a:lstStyle/>
          <a:p>
            <a:pPr marL="685800" lvl="2" indent="-685800">
              <a:buNone/>
            </a:pPr>
            <a:r>
              <a:rPr lang="en-US" sz="2600" b="1" dirty="0">
                <a:solidFill>
                  <a:schemeClr val="bg1"/>
                </a:solidFill>
              </a:rPr>
              <a:t>July</a:t>
            </a:r>
            <a:r>
              <a:rPr lang="en-US" sz="2600" dirty="0">
                <a:solidFill>
                  <a:schemeClr val="bg1"/>
                </a:solidFill>
              </a:rPr>
              <a:t>	</a:t>
            </a:r>
            <a:r>
              <a:rPr lang="en-US" sz="2600" b="1" dirty="0">
                <a:solidFill>
                  <a:schemeClr val="bg1"/>
                </a:solidFill>
              </a:rPr>
              <a:t>Initial Allotment (estimate)</a:t>
            </a:r>
          </a:p>
          <a:p>
            <a:pPr marL="685800" lvl="2" indent="-685800">
              <a:buNone/>
            </a:pPr>
            <a:r>
              <a:rPr lang="en-US" sz="2600" b="1" dirty="0">
                <a:solidFill>
                  <a:schemeClr val="bg1"/>
                </a:solidFill>
              </a:rPr>
              <a:t>	34% of State per student amount * projected ADM (provided by the school)</a:t>
            </a:r>
          </a:p>
          <a:p>
            <a:pPr marL="685800" lvl="2" indent="0">
              <a:buNone/>
            </a:pPr>
            <a:r>
              <a:rPr lang="en-US" sz="2600" b="1" dirty="0">
                <a:solidFill>
                  <a:schemeClr val="bg1"/>
                </a:solidFill>
              </a:rPr>
              <a:t>(in the event of no State budget a float will be calculated) </a:t>
            </a:r>
          </a:p>
          <a:p>
            <a:pPr marL="685800" lvl="2" indent="0">
              <a:buNone/>
            </a:pPr>
            <a:endParaRPr lang="en-US" sz="2600" b="1" dirty="0">
              <a:solidFill>
                <a:schemeClr val="bg1"/>
              </a:solidFill>
            </a:endParaRPr>
          </a:p>
          <a:p>
            <a:pPr marL="0" lvl="2" indent="0">
              <a:buNone/>
            </a:pPr>
            <a:r>
              <a:rPr lang="en-US" sz="2600" b="1" dirty="0">
                <a:solidFill>
                  <a:schemeClr val="bg1"/>
                </a:solidFill>
              </a:rPr>
              <a:t>End of Nov</a:t>
            </a:r>
          </a:p>
          <a:p>
            <a:pPr marL="0" lvl="2" indent="0">
              <a:buNone/>
            </a:pPr>
            <a:r>
              <a:rPr lang="en-US" sz="2600" b="1" dirty="0">
                <a:solidFill>
                  <a:schemeClr val="bg1"/>
                </a:solidFill>
              </a:rPr>
              <a:t>	Recalculate and provide </a:t>
            </a:r>
          </a:p>
          <a:p>
            <a:pPr marL="0" lvl="2" indent="0">
              <a:buNone/>
            </a:pPr>
            <a:r>
              <a:rPr lang="en-US" sz="2600" b="1" dirty="0">
                <a:solidFill>
                  <a:schemeClr val="bg1"/>
                </a:solidFill>
              </a:rPr>
              <a:t>	68% of State per student amount * Actual month 1 ADM</a:t>
            </a:r>
          </a:p>
          <a:p>
            <a:pPr marL="0" lvl="2" indent="0">
              <a:buNone/>
            </a:pPr>
            <a:endParaRPr lang="en-US" sz="2600" b="1" dirty="0">
              <a:solidFill>
                <a:schemeClr val="bg1"/>
              </a:solidFill>
            </a:endParaRPr>
          </a:p>
          <a:p>
            <a:pPr marL="0" lvl="2" indent="0">
              <a:buNone/>
            </a:pPr>
            <a:r>
              <a:rPr lang="en-US" sz="2600" b="1" dirty="0">
                <a:solidFill>
                  <a:schemeClr val="bg1"/>
                </a:solidFill>
              </a:rPr>
              <a:t>Before the end of February</a:t>
            </a:r>
          </a:p>
          <a:p>
            <a:pPr marL="0" lvl="2" indent="0">
              <a:buNone/>
            </a:pPr>
            <a:r>
              <a:rPr lang="en-US" sz="2600" b="1" dirty="0">
                <a:solidFill>
                  <a:schemeClr val="bg1"/>
                </a:solidFill>
              </a:rPr>
              <a:t>	Remaining 32% provided</a:t>
            </a:r>
          </a:p>
          <a:p>
            <a:pPr marL="0" lvl="2" indent="0">
              <a:buNone/>
            </a:pPr>
            <a:r>
              <a:rPr lang="en-US" sz="1800" b="1" dirty="0">
                <a:solidFill>
                  <a:schemeClr val="bg1"/>
                </a:solidFill>
              </a:rPr>
              <a:t>	</a:t>
            </a:r>
          </a:p>
          <a:p>
            <a:pPr marL="342900" lvl="1" indent="0">
              <a:buNone/>
            </a:pPr>
            <a:r>
              <a:rPr lang="en-US" sz="2100" b="1" dirty="0">
                <a:solidFill>
                  <a:schemeClr val="bg1"/>
                </a:solidFill>
              </a:rPr>
              <a:t>After 3 years of reviewed financial statements and good financial standing, the school may receive access to 100% of the allotments in 2</a:t>
            </a:r>
            <a:r>
              <a:rPr lang="en-US" sz="2100" b="1" baseline="30000" dirty="0">
                <a:solidFill>
                  <a:schemeClr val="bg1"/>
                </a:solidFill>
              </a:rPr>
              <a:t>nd</a:t>
            </a:r>
            <a:r>
              <a:rPr lang="en-US" sz="2100" b="1" dirty="0">
                <a:solidFill>
                  <a:schemeClr val="bg1"/>
                </a:solidFill>
              </a:rPr>
              <a:t> installment.</a:t>
            </a:r>
          </a:p>
        </p:txBody>
      </p:sp>
      <p:sp>
        <p:nvSpPr>
          <p:cNvPr id="10" name="Rectangle 3">
            <a:extLst>
              <a:ext uri="{FF2B5EF4-FFF2-40B4-BE49-F238E27FC236}">
                <a16:creationId xmlns:a16="http://schemas.microsoft.com/office/drawing/2014/main" id="{33716BBB-29E6-47D6-B4E5-9231F0DB3B06}"/>
              </a:ext>
            </a:extLst>
          </p:cNvPr>
          <p:cNvSpPr txBox="1">
            <a:spLocks/>
          </p:cNvSpPr>
          <p:nvPr/>
        </p:nvSpPr>
        <p:spPr>
          <a:xfrm>
            <a:off x="1981200" y="1219201"/>
            <a:ext cx="8001000" cy="490696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altLang="en-US" sz="2800" b="1" dirty="0">
              <a:solidFill>
                <a:prstClr val="white"/>
              </a:solidFill>
              <a:latin typeface="Calibri" panose="020F0502020204030204"/>
            </a:endParaRPr>
          </a:p>
        </p:txBody>
      </p:sp>
      <p:sp>
        <p:nvSpPr>
          <p:cNvPr id="12" name="Content Placeholder 2">
            <a:extLst>
              <a:ext uri="{FF2B5EF4-FFF2-40B4-BE49-F238E27FC236}">
                <a16:creationId xmlns:a16="http://schemas.microsoft.com/office/drawing/2014/main" id="{1BC5F620-8034-4116-B8DD-A5AD24069CD3}"/>
              </a:ext>
            </a:extLst>
          </p:cNvPr>
          <p:cNvSpPr txBox="1">
            <a:spLocks/>
          </p:cNvSpPr>
          <p:nvPr/>
        </p:nvSpPr>
        <p:spPr>
          <a:xfrm>
            <a:off x="1981200" y="1600201"/>
            <a:ext cx="8229600" cy="452596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endParaRPr lang="en-US" sz="2800" b="1" dirty="0">
              <a:solidFill>
                <a:prstClr val="white"/>
              </a:solidFill>
              <a:latin typeface="Calibri" panose="020F0502020204030204"/>
            </a:endParaRPr>
          </a:p>
        </p:txBody>
      </p:sp>
    </p:spTree>
    <p:extLst>
      <p:ext uri="{BB962C8B-B14F-4D97-AF65-F5344CB8AC3E}">
        <p14:creationId xmlns:p14="http://schemas.microsoft.com/office/powerpoint/2010/main" val="42399489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nodePh="1">
                                  <p:stCondLst>
                                    <p:cond delay="0"/>
                                  </p:stCondLst>
                                  <p:endCondLst>
                                    <p:cond evt="begin" delay="0">
                                      <p:tn val="5"/>
                                    </p:cond>
                                  </p:end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10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3"/>
          <p:cNvSpPr txBox="1">
            <a:spLocks noGrp="1"/>
          </p:cNvSpPr>
          <p:nvPr>
            <p:ph type="ctrTitle"/>
          </p:nvPr>
        </p:nvSpPr>
        <p:spPr>
          <a:xfrm>
            <a:off x="2209800" y="1343825"/>
            <a:ext cx="7772400" cy="5140500"/>
          </a:xfrm>
          <a:prstGeom prst="rect">
            <a:avLst/>
          </a:prstGeom>
          <a:noFill/>
          <a:ln>
            <a:noFill/>
          </a:ln>
        </p:spPr>
        <p:txBody>
          <a:bodyPr spcFirstLastPara="1" wrap="square" lIns="91425" tIns="45700" rIns="91425" bIns="45700" anchor="ctr" anchorCtr="0">
            <a:noAutofit/>
          </a:bodyPr>
          <a:lstStyle/>
          <a:p>
            <a:br>
              <a:rPr lang="en-US" sz="4400" dirty="0"/>
            </a:br>
            <a:r>
              <a:rPr lang="en-US" sz="4400" dirty="0"/>
              <a:t>Beginning Teacher </a:t>
            </a:r>
            <a:br>
              <a:rPr lang="en-US" sz="4400" dirty="0"/>
            </a:br>
            <a:r>
              <a:rPr lang="en-US" sz="4400" dirty="0"/>
              <a:t>Support Program (BTSP)</a:t>
            </a:r>
            <a:br>
              <a:rPr lang="en-US" sz="4400" dirty="0"/>
            </a:br>
            <a:br>
              <a:rPr lang="en-US" sz="4400" dirty="0"/>
            </a:br>
            <a:r>
              <a:rPr lang="en-US" sz="4400" dirty="0"/>
              <a:t>New Charter Leaders</a:t>
            </a:r>
            <a:br>
              <a:rPr lang="en-US" sz="4400" dirty="0"/>
            </a:br>
            <a:r>
              <a:rPr lang="en-US" sz="4400" dirty="0"/>
              <a:t>Virtual Institute</a:t>
            </a:r>
            <a:br>
              <a:rPr lang="en-US" sz="4400" dirty="0"/>
            </a:br>
            <a:r>
              <a:rPr lang="en-US" sz="4400" dirty="0"/>
              <a:t>June 10, 2020</a:t>
            </a:r>
            <a:endParaRPr dirty="0"/>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bg>
      <p:bgPr>
        <a:solidFill>
          <a:srgbClr val="000000">
            <a:alpha val="0"/>
          </a:srgbClr>
        </a:solidFill>
        <a:effectLst/>
      </p:bgPr>
    </p:bg>
    <p:spTree>
      <p:nvGrpSpPr>
        <p:cNvPr id="1" name="Shape 72"/>
        <p:cNvGrpSpPr/>
        <p:nvPr/>
      </p:nvGrpSpPr>
      <p:grpSpPr>
        <a:xfrm>
          <a:off x="0" y="0"/>
          <a:ext cx="0" cy="0"/>
          <a:chOff x="0" y="0"/>
          <a:chExt cx="0" cy="0"/>
        </a:xfrm>
      </p:grpSpPr>
      <p:pic>
        <p:nvPicPr>
          <p:cNvPr id="73" name="Google Shape;73;p14"/>
          <p:cNvPicPr preferRelativeResize="0"/>
          <p:nvPr/>
        </p:nvPicPr>
        <p:blipFill rotWithShape="1">
          <a:blip r:embed="rId3">
            <a:alphaModFix/>
          </a:blip>
          <a:srcRect/>
          <a:stretch/>
        </p:blipFill>
        <p:spPr>
          <a:xfrm>
            <a:off x="1887200" y="990600"/>
            <a:ext cx="8443200" cy="4836600"/>
          </a:xfrm>
          <a:prstGeom prst="rect">
            <a:avLst/>
          </a:prstGeom>
          <a:noFill/>
          <a:ln>
            <a:noFill/>
          </a:ln>
        </p:spPr>
      </p:pic>
      <p:sp>
        <p:nvSpPr>
          <p:cNvPr id="74" name="Google Shape;74;p14"/>
          <p:cNvSpPr txBox="1">
            <a:spLocks noGrp="1"/>
          </p:cNvSpPr>
          <p:nvPr>
            <p:ph type="title"/>
          </p:nvPr>
        </p:nvSpPr>
        <p:spPr>
          <a:xfrm>
            <a:off x="2133600" y="76200"/>
            <a:ext cx="7772400" cy="990600"/>
          </a:xfrm>
          <a:prstGeom prst="rect">
            <a:avLst/>
          </a:prstGeom>
          <a:noFill/>
          <a:ln>
            <a:noFill/>
          </a:ln>
        </p:spPr>
        <p:txBody>
          <a:bodyPr spcFirstLastPara="1" wrap="square" lIns="91425" tIns="45700" rIns="91425" bIns="45700" anchor="ctr" anchorCtr="0">
            <a:noAutofit/>
          </a:bodyPr>
          <a:lstStyle/>
          <a:p>
            <a:pPr algn="ctr"/>
            <a:r>
              <a:rPr lang="en-US"/>
              <a:t>Regional Education Facilitators</a:t>
            </a:r>
            <a:endParaRPr/>
          </a:p>
        </p:txBody>
      </p:sp>
      <p:sp>
        <p:nvSpPr>
          <p:cNvPr id="75" name="Google Shape;75;p14"/>
          <p:cNvSpPr txBox="1">
            <a:spLocks noGrp="1"/>
          </p:cNvSpPr>
          <p:nvPr>
            <p:ph type="body" idx="1"/>
          </p:nvPr>
        </p:nvSpPr>
        <p:spPr>
          <a:xfrm>
            <a:off x="2209800" y="1600200"/>
            <a:ext cx="7772400" cy="4495800"/>
          </a:xfrm>
          <a:prstGeom prst="rect">
            <a:avLst/>
          </a:prstGeom>
          <a:noFill/>
          <a:ln>
            <a:noFill/>
          </a:ln>
        </p:spPr>
        <p:txBody>
          <a:bodyPr spcFirstLastPara="1" wrap="square" lIns="91425" tIns="45700" rIns="91425" bIns="45700" anchor="t" anchorCtr="0">
            <a:noAutofit/>
          </a:bodyPr>
          <a:lstStyle/>
          <a:p>
            <a:pPr marL="342900" indent="-152400">
              <a:spcBef>
                <a:spcPts val="0"/>
              </a:spcBef>
              <a:buNone/>
            </a:pPr>
            <a:endParaRPr/>
          </a:p>
        </p:txBody>
      </p:sp>
      <p:sp>
        <p:nvSpPr>
          <p:cNvPr id="76" name="Google Shape;76;p14"/>
          <p:cNvSpPr txBox="1"/>
          <p:nvPr/>
        </p:nvSpPr>
        <p:spPr>
          <a:xfrm>
            <a:off x="2858425" y="5232550"/>
            <a:ext cx="6595200" cy="606300"/>
          </a:xfrm>
          <a:prstGeom prst="rect">
            <a:avLst/>
          </a:prstGeom>
          <a:noFill/>
          <a:ln>
            <a:noFill/>
          </a:ln>
        </p:spPr>
        <p:txBody>
          <a:bodyPr spcFirstLastPara="1" wrap="square" lIns="91425" tIns="91425" rIns="91425" bIns="91425" anchor="ctr" anchorCtr="0">
            <a:noAutofit/>
          </a:bodyPr>
          <a:lstStyle/>
          <a:p>
            <a:pPr marL="342900" indent="-152400" algn="ctr">
              <a:spcBef>
                <a:spcPts val="600"/>
              </a:spcBef>
              <a:buClr>
                <a:srgbClr val="000000"/>
              </a:buClr>
            </a:pPr>
            <a:r>
              <a:rPr lang="en-US" sz="3000" u="sng" kern="0">
                <a:solidFill>
                  <a:srgbClr val="009999"/>
                </a:solidFill>
                <a:latin typeface="Arial"/>
                <a:cs typeface="Arial"/>
                <a:sym typeface="Arial"/>
                <a:hlinkClick r:id="rId4"/>
              </a:rPr>
              <a:t>http://bit.ly/NCDPIREF</a:t>
            </a:r>
            <a:endParaRPr sz="3000" kern="0">
              <a:solidFill>
                <a:srgbClr val="000000"/>
              </a:solidFill>
              <a:latin typeface="Arial"/>
              <a:cs typeface="Arial"/>
              <a:sym typeface="Arial"/>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81"/>
        <p:cNvGrpSpPr/>
        <p:nvPr/>
      </p:nvGrpSpPr>
      <p:grpSpPr>
        <a:xfrm>
          <a:off x="0" y="0"/>
          <a:ext cx="0" cy="0"/>
          <a:chOff x="0" y="0"/>
          <a:chExt cx="0" cy="0"/>
        </a:xfrm>
      </p:grpSpPr>
      <p:sp>
        <p:nvSpPr>
          <p:cNvPr id="82" name="Google Shape;82;p15"/>
          <p:cNvSpPr txBox="1">
            <a:spLocks noGrp="1"/>
          </p:cNvSpPr>
          <p:nvPr>
            <p:ph type="title"/>
          </p:nvPr>
        </p:nvSpPr>
        <p:spPr>
          <a:xfrm>
            <a:off x="2209800" y="304800"/>
            <a:ext cx="7772400" cy="990600"/>
          </a:xfrm>
          <a:prstGeom prst="rect">
            <a:avLst/>
          </a:prstGeom>
        </p:spPr>
        <p:txBody>
          <a:bodyPr spcFirstLastPara="1" wrap="square" lIns="91425" tIns="91425" rIns="91425" bIns="91425" anchor="ctr" anchorCtr="0">
            <a:noAutofit/>
          </a:bodyPr>
          <a:lstStyle/>
          <a:p>
            <a:r>
              <a:rPr lang="en-US"/>
              <a:t>Supporting Beginning Teachers</a:t>
            </a:r>
            <a:endParaRPr/>
          </a:p>
        </p:txBody>
      </p:sp>
      <p:sp>
        <p:nvSpPr>
          <p:cNvPr id="83" name="Google Shape;83;p15"/>
          <p:cNvSpPr txBox="1">
            <a:spLocks noGrp="1"/>
          </p:cNvSpPr>
          <p:nvPr>
            <p:ph type="body" idx="1"/>
          </p:nvPr>
        </p:nvSpPr>
        <p:spPr>
          <a:xfrm>
            <a:off x="2209800" y="1600200"/>
            <a:ext cx="7772400" cy="4113600"/>
          </a:xfrm>
          <a:prstGeom prst="rect">
            <a:avLst/>
          </a:prstGeom>
        </p:spPr>
        <p:txBody>
          <a:bodyPr spcFirstLastPara="1" wrap="square" lIns="91425" tIns="91425" rIns="91425" bIns="91425" anchor="t" anchorCtr="0">
            <a:noAutofit/>
          </a:bodyPr>
          <a:lstStyle/>
          <a:p>
            <a:pPr marL="342900" indent="-152400">
              <a:buNone/>
            </a:pPr>
            <a:r>
              <a:rPr lang="en-US" dirty="0"/>
              <a:t>BTSP Plans</a:t>
            </a:r>
            <a:endParaRPr dirty="0"/>
          </a:p>
          <a:p>
            <a:pPr marL="342900" indent="-152400">
              <a:buNone/>
            </a:pPr>
            <a:r>
              <a:rPr lang="en-US" dirty="0"/>
              <a:t>BTSP Peer Reviews</a:t>
            </a:r>
            <a:endParaRPr dirty="0"/>
          </a:p>
          <a:p>
            <a:pPr marL="342900" indent="-152400">
              <a:buNone/>
            </a:pPr>
            <a:r>
              <a:rPr lang="en-US" dirty="0"/>
              <a:t>BTSP Monitoring</a:t>
            </a:r>
            <a:endParaRPr dirty="0"/>
          </a:p>
          <a:p>
            <a:pPr marL="342900" indent="-152400">
              <a:buNone/>
            </a:pPr>
            <a:r>
              <a:rPr lang="en-US" dirty="0"/>
              <a:t>BT Support Collaborative</a:t>
            </a:r>
            <a:endParaRPr dirty="0"/>
          </a:p>
          <a:p>
            <a:pPr marL="342900" indent="-152400">
              <a:buNone/>
            </a:pPr>
            <a:r>
              <a:rPr lang="en-US" dirty="0"/>
              <a:t>BT Twitter Chats</a:t>
            </a:r>
            <a:endParaRPr dirty="0"/>
          </a:p>
          <a:p>
            <a:pPr marL="342900" indent="-152400">
              <a:buNone/>
            </a:pPr>
            <a:r>
              <a:rPr lang="en-US" dirty="0"/>
              <a:t>BT Newsletters</a:t>
            </a:r>
            <a:endParaRPr dirty="0"/>
          </a:p>
          <a:p>
            <a:pPr marL="342900" indent="-152400">
              <a:buNone/>
            </a:pPr>
            <a:r>
              <a:rPr lang="en-US" dirty="0"/>
              <a:t>BT Summit</a:t>
            </a:r>
            <a:endParaRPr dirty="0"/>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6"/>
          <p:cNvSpPr txBox="1">
            <a:spLocks noGrp="1"/>
          </p:cNvSpPr>
          <p:nvPr>
            <p:ph type="ctrTitle"/>
          </p:nvPr>
        </p:nvSpPr>
        <p:spPr>
          <a:xfrm>
            <a:off x="1635275" y="2453054"/>
            <a:ext cx="8921400" cy="3318446"/>
          </a:xfrm>
          <a:prstGeom prst="rect">
            <a:avLst/>
          </a:prstGeom>
          <a:noFill/>
          <a:ln>
            <a:noFill/>
          </a:ln>
        </p:spPr>
        <p:txBody>
          <a:bodyPr spcFirstLastPara="1" wrap="square" lIns="91425" tIns="45700" rIns="91425" bIns="45700" anchor="ctr" anchorCtr="0">
            <a:noAutofit/>
          </a:bodyPr>
          <a:lstStyle/>
          <a:p>
            <a:r>
              <a:rPr lang="en-US" sz="4400" dirty="0"/>
              <a:t>TCED-016 </a:t>
            </a:r>
            <a:endParaRPr sz="4400" dirty="0"/>
          </a:p>
          <a:p>
            <a:r>
              <a:rPr lang="en-US" dirty="0"/>
              <a:t>Beginning Teacher Support Policy</a:t>
            </a:r>
            <a:br>
              <a:rPr lang="en-US" dirty="0"/>
            </a:br>
            <a:br>
              <a:rPr lang="en-US" dirty="0"/>
            </a:br>
            <a:r>
              <a:rPr lang="en-US" sz="2800" dirty="0">
                <a:solidFill>
                  <a:schemeClr val="bg1"/>
                </a:solidFill>
                <a:hlinkClick r:id="rId3"/>
              </a:rPr>
              <a:t>Link to Policy</a:t>
            </a:r>
            <a:endParaRPr dirty="0">
              <a:solidFill>
                <a:schemeClr val="bg1"/>
              </a:solidFill>
            </a:endParaRPr>
          </a:p>
          <a:p>
            <a:endParaRPr sz="4400" dirty="0"/>
          </a:p>
          <a:p>
            <a:r>
              <a:rPr lang="en-US" sz="2000" u="sng" dirty="0"/>
              <a:t> </a:t>
            </a:r>
            <a:r>
              <a:rPr lang="en-US" sz="4400" dirty="0"/>
              <a:t>  </a:t>
            </a:r>
            <a:endParaRPr dirty="0"/>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sp>
        <p:nvSpPr>
          <p:cNvPr id="95" name="Google Shape;95;p17"/>
          <p:cNvSpPr txBox="1">
            <a:spLocks noGrp="1"/>
          </p:cNvSpPr>
          <p:nvPr>
            <p:ph type="ctrTitle"/>
          </p:nvPr>
        </p:nvSpPr>
        <p:spPr>
          <a:xfrm>
            <a:off x="1635300" y="1817361"/>
            <a:ext cx="8921400" cy="4989600"/>
          </a:xfrm>
          <a:prstGeom prst="rect">
            <a:avLst/>
          </a:prstGeom>
          <a:noFill/>
          <a:ln>
            <a:noFill/>
          </a:ln>
        </p:spPr>
        <p:txBody>
          <a:bodyPr spcFirstLastPara="1" wrap="square" lIns="91425" tIns="45700" rIns="91425" bIns="45700" anchor="ctr" anchorCtr="0">
            <a:noAutofit/>
          </a:bodyPr>
          <a:lstStyle/>
          <a:p>
            <a:r>
              <a:rPr lang="en-US" sz="4400" dirty="0"/>
              <a:t>TCED-016 </a:t>
            </a:r>
            <a:endParaRPr sz="4400" dirty="0"/>
          </a:p>
          <a:p>
            <a:r>
              <a:rPr lang="en-US" dirty="0"/>
              <a:t>Beginning Teacher Support Policy</a:t>
            </a:r>
            <a:endParaRPr dirty="0"/>
          </a:p>
          <a:p>
            <a:endParaRPr sz="1800" dirty="0"/>
          </a:p>
          <a:p>
            <a:r>
              <a:rPr lang="en-US" dirty="0"/>
              <a:t>Requirements:</a:t>
            </a:r>
            <a:endParaRPr dirty="0"/>
          </a:p>
          <a:p>
            <a:r>
              <a:rPr lang="en-US" sz="2800" dirty="0"/>
              <a:t>BTSP Plan</a:t>
            </a:r>
            <a:br>
              <a:rPr lang="en-US" sz="2800" dirty="0"/>
            </a:br>
            <a:r>
              <a:rPr lang="en-US" sz="2800" dirty="0"/>
              <a:t>Orientation</a:t>
            </a:r>
            <a:br>
              <a:rPr lang="en-US" sz="2800" dirty="0"/>
            </a:br>
            <a:r>
              <a:rPr lang="en-US" sz="2800" dirty="0"/>
              <a:t>Mentors</a:t>
            </a:r>
            <a:br>
              <a:rPr lang="en-US" sz="2800" dirty="0"/>
            </a:br>
            <a:r>
              <a:rPr lang="en-US" sz="2800" dirty="0"/>
              <a:t>Observations &amp; Evaluations</a:t>
            </a:r>
            <a:br>
              <a:rPr lang="en-US" sz="2800" dirty="0"/>
            </a:br>
            <a:r>
              <a:rPr lang="en-US" sz="2800" dirty="0"/>
              <a:t>Professional Development</a:t>
            </a:r>
            <a:br>
              <a:rPr lang="en-US" sz="2800" dirty="0"/>
            </a:br>
            <a:r>
              <a:rPr lang="en-US" sz="2800" dirty="0"/>
              <a:t>BT Files</a:t>
            </a:r>
            <a:endParaRPr sz="2800" dirty="0"/>
          </a:p>
          <a:p>
            <a:r>
              <a:rPr lang="en-US" sz="2800" dirty="0"/>
              <a:t>BTSP Monitoring</a:t>
            </a:r>
            <a:br>
              <a:rPr lang="en-US" sz="2800" dirty="0"/>
            </a:br>
            <a:r>
              <a:rPr lang="en-US" sz="2800" dirty="0"/>
              <a:t>BTSP Peer Review</a:t>
            </a:r>
            <a:endParaRPr sz="4400" dirty="0"/>
          </a:p>
          <a:p>
            <a:pPr algn="l"/>
            <a:r>
              <a:rPr lang="en-US" sz="4400" dirty="0"/>
              <a:t> </a:t>
            </a:r>
            <a:endParaRPr dirty="0"/>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8"/>
          <p:cNvSpPr txBox="1">
            <a:spLocks noGrp="1"/>
          </p:cNvSpPr>
          <p:nvPr>
            <p:ph type="ctrTitle"/>
          </p:nvPr>
        </p:nvSpPr>
        <p:spPr>
          <a:xfrm>
            <a:off x="2209800" y="2606800"/>
            <a:ext cx="7772400" cy="2260800"/>
          </a:xfrm>
          <a:prstGeom prst="rect">
            <a:avLst/>
          </a:prstGeom>
          <a:noFill/>
          <a:ln>
            <a:noFill/>
          </a:ln>
        </p:spPr>
        <p:txBody>
          <a:bodyPr spcFirstLastPara="1" wrap="square" lIns="91425" tIns="45700" rIns="91425" bIns="45700" anchor="ctr" anchorCtr="0">
            <a:noAutofit/>
          </a:bodyPr>
          <a:lstStyle/>
          <a:p>
            <a:r>
              <a:rPr lang="en-US" sz="4400" dirty="0"/>
              <a:t>Beginning Teacher Support Program Plans</a:t>
            </a:r>
            <a:endParaRPr sz="4400" dirty="0"/>
          </a:p>
          <a:p>
            <a:endParaRPr sz="4400" dirty="0"/>
          </a:p>
          <a:p>
            <a:r>
              <a:rPr lang="en-US" sz="2000" b="0" dirty="0">
                <a:latin typeface="Verdana"/>
                <a:ea typeface="Verdana"/>
                <a:cs typeface="Verdana"/>
                <a:sym typeface="Verdana"/>
              </a:rPr>
              <a:t>Every public school unit must have a BTSP and a Beginning Teacher Support Program Plan (BTSP Plan) that has been approved by the local board and NCDPI </a:t>
            </a:r>
            <a:br>
              <a:rPr lang="en-US" sz="2000" b="0" dirty="0">
                <a:latin typeface="Verdana"/>
                <a:ea typeface="Verdana"/>
                <a:cs typeface="Verdana"/>
                <a:sym typeface="Verdana"/>
              </a:rPr>
            </a:br>
            <a:r>
              <a:rPr lang="en-US" sz="2000" b="0" dirty="0">
                <a:latin typeface="Verdana"/>
                <a:ea typeface="Verdana"/>
                <a:cs typeface="Verdana"/>
                <a:sym typeface="Verdana"/>
              </a:rPr>
              <a:t>and is on file for review at the public school unit or </a:t>
            </a:r>
            <a:br>
              <a:rPr lang="en-US" sz="2000" b="0" dirty="0">
                <a:latin typeface="Verdana"/>
                <a:ea typeface="Verdana"/>
                <a:cs typeface="Verdana"/>
                <a:sym typeface="Verdana"/>
              </a:rPr>
            </a:br>
            <a:r>
              <a:rPr lang="en-US" sz="2000" b="0" dirty="0">
                <a:latin typeface="Verdana"/>
                <a:ea typeface="Verdana"/>
                <a:cs typeface="Verdana"/>
                <a:sym typeface="Verdana"/>
              </a:rPr>
              <a:t>non-public school unit.  The BTSP Plan must be aligned to the Beginning Teacher Support Program Standards and, when monitored, must demonstrate proficiency.   </a:t>
            </a:r>
            <a:endParaRPr sz="2000" dirty="0"/>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106"/>
        <p:cNvGrpSpPr/>
        <p:nvPr/>
      </p:nvGrpSpPr>
      <p:grpSpPr>
        <a:xfrm>
          <a:off x="0" y="0"/>
          <a:ext cx="0" cy="0"/>
          <a:chOff x="0" y="0"/>
          <a:chExt cx="0" cy="0"/>
        </a:xfrm>
      </p:grpSpPr>
      <p:sp>
        <p:nvSpPr>
          <p:cNvPr id="107" name="Google Shape;107;p19"/>
          <p:cNvSpPr txBox="1">
            <a:spLocks noGrp="1"/>
          </p:cNvSpPr>
          <p:nvPr>
            <p:ph type="ctrTitle"/>
          </p:nvPr>
        </p:nvSpPr>
        <p:spPr>
          <a:xfrm>
            <a:off x="1524000" y="1219200"/>
            <a:ext cx="9144000" cy="4343400"/>
          </a:xfrm>
          <a:prstGeom prst="rect">
            <a:avLst/>
          </a:prstGeom>
          <a:noFill/>
          <a:ln>
            <a:noFill/>
          </a:ln>
        </p:spPr>
        <p:txBody>
          <a:bodyPr spcFirstLastPara="1" wrap="square" lIns="91425" tIns="45700" rIns="91425" bIns="45700" anchor="ctr" anchorCtr="0">
            <a:noAutofit/>
          </a:bodyPr>
          <a:lstStyle/>
          <a:p>
            <a:br>
              <a:rPr lang="en-US" dirty="0"/>
            </a:br>
            <a:br>
              <a:rPr lang="en-US" dirty="0"/>
            </a:br>
            <a:r>
              <a:rPr lang="en-US" dirty="0"/>
              <a:t> </a:t>
            </a:r>
            <a:br>
              <a:rPr lang="en-US" dirty="0"/>
            </a:br>
            <a:br>
              <a:rPr lang="en-US" dirty="0"/>
            </a:br>
            <a:br>
              <a:rPr lang="en-US" dirty="0"/>
            </a:br>
            <a:r>
              <a:rPr lang="en-US" sz="3600" dirty="0"/>
              <a:t>Beginning Teacher Support Program </a:t>
            </a:r>
            <a:br>
              <a:rPr lang="en-US" sz="3600" dirty="0"/>
            </a:br>
            <a:r>
              <a:rPr lang="en-US" sz="3600" dirty="0"/>
              <a:t>Plan Approval Process</a:t>
            </a:r>
            <a:endParaRPr sz="3600" dirty="0"/>
          </a:p>
          <a:p>
            <a:br>
              <a:rPr lang="en-US" sz="3600" dirty="0"/>
            </a:br>
            <a:br>
              <a:rPr lang="en-US" sz="3600" dirty="0"/>
            </a:br>
            <a:r>
              <a:rPr lang="en-US" sz="2800" dirty="0">
                <a:hlinkClick r:id="rId3"/>
              </a:rPr>
              <a:t>Link for Template</a:t>
            </a:r>
            <a:endParaRPr sz="2800" dirty="0"/>
          </a:p>
          <a:p>
            <a:endParaRPr sz="3600" dirty="0"/>
          </a:p>
          <a:p>
            <a:br>
              <a:rPr lang="en-US" sz="1600" u="sng" dirty="0">
                <a:solidFill>
                  <a:schemeClr val="hlink"/>
                </a:solidFill>
              </a:rPr>
            </a:br>
            <a:br>
              <a:rPr lang="en-US" sz="3600" dirty="0"/>
            </a:br>
            <a:endParaRPr sz="3600" dirty="0"/>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20"/>
          <p:cNvSpPr txBox="1">
            <a:spLocks noGrp="1"/>
          </p:cNvSpPr>
          <p:nvPr>
            <p:ph type="body" idx="1"/>
          </p:nvPr>
        </p:nvSpPr>
        <p:spPr>
          <a:xfrm>
            <a:off x="2133600" y="1219201"/>
            <a:ext cx="8077200" cy="3952875"/>
          </a:xfrm>
          <a:prstGeom prst="rect">
            <a:avLst/>
          </a:prstGeom>
          <a:noFill/>
          <a:ln>
            <a:noFill/>
          </a:ln>
        </p:spPr>
        <p:txBody>
          <a:bodyPr spcFirstLastPara="1" wrap="square" lIns="91425" tIns="45700" rIns="91425" bIns="45700" anchor="t" anchorCtr="0">
            <a:noAutofit/>
          </a:bodyPr>
          <a:lstStyle/>
          <a:p>
            <a:pPr marL="342900" indent="-342900">
              <a:spcBef>
                <a:spcPts val="0"/>
              </a:spcBef>
            </a:pPr>
            <a:r>
              <a:rPr lang="en-US" dirty="0"/>
              <a:t>Create BTSP Plan at school level</a:t>
            </a:r>
            <a:endParaRPr dirty="0"/>
          </a:p>
          <a:p>
            <a:pPr marL="342900" indent="-342900"/>
            <a:r>
              <a:rPr lang="en-US" dirty="0"/>
              <a:t>Follow local board process for approval of BTSP Plan</a:t>
            </a:r>
            <a:endParaRPr dirty="0"/>
          </a:p>
          <a:p>
            <a:pPr marL="342900" indent="-342900"/>
            <a:r>
              <a:rPr lang="en-US" dirty="0"/>
              <a:t>Submit BTSP Plan to Regional Education Facilitator (REF)</a:t>
            </a:r>
            <a:endParaRPr dirty="0"/>
          </a:p>
          <a:p>
            <a:pPr marL="342900" indent="-342900"/>
            <a:r>
              <a:rPr lang="en-US" dirty="0"/>
              <a:t>REF will send notification to charter school</a:t>
            </a:r>
            <a:endParaRPr dirty="0"/>
          </a:p>
          <a:p>
            <a:pPr marL="742950" lvl="1" indent="-285750">
              <a:spcBef>
                <a:spcPts val="600"/>
              </a:spcBef>
              <a:buSzPts val="3000"/>
            </a:pPr>
            <a:r>
              <a:rPr lang="en-US" sz="3000" dirty="0"/>
              <a:t>Approval Letter OR</a:t>
            </a:r>
            <a:endParaRPr dirty="0"/>
          </a:p>
          <a:p>
            <a:pPr marL="742950" lvl="1" indent="-285750">
              <a:spcBef>
                <a:spcPts val="600"/>
              </a:spcBef>
              <a:buSzPts val="3000"/>
            </a:pPr>
            <a:r>
              <a:rPr lang="en-US" sz="3000" dirty="0"/>
              <a:t>Revisions needed</a:t>
            </a:r>
            <a:endParaRPr dirty="0"/>
          </a:p>
          <a:p>
            <a:pPr marL="342900" indent="-342900">
              <a:buNone/>
            </a:pPr>
            <a:endParaRPr dirty="0">
              <a:latin typeface="Georgia"/>
              <a:ea typeface="Georgia"/>
              <a:cs typeface="Georgia"/>
              <a:sym typeface="Georgia"/>
            </a:endParaRPr>
          </a:p>
        </p:txBody>
      </p:sp>
      <p:sp>
        <p:nvSpPr>
          <p:cNvPr id="114" name="Google Shape;114;p20"/>
          <p:cNvSpPr/>
          <p:nvPr/>
        </p:nvSpPr>
        <p:spPr>
          <a:xfrm>
            <a:off x="1524000" y="0"/>
            <a:ext cx="9144000" cy="755650"/>
          </a:xfrm>
          <a:prstGeom prst="rect">
            <a:avLst/>
          </a:prstGeom>
          <a:solidFill>
            <a:srgbClr val="8BBF79"/>
          </a:solidFill>
          <a:ln>
            <a:noFill/>
          </a:ln>
        </p:spPr>
        <p:txBody>
          <a:bodyPr spcFirstLastPara="1" wrap="square" lIns="91425" tIns="45700" rIns="91425" bIns="45700" anchor="ctr" anchorCtr="0">
            <a:noAutofit/>
          </a:bodyPr>
          <a:lstStyle/>
          <a:p>
            <a:pPr>
              <a:buClr>
                <a:srgbClr val="000000"/>
              </a:buClr>
            </a:pPr>
            <a:r>
              <a:rPr lang="en-US" sz="3600" kern="0" dirty="0">
                <a:solidFill>
                  <a:srgbClr val="FFFFFF"/>
                </a:solidFill>
                <a:latin typeface="Arial"/>
                <a:ea typeface="Arial"/>
                <a:cs typeface="Arial"/>
                <a:sym typeface="Arial"/>
              </a:rPr>
              <a:t>BTSP Plan Approval Process</a:t>
            </a:r>
            <a:endParaRPr sz="1400" kern="0" dirty="0">
              <a:solidFill>
                <a:srgbClr val="000000"/>
              </a:solidFill>
              <a:latin typeface="Arial"/>
              <a:cs typeface="Arial"/>
              <a:sym typeface="Arial"/>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21"/>
          <p:cNvSpPr/>
          <p:nvPr/>
        </p:nvSpPr>
        <p:spPr>
          <a:xfrm>
            <a:off x="1524000" y="0"/>
            <a:ext cx="9144000" cy="755650"/>
          </a:xfrm>
          <a:prstGeom prst="rect">
            <a:avLst/>
          </a:prstGeom>
          <a:solidFill>
            <a:srgbClr val="8BBF79"/>
          </a:solidFill>
          <a:ln>
            <a:noFill/>
          </a:ln>
        </p:spPr>
        <p:txBody>
          <a:bodyPr spcFirstLastPara="1" wrap="square" lIns="91425" tIns="45700" rIns="91425" bIns="45700" anchor="ctr" anchorCtr="0">
            <a:noAutofit/>
          </a:bodyPr>
          <a:lstStyle/>
          <a:p>
            <a:pPr>
              <a:buClr>
                <a:srgbClr val="000000"/>
              </a:buClr>
            </a:pPr>
            <a:r>
              <a:rPr lang="en-US" sz="3600" kern="0" dirty="0">
                <a:solidFill>
                  <a:srgbClr val="FFFFFF"/>
                </a:solidFill>
                <a:latin typeface="Arial"/>
                <a:ea typeface="Arial"/>
                <a:cs typeface="Arial"/>
                <a:sym typeface="Arial"/>
              </a:rPr>
              <a:t>BTSP Plan Approval Process</a:t>
            </a:r>
            <a:endParaRPr sz="1400" kern="0" dirty="0">
              <a:solidFill>
                <a:srgbClr val="000000"/>
              </a:solidFill>
              <a:latin typeface="Arial"/>
              <a:cs typeface="Arial"/>
              <a:sym typeface="Arial"/>
            </a:endParaRPr>
          </a:p>
        </p:txBody>
      </p:sp>
      <p:sp>
        <p:nvSpPr>
          <p:cNvPr id="121" name="Google Shape;121;p21"/>
          <p:cNvSpPr txBox="1">
            <a:spLocks noGrp="1"/>
          </p:cNvSpPr>
          <p:nvPr>
            <p:ph type="body" idx="1"/>
          </p:nvPr>
        </p:nvSpPr>
        <p:spPr>
          <a:xfrm>
            <a:off x="1828800" y="1295400"/>
            <a:ext cx="8534400" cy="4953000"/>
          </a:xfrm>
          <a:prstGeom prst="rect">
            <a:avLst/>
          </a:prstGeom>
          <a:noFill/>
          <a:ln>
            <a:noFill/>
          </a:ln>
        </p:spPr>
        <p:txBody>
          <a:bodyPr spcFirstLastPara="1" wrap="square" lIns="91425" tIns="45700" rIns="91425" bIns="45700" anchor="t" anchorCtr="0">
            <a:noAutofit/>
          </a:bodyPr>
          <a:lstStyle/>
          <a:p>
            <a:pPr marL="342900" indent="-342900">
              <a:spcBef>
                <a:spcPts val="0"/>
              </a:spcBef>
              <a:buSzPts val="2800"/>
            </a:pPr>
            <a:r>
              <a:rPr lang="en-US" sz="2800" dirty="0"/>
              <a:t>REF will notify Licensure Division of plan approval</a:t>
            </a:r>
            <a:endParaRPr dirty="0"/>
          </a:p>
          <a:p>
            <a:pPr marL="342900" indent="-342900">
              <a:spcBef>
                <a:spcPts val="560"/>
              </a:spcBef>
              <a:buSzPts val="2800"/>
            </a:pPr>
            <a:r>
              <a:rPr lang="en-US" sz="2800" dirty="0"/>
              <a:t>Plan must remain on file at charter school </a:t>
            </a:r>
            <a:r>
              <a:rPr lang="en-US" sz="2800" b="1" i="1" dirty="0"/>
              <a:t>AND</a:t>
            </a:r>
            <a:r>
              <a:rPr lang="en-US" sz="2800" dirty="0"/>
              <a:t> with NCDPI (through REF)</a:t>
            </a:r>
            <a:endParaRPr dirty="0"/>
          </a:p>
          <a:p>
            <a:pPr marL="342900" indent="-342900">
              <a:spcBef>
                <a:spcPts val="560"/>
              </a:spcBef>
              <a:buSzPts val="2800"/>
            </a:pPr>
            <a:r>
              <a:rPr lang="en-US" sz="2800" dirty="0"/>
              <a:t>If changes are made at the school level </a:t>
            </a:r>
            <a:r>
              <a:rPr lang="en-US" sz="2800" b="1" i="1" dirty="0"/>
              <a:t>OR</a:t>
            </a:r>
            <a:r>
              <a:rPr lang="en-US" sz="2800" dirty="0"/>
              <a:t> State Board of Education Policy changes, BTSP Plan will need to be updated to reflect changes and approval process must be completed again</a:t>
            </a:r>
            <a:endParaRPr sz="2800" dirty="0"/>
          </a:p>
          <a:p>
            <a:pPr marL="0" indent="0">
              <a:spcBef>
                <a:spcPts val="480"/>
              </a:spcBef>
              <a:buNone/>
            </a:pPr>
            <a:r>
              <a:rPr lang="en-US" sz="2400" dirty="0">
                <a:latin typeface="Georgia"/>
                <a:ea typeface="Georgia"/>
                <a:cs typeface="Georgia"/>
                <a:sym typeface="Georgia"/>
              </a:rPr>
              <a:t> </a:t>
            </a:r>
            <a:endParaRPr sz="2400" dirty="0">
              <a:latin typeface="Georgia"/>
              <a:ea typeface="Georgia"/>
              <a:cs typeface="Georgia"/>
              <a:sym typeface="Georgia"/>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sp>
        <p:nvSpPr>
          <p:cNvPr id="127" name="Google Shape;127;p22"/>
          <p:cNvSpPr txBox="1">
            <a:spLocks noGrp="1"/>
          </p:cNvSpPr>
          <p:nvPr>
            <p:ph type="ctrTitle"/>
          </p:nvPr>
        </p:nvSpPr>
        <p:spPr>
          <a:xfrm>
            <a:off x="1524000" y="1219200"/>
            <a:ext cx="9144000" cy="4343400"/>
          </a:xfrm>
          <a:prstGeom prst="rect">
            <a:avLst/>
          </a:prstGeom>
          <a:noFill/>
          <a:ln>
            <a:noFill/>
          </a:ln>
        </p:spPr>
        <p:txBody>
          <a:bodyPr spcFirstLastPara="1" wrap="square" lIns="91425" tIns="45700" rIns="91425" bIns="45700" anchor="ctr" anchorCtr="0">
            <a:noAutofit/>
          </a:bodyPr>
          <a:lstStyle/>
          <a:p>
            <a:br>
              <a:rPr lang="en-US" dirty="0"/>
            </a:br>
            <a:br>
              <a:rPr lang="en-US" dirty="0"/>
            </a:br>
            <a:r>
              <a:rPr lang="en-US" dirty="0"/>
              <a:t> </a:t>
            </a:r>
            <a:r>
              <a:rPr lang="en-US" sz="3600" dirty="0"/>
              <a:t>Beginning Teacher Support Program</a:t>
            </a:r>
            <a:br>
              <a:rPr lang="en-US" dirty="0"/>
            </a:br>
            <a:r>
              <a:rPr lang="en-US" sz="3600" dirty="0"/>
              <a:t>Peer Review Process</a:t>
            </a:r>
            <a:br>
              <a:rPr lang="en-US" sz="3600" dirty="0"/>
            </a:br>
            <a:r>
              <a:rPr lang="en-US" sz="3600" dirty="0"/>
              <a:t> </a:t>
            </a:r>
            <a:endParaRPr sz="3600" dirty="0"/>
          </a:p>
          <a:p>
            <a:pPr>
              <a:buClr>
                <a:schemeClr val="dk1"/>
              </a:buClr>
              <a:buSzPts val="1100"/>
            </a:pPr>
            <a:r>
              <a:rPr lang="en-US" sz="2000" b="0" dirty="0">
                <a:latin typeface="Verdana"/>
                <a:ea typeface="Verdana"/>
                <a:cs typeface="Verdana"/>
                <a:sym typeface="Verdana"/>
              </a:rPr>
              <a:t>In order to assist public and non-public school units in progressing along the BTSP continuum to provide the highest quality support to beginning teachers, public and non-public school units with approved BTSP plans, which support NC licensure for their teachers, will participate in a regionally-based annual peer review. </a:t>
            </a:r>
            <a:br>
              <a:rPr lang="en-US" sz="2000" b="0" dirty="0">
                <a:latin typeface="Verdana"/>
                <a:ea typeface="Verdana"/>
                <a:cs typeface="Verdana"/>
                <a:sym typeface="Verdana"/>
              </a:rPr>
            </a:br>
            <a:r>
              <a:rPr lang="en-US" sz="2000" b="0" dirty="0">
                <a:latin typeface="Verdana"/>
                <a:ea typeface="Verdana"/>
                <a:cs typeface="Verdana"/>
                <a:sym typeface="Verdana"/>
              </a:rPr>
              <a:t>The Peer Review process includes an annual self-assessment and a peer review with a critical friend (filed annually with NCDPI).</a:t>
            </a:r>
            <a:endParaRPr sz="2000" b="0" dirty="0">
              <a:latin typeface="Verdana"/>
              <a:ea typeface="Verdana"/>
              <a:cs typeface="Verdana"/>
              <a:sym typeface="Verdana"/>
            </a:endParaRPr>
          </a:p>
          <a:p>
            <a:pPr>
              <a:buClr>
                <a:schemeClr val="dk1"/>
              </a:buClr>
              <a:buSzPts val="1100"/>
            </a:pPr>
            <a:endParaRPr sz="2000" b="0" dirty="0"/>
          </a:p>
          <a:p>
            <a:pPr>
              <a:buClr>
                <a:schemeClr val="dk1"/>
              </a:buClr>
              <a:buSzPts val="1100"/>
            </a:pPr>
            <a:endParaRPr sz="2000" b="0" dirty="0"/>
          </a:p>
          <a:p>
            <a:r>
              <a:rPr lang="en-US" sz="2000" b="0" dirty="0">
                <a:latin typeface="Verdana"/>
                <a:ea typeface="Verdana"/>
                <a:cs typeface="Verdana"/>
                <a:sym typeface="Verdana"/>
              </a:rPr>
              <a:t>Data from the annual peer reviews will be summarized and analyzed by NCDPI on a five-year cycle.</a:t>
            </a:r>
            <a:endParaRPr sz="20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551830" y="15240"/>
            <a:ext cx="9144000" cy="61722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9163" eaLnBrk="0" fontAlgn="base" hangingPunct="0">
              <a:spcBef>
                <a:spcPct val="20000"/>
              </a:spcBef>
              <a:spcAft>
                <a:spcPct val="0"/>
              </a:spcAft>
            </a:pPr>
            <a:endParaRPr lang="en-US" sz="3200" b="1" dirty="0">
              <a:solidFill>
                <a:prstClr val="white"/>
              </a:solidFill>
              <a:latin typeface="Calibri" panose="020F0502020204030204"/>
            </a:endParaRPr>
          </a:p>
        </p:txBody>
      </p:sp>
      <p:sp>
        <p:nvSpPr>
          <p:cNvPr id="6" name="Slide Number Placeholder 5"/>
          <p:cNvSpPr>
            <a:spLocks noGrp="1"/>
          </p:cNvSpPr>
          <p:nvPr>
            <p:ph type="sldNum" sz="quarter" idx="12"/>
          </p:nvPr>
        </p:nvSpPr>
        <p:spPr/>
        <p:txBody>
          <a:bodyPr/>
          <a:lstStyle/>
          <a:p>
            <a:pPr eaLnBrk="0" fontAlgn="base" hangingPunct="0">
              <a:spcBef>
                <a:spcPct val="20000"/>
              </a:spcBef>
              <a:spcAft>
                <a:spcPct val="0"/>
              </a:spcAft>
            </a:pPr>
            <a:fld id="{ADAA8C77-C57D-41C2-9D50-0668B7B3E2F5}" type="slidenum">
              <a:rPr lang="en-US" sz="1200" b="1">
                <a:solidFill>
                  <a:prstClr val="black"/>
                </a:solidFill>
                <a:latin typeface="Times" pitchFamily="18" charset="0"/>
              </a:rPr>
              <a:pPr eaLnBrk="0" fontAlgn="base" hangingPunct="0">
                <a:spcBef>
                  <a:spcPct val="20000"/>
                </a:spcBef>
                <a:spcAft>
                  <a:spcPct val="0"/>
                </a:spcAft>
              </a:pPr>
              <a:t>13</a:t>
            </a:fld>
            <a:endParaRPr lang="en-US" sz="1200" b="1" dirty="0">
              <a:solidFill>
                <a:prstClr val="black"/>
              </a:solidFill>
              <a:latin typeface="Times" pitchFamily="18"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9353" y="6344061"/>
            <a:ext cx="2375303" cy="348378"/>
          </a:xfrm>
          <a:prstGeom prst="rect">
            <a:avLst/>
          </a:prstGeom>
        </p:spPr>
      </p:pic>
      <p:sp>
        <p:nvSpPr>
          <p:cNvPr id="7" name="Title 4"/>
          <p:cNvSpPr>
            <a:spLocks noGrp="1"/>
          </p:cNvSpPr>
          <p:nvPr>
            <p:ph type="title"/>
          </p:nvPr>
        </p:nvSpPr>
        <p:spPr>
          <a:xfrm>
            <a:off x="1981201" y="174403"/>
            <a:ext cx="8193261" cy="994172"/>
          </a:xfrm>
        </p:spPr>
        <p:txBody>
          <a:bodyPr>
            <a:normAutofit fontScale="90000"/>
          </a:bodyPr>
          <a:lstStyle/>
          <a:p>
            <a:r>
              <a:rPr lang="en-US" sz="3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CSADM System – Deadline June 12</a:t>
            </a:r>
          </a:p>
        </p:txBody>
      </p:sp>
      <p:sp>
        <p:nvSpPr>
          <p:cNvPr id="11" name="Content Placeholder 8"/>
          <p:cNvSpPr>
            <a:spLocks noGrp="1"/>
          </p:cNvSpPr>
          <p:nvPr>
            <p:ph idx="1"/>
          </p:nvPr>
        </p:nvSpPr>
        <p:spPr>
          <a:xfrm>
            <a:off x="2055620" y="1325197"/>
            <a:ext cx="7983731" cy="4104449"/>
          </a:xfrm>
        </p:spPr>
        <p:txBody>
          <a:bodyPr vert="horz" lIns="68580" tIns="34290" rIns="68580" bIns="34290" rtlCol="0" anchor="t">
            <a:normAutofit/>
          </a:bodyPr>
          <a:lstStyle/>
          <a:p>
            <a:pPr marL="341313" indent="0"/>
            <a:endParaRPr lang="en-US" sz="2800" dirty="0"/>
          </a:p>
          <a:p>
            <a:pPr lvl="1"/>
            <a:endParaRPr lang="en-US" sz="2100" b="1" dirty="0">
              <a:solidFill>
                <a:schemeClr val="bg1"/>
              </a:solidFill>
            </a:endParaRPr>
          </a:p>
          <a:p>
            <a:pPr lvl="1"/>
            <a:endParaRPr lang="en-US" sz="2100" b="1" dirty="0">
              <a:solidFill>
                <a:schemeClr val="bg1"/>
              </a:solidFill>
            </a:endParaRPr>
          </a:p>
        </p:txBody>
      </p:sp>
      <p:sp>
        <p:nvSpPr>
          <p:cNvPr id="10" name="Rectangle 3">
            <a:extLst>
              <a:ext uri="{FF2B5EF4-FFF2-40B4-BE49-F238E27FC236}">
                <a16:creationId xmlns:a16="http://schemas.microsoft.com/office/drawing/2014/main" id="{33716BBB-29E6-47D6-B4E5-9231F0DB3B06}"/>
              </a:ext>
            </a:extLst>
          </p:cNvPr>
          <p:cNvSpPr txBox="1">
            <a:spLocks/>
          </p:cNvSpPr>
          <p:nvPr/>
        </p:nvSpPr>
        <p:spPr>
          <a:xfrm>
            <a:off x="1981200" y="1219201"/>
            <a:ext cx="8001000" cy="490696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altLang="en-US" sz="2800" b="1" dirty="0">
              <a:solidFill>
                <a:prstClr val="white"/>
              </a:solidFill>
              <a:latin typeface="Calibri" panose="020F0502020204030204"/>
            </a:endParaRPr>
          </a:p>
        </p:txBody>
      </p:sp>
      <p:sp>
        <p:nvSpPr>
          <p:cNvPr id="12" name="Content Placeholder 2">
            <a:extLst>
              <a:ext uri="{FF2B5EF4-FFF2-40B4-BE49-F238E27FC236}">
                <a16:creationId xmlns:a16="http://schemas.microsoft.com/office/drawing/2014/main" id="{1BC5F620-8034-4116-B8DD-A5AD24069CD3}"/>
              </a:ext>
            </a:extLst>
          </p:cNvPr>
          <p:cNvSpPr txBox="1">
            <a:spLocks/>
          </p:cNvSpPr>
          <p:nvPr/>
        </p:nvSpPr>
        <p:spPr>
          <a:xfrm>
            <a:off x="1981200" y="1600201"/>
            <a:ext cx="8229600" cy="452596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1313" indent="-341313"/>
            <a:r>
              <a:rPr lang="en-US" sz="2800" b="1" dirty="0">
                <a:solidFill>
                  <a:prstClr val="white"/>
                </a:solidFill>
                <a:latin typeface="Calibri" panose="020F0502020204030204"/>
              </a:rPr>
              <a:t>This is the system in which the charter school provide the projection on the number of students and from which LEAs the students are coming from.</a:t>
            </a:r>
          </a:p>
          <a:p>
            <a:pPr marL="341313" indent="-341313"/>
            <a:r>
              <a:rPr lang="en-US" sz="2800" b="1" dirty="0">
                <a:solidFill>
                  <a:prstClr val="white"/>
                </a:solidFill>
                <a:latin typeface="Calibri" panose="020F0502020204030204"/>
              </a:rPr>
              <a:t>Projections used for budgeting and initial allotment.</a:t>
            </a:r>
          </a:p>
          <a:p>
            <a:pPr marL="341313" indent="-341313"/>
            <a:r>
              <a:rPr lang="en-US" sz="2800" b="1" dirty="0">
                <a:solidFill>
                  <a:prstClr val="white"/>
                </a:solidFill>
                <a:latin typeface="Calibri" panose="020F0502020204030204"/>
              </a:rPr>
              <a:t>Inaccuracy of this data impacts the LEAs allocations.</a:t>
            </a:r>
          </a:p>
          <a:p>
            <a:pPr marL="341313" indent="-341313"/>
            <a:endParaRPr lang="en-US" sz="2800" b="1" dirty="0">
              <a:solidFill>
                <a:prstClr val="white"/>
              </a:solidFill>
              <a:latin typeface="Calibri" panose="020F0502020204030204"/>
            </a:endParaRPr>
          </a:p>
          <a:p>
            <a:pPr marL="341313" indent="-341313"/>
            <a:r>
              <a:rPr lang="en-US" sz="2800" b="1" dirty="0">
                <a:solidFill>
                  <a:prstClr val="white"/>
                </a:solidFill>
                <a:latin typeface="Calibri" panose="020F0502020204030204"/>
              </a:rPr>
              <a:t>Contact:  Angela Harrison angela.Harrison@dpi.nc.gov</a:t>
            </a:r>
          </a:p>
          <a:p>
            <a:pPr marL="0" indent="0" algn="ctr" fontAlgn="base">
              <a:spcAft>
                <a:spcPct val="0"/>
              </a:spcAft>
              <a:buNone/>
            </a:pPr>
            <a:r>
              <a:rPr lang="en-US" sz="2400" b="1" u="sng" dirty="0">
                <a:solidFill>
                  <a:prstClr val="white"/>
                </a:solidFill>
                <a:latin typeface="Calibri" panose="020F0502020204030204"/>
                <a:hlinkClick r:id="rId4">
                  <a:extLst>
                    <a:ext uri="{A12FA001-AC4F-418D-AE19-62706E023703}">
                      <ahyp:hlinkClr xmlns:ahyp="http://schemas.microsoft.com/office/drawing/2018/hyperlinkcolor" val="tx"/>
                    </a:ext>
                  </a:extLst>
                </a:hlinkClick>
              </a:rPr>
              <a:t>https://schools.nc.gov/csadm</a:t>
            </a:r>
            <a:endParaRPr lang="en-US" sz="2400" b="1" dirty="0">
              <a:solidFill>
                <a:prstClr val="white"/>
              </a:solidFill>
              <a:latin typeface="Calibri" panose="020F0502020204030204"/>
            </a:endParaRPr>
          </a:p>
        </p:txBody>
      </p:sp>
    </p:spTree>
    <p:extLst>
      <p:ext uri="{BB962C8B-B14F-4D97-AF65-F5344CB8AC3E}">
        <p14:creationId xmlns:p14="http://schemas.microsoft.com/office/powerpoint/2010/main" val="2372848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nodePh="1">
                                  <p:stCondLst>
                                    <p:cond delay="0"/>
                                  </p:stCondLst>
                                  <p:endCondLst>
                                    <p:cond evt="begin" delay="0">
                                      <p:tn val="5"/>
                                    </p:cond>
                                  </p:end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10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sp>
        <p:nvSpPr>
          <p:cNvPr id="133" name="Google Shape;133;p23"/>
          <p:cNvSpPr txBox="1">
            <a:spLocks noGrp="1"/>
          </p:cNvSpPr>
          <p:nvPr>
            <p:ph type="body" idx="4294967295"/>
          </p:nvPr>
        </p:nvSpPr>
        <p:spPr>
          <a:xfrm>
            <a:off x="1640200" y="977550"/>
            <a:ext cx="9027900" cy="4965900"/>
          </a:xfrm>
          <a:prstGeom prst="rect">
            <a:avLst/>
          </a:prstGeom>
          <a:noFill/>
          <a:ln>
            <a:noFill/>
          </a:ln>
        </p:spPr>
        <p:txBody>
          <a:bodyPr spcFirstLastPara="1" wrap="square" lIns="91425" tIns="45700" rIns="91425" bIns="45700" anchor="t" anchorCtr="0">
            <a:noAutofit/>
          </a:bodyPr>
          <a:lstStyle/>
          <a:p>
            <a:pPr marL="342900" indent="-342900" algn="ctr">
              <a:spcBef>
                <a:spcPts val="0"/>
              </a:spcBef>
              <a:buNone/>
            </a:pPr>
            <a:r>
              <a:rPr lang="en-US" sz="3600" u="sng"/>
              <a:t>Goals</a:t>
            </a:r>
            <a:endParaRPr/>
          </a:p>
          <a:p>
            <a:pPr marL="342900" indent="-342900">
              <a:spcBef>
                <a:spcPts val="640"/>
              </a:spcBef>
              <a:buSzPts val="3200"/>
            </a:pPr>
            <a:r>
              <a:rPr lang="en-US" sz="3200"/>
              <a:t>Increase teacher effectiveness, thus student achievement</a:t>
            </a:r>
            <a:endParaRPr/>
          </a:p>
          <a:p>
            <a:pPr marL="342900" indent="-342900">
              <a:spcBef>
                <a:spcPts val="640"/>
              </a:spcBef>
              <a:buSzPts val="3200"/>
            </a:pPr>
            <a:r>
              <a:rPr lang="en-US" sz="3200"/>
              <a:t>Help build capacity for “critical friend” collaboration </a:t>
            </a:r>
            <a:endParaRPr/>
          </a:p>
          <a:p>
            <a:pPr marL="342900" indent="-342900">
              <a:spcBef>
                <a:spcPts val="640"/>
              </a:spcBef>
              <a:buSzPts val="3200"/>
            </a:pPr>
            <a:r>
              <a:rPr lang="en-US" sz="3200"/>
              <a:t>Encourage reflection for BT support and retention</a:t>
            </a:r>
            <a:endParaRPr/>
          </a:p>
          <a:p>
            <a:pPr marL="342900" indent="-342900">
              <a:spcBef>
                <a:spcPts val="640"/>
              </a:spcBef>
              <a:buSzPts val="3200"/>
            </a:pPr>
            <a:r>
              <a:rPr lang="en-US" sz="3200"/>
              <a:t>Strengthen our profession through regional collaboration </a:t>
            </a:r>
            <a:endParaRPr/>
          </a:p>
        </p:txBody>
      </p:sp>
      <p:sp>
        <p:nvSpPr>
          <p:cNvPr id="134" name="Google Shape;134;p23"/>
          <p:cNvSpPr/>
          <p:nvPr/>
        </p:nvSpPr>
        <p:spPr>
          <a:xfrm>
            <a:off x="1524000" y="0"/>
            <a:ext cx="9144000" cy="755700"/>
          </a:xfrm>
          <a:prstGeom prst="rect">
            <a:avLst/>
          </a:prstGeom>
          <a:solidFill>
            <a:srgbClr val="8BBF79"/>
          </a:solidFill>
          <a:ln>
            <a:noFill/>
          </a:ln>
        </p:spPr>
        <p:txBody>
          <a:bodyPr spcFirstLastPara="1" wrap="square" lIns="91425" tIns="45700" rIns="91425" bIns="45700" anchor="ctr" anchorCtr="0">
            <a:noAutofit/>
          </a:bodyPr>
          <a:lstStyle/>
          <a:p>
            <a:pPr>
              <a:buClr>
                <a:srgbClr val="000000"/>
              </a:buClr>
            </a:pPr>
            <a:r>
              <a:rPr lang="en-US" sz="3600" kern="0">
                <a:solidFill>
                  <a:srgbClr val="FFFFFF"/>
                </a:solidFill>
                <a:latin typeface="Arial"/>
                <a:ea typeface="Arial"/>
                <a:cs typeface="Arial"/>
                <a:sym typeface="Arial"/>
              </a:rPr>
              <a:t>P</a:t>
            </a:r>
            <a:r>
              <a:rPr lang="en-US" sz="3600" kern="0">
                <a:solidFill>
                  <a:srgbClr val="FFFFFF"/>
                </a:solidFill>
                <a:latin typeface="Arial"/>
                <a:cs typeface="Arial"/>
                <a:sym typeface="Arial"/>
              </a:rPr>
              <a:t>eer Review</a:t>
            </a:r>
            <a:r>
              <a:rPr lang="en-US" sz="3600" kern="0">
                <a:solidFill>
                  <a:srgbClr val="FFFFFF"/>
                </a:solidFill>
                <a:latin typeface="Arial"/>
                <a:ea typeface="Arial"/>
                <a:cs typeface="Arial"/>
                <a:sym typeface="Arial"/>
              </a:rPr>
              <a:t> Process</a:t>
            </a:r>
            <a:endParaRPr sz="1400" kern="0">
              <a:solidFill>
                <a:srgbClr val="000000"/>
              </a:solidFill>
              <a:latin typeface="Arial"/>
              <a:cs typeface="Arial"/>
              <a:sym typeface="Arial"/>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139"/>
        <p:cNvGrpSpPr/>
        <p:nvPr/>
      </p:nvGrpSpPr>
      <p:grpSpPr>
        <a:xfrm>
          <a:off x="0" y="0"/>
          <a:ext cx="0" cy="0"/>
          <a:chOff x="0" y="0"/>
          <a:chExt cx="0" cy="0"/>
        </a:xfrm>
      </p:grpSpPr>
      <p:sp>
        <p:nvSpPr>
          <p:cNvPr id="140" name="Google Shape;140;p24"/>
          <p:cNvSpPr txBox="1">
            <a:spLocks noGrp="1"/>
          </p:cNvSpPr>
          <p:nvPr>
            <p:ph type="body" idx="4294967295"/>
          </p:nvPr>
        </p:nvSpPr>
        <p:spPr>
          <a:xfrm>
            <a:off x="2209800" y="1173350"/>
            <a:ext cx="7772400" cy="4489800"/>
          </a:xfrm>
          <a:prstGeom prst="rect">
            <a:avLst/>
          </a:prstGeom>
          <a:noFill/>
          <a:ln>
            <a:noFill/>
          </a:ln>
        </p:spPr>
        <p:txBody>
          <a:bodyPr spcFirstLastPara="1" wrap="square" lIns="91425" tIns="45700" rIns="91425" bIns="45700" anchor="t" anchorCtr="0">
            <a:noAutofit/>
          </a:bodyPr>
          <a:lstStyle/>
          <a:p>
            <a:pPr marL="342900" indent="-342900">
              <a:spcBef>
                <a:spcPts val="0"/>
              </a:spcBef>
            </a:pPr>
            <a:r>
              <a:rPr lang="en-US" dirty="0"/>
              <a:t>Growth Process</a:t>
            </a:r>
            <a:endParaRPr dirty="0"/>
          </a:p>
          <a:p>
            <a:pPr marL="742950" lvl="1" indent="-285750">
              <a:spcBef>
                <a:spcPts val="0"/>
              </a:spcBef>
            </a:pPr>
            <a:r>
              <a:rPr lang="en-US" dirty="0"/>
              <a:t>Begins with Self-Assessment</a:t>
            </a:r>
            <a:endParaRPr dirty="0"/>
          </a:p>
          <a:p>
            <a:pPr marL="342900" indent="-342900"/>
            <a:r>
              <a:rPr lang="en-US" dirty="0"/>
              <a:t>Critical review of current BTSP program</a:t>
            </a:r>
            <a:endParaRPr dirty="0"/>
          </a:p>
          <a:p>
            <a:pPr marL="742950" lvl="1" indent="-285750">
              <a:spcBef>
                <a:spcPts val="600"/>
              </a:spcBef>
            </a:pPr>
            <a:r>
              <a:rPr lang="en-US" dirty="0"/>
              <a:t>Annual requirement</a:t>
            </a:r>
            <a:endParaRPr dirty="0"/>
          </a:p>
          <a:p>
            <a:pPr marL="342900" indent="-342900"/>
            <a:r>
              <a:rPr lang="en-US" dirty="0"/>
              <a:t>Rating Scale (aligned with NCEES)</a:t>
            </a:r>
            <a:endParaRPr dirty="0"/>
          </a:p>
          <a:p>
            <a:pPr marL="742950" lvl="1" indent="-285750">
              <a:spcBef>
                <a:spcPts val="600"/>
              </a:spcBef>
            </a:pPr>
            <a:r>
              <a:rPr lang="en-US" dirty="0"/>
              <a:t>opportunity for continued growth</a:t>
            </a:r>
            <a:endParaRPr dirty="0"/>
          </a:p>
          <a:p>
            <a:pPr marL="342900" indent="-342900"/>
            <a:r>
              <a:rPr lang="en-US" dirty="0"/>
              <a:t>Five Program Standards </a:t>
            </a:r>
            <a:endParaRPr dirty="0"/>
          </a:p>
          <a:p>
            <a:pPr marL="742950" lvl="1" indent="-285750">
              <a:spcBef>
                <a:spcPts val="600"/>
              </a:spcBef>
            </a:pPr>
            <a:r>
              <a:rPr lang="en-US" dirty="0"/>
              <a:t>policy</a:t>
            </a:r>
            <a:endParaRPr dirty="0"/>
          </a:p>
          <a:p>
            <a:pPr marL="342900" indent="-342900"/>
            <a:r>
              <a:rPr lang="en-US" dirty="0"/>
              <a:t>Statewide documentation </a:t>
            </a:r>
            <a:r>
              <a:rPr lang="en-US" u="sng" dirty="0">
                <a:solidFill>
                  <a:schemeClr val="hlink"/>
                </a:solidFill>
                <a:hlinkClick r:id="rId3"/>
              </a:rPr>
              <a:t>link</a:t>
            </a:r>
            <a:endParaRPr dirty="0"/>
          </a:p>
          <a:p>
            <a:pPr marL="342900" indent="-342900">
              <a:buNone/>
            </a:pPr>
            <a:endParaRPr dirty="0"/>
          </a:p>
        </p:txBody>
      </p:sp>
      <p:sp>
        <p:nvSpPr>
          <p:cNvPr id="141" name="Google Shape;141;p24"/>
          <p:cNvSpPr/>
          <p:nvPr/>
        </p:nvSpPr>
        <p:spPr>
          <a:xfrm>
            <a:off x="1524000" y="0"/>
            <a:ext cx="9144000" cy="755700"/>
          </a:xfrm>
          <a:prstGeom prst="rect">
            <a:avLst/>
          </a:prstGeom>
          <a:solidFill>
            <a:srgbClr val="8BBF79"/>
          </a:solidFill>
          <a:ln>
            <a:noFill/>
          </a:ln>
        </p:spPr>
        <p:txBody>
          <a:bodyPr spcFirstLastPara="1" wrap="square" lIns="91425" tIns="45700" rIns="91425" bIns="45700" anchor="ctr" anchorCtr="0">
            <a:noAutofit/>
          </a:bodyPr>
          <a:lstStyle/>
          <a:p>
            <a:pPr>
              <a:buClr>
                <a:srgbClr val="000000"/>
              </a:buClr>
            </a:pPr>
            <a:r>
              <a:rPr lang="en-US" sz="3600" kern="0">
                <a:solidFill>
                  <a:srgbClr val="FFFFFF"/>
                </a:solidFill>
                <a:latin typeface="Arial"/>
                <a:ea typeface="Arial"/>
                <a:cs typeface="Arial"/>
                <a:sym typeface="Arial"/>
              </a:rPr>
              <a:t>P</a:t>
            </a:r>
            <a:r>
              <a:rPr lang="en-US" sz="3600" kern="0">
                <a:solidFill>
                  <a:srgbClr val="FFFFFF"/>
                </a:solidFill>
                <a:latin typeface="Arial"/>
                <a:cs typeface="Arial"/>
                <a:sym typeface="Arial"/>
              </a:rPr>
              <a:t>eer Review</a:t>
            </a:r>
            <a:r>
              <a:rPr lang="en-US" sz="3600" kern="0">
                <a:solidFill>
                  <a:srgbClr val="FFFFFF"/>
                </a:solidFill>
                <a:latin typeface="Arial"/>
                <a:ea typeface="Arial"/>
                <a:cs typeface="Arial"/>
                <a:sym typeface="Arial"/>
              </a:rPr>
              <a:t> Process</a:t>
            </a:r>
            <a:endParaRPr sz="1400" kern="0">
              <a:solidFill>
                <a:srgbClr val="000000"/>
              </a:solidFill>
              <a:latin typeface="Arial"/>
              <a:cs typeface="Arial"/>
              <a:sym typeface="Arial"/>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5"/>
          <p:cNvSpPr txBox="1">
            <a:spLocks noGrp="1"/>
          </p:cNvSpPr>
          <p:nvPr>
            <p:ph type="ctrTitle"/>
          </p:nvPr>
        </p:nvSpPr>
        <p:spPr>
          <a:xfrm>
            <a:off x="1524000" y="1219200"/>
            <a:ext cx="9144000" cy="4343400"/>
          </a:xfrm>
          <a:prstGeom prst="rect">
            <a:avLst/>
          </a:prstGeom>
          <a:noFill/>
          <a:ln>
            <a:noFill/>
          </a:ln>
        </p:spPr>
        <p:txBody>
          <a:bodyPr spcFirstLastPara="1" wrap="square" lIns="91425" tIns="45700" rIns="91425" bIns="45700" anchor="ctr" anchorCtr="0">
            <a:noAutofit/>
          </a:bodyPr>
          <a:lstStyle/>
          <a:p>
            <a:br>
              <a:rPr lang="en-US" dirty="0"/>
            </a:br>
            <a:br>
              <a:rPr lang="en-US" dirty="0"/>
            </a:br>
            <a:r>
              <a:rPr lang="en-US" dirty="0"/>
              <a:t> </a:t>
            </a:r>
            <a:r>
              <a:rPr lang="en-US" sz="3600" dirty="0"/>
              <a:t>Beginning Teacher Support Program</a:t>
            </a:r>
            <a:br>
              <a:rPr lang="en-US" dirty="0"/>
            </a:br>
            <a:r>
              <a:rPr lang="en-US" sz="3600" dirty="0"/>
              <a:t>Monitoring</a:t>
            </a:r>
            <a:br>
              <a:rPr lang="en-US" sz="3600" dirty="0"/>
            </a:br>
            <a:endParaRPr sz="3600" dirty="0"/>
          </a:p>
          <a:p>
            <a:br>
              <a:rPr lang="en-US" sz="2000" dirty="0"/>
            </a:br>
            <a:r>
              <a:rPr lang="en-US" sz="2000" b="0" dirty="0">
                <a:latin typeface="Verdana"/>
                <a:ea typeface="Verdana"/>
                <a:cs typeface="Verdana"/>
                <a:sym typeface="Verdana"/>
              </a:rPr>
              <a:t>Each public and non-public school unit with an approved BTSP plan, which supports NC licensure for their teachers, </a:t>
            </a:r>
            <a:br>
              <a:rPr lang="en-US" sz="2000" b="0" dirty="0">
                <a:latin typeface="Verdana"/>
                <a:ea typeface="Verdana"/>
                <a:cs typeface="Verdana"/>
                <a:sym typeface="Verdana"/>
              </a:rPr>
            </a:br>
            <a:r>
              <a:rPr lang="en-US" sz="2000" b="0" dirty="0">
                <a:latin typeface="Verdana"/>
                <a:ea typeface="Verdana"/>
                <a:cs typeface="Verdana"/>
                <a:sym typeface="Verdana"/>
              </a:rPr>
              <a:t>will be monitored for compliance with this policy (TCED-016) by NCDPI. Monitoring is completed on a five-year revolving cycle. Technical assistance is provided </a:t>
            </a:r>
            <a:br>
              <a:rPr lang="en-US" sz="2000" b="0" dirty="0">
                <a:latin typeface="Verdana"/>
                <a:ea typeface="Verdana"/>
                <a:cs typeface="Verdana"/>
                <a:sym typeface="Verdana"/>
              </a:rPr>
            </a:br>
            <a:r>
              <a:rPr lang="en-US" sz="2000" b="0" dirty="0">
                <a:latin typeface="Verdana"/>
                <a:ea typeface="Verdana"/>
                <a:cs typeface="Verdana"/>
                <a:sym typeface="Verdana"/>
              </a:rPr>
              <a:t>as necessary to address areas of concern.</a:t>
            </a:r>
            <a:endParaRPr sz="2000" dirty="0"/>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sp>
        <p:nvSpPr>
          <p:cNvPr id="153" name="Google Shape;153;p26"/>
          <p:cNvSpPr txBox="1">
            <a:spLocks noGrp="1"/>
          </p:cNvSpPr>
          <p:nvPr>
            <p:ph type="body" idx="4294967295"/>
          </p:nvPr>
        </p:nvSpPr>
        <p:spPr>
          <a:xfrm>
            <a:off x="2209800" y="825175"/>
            <a:ext cx="8291146" cy="4838100"/>
          </a:xfrm>
          <a:prstGeom prst="rect">
            <a:avLst/>
          </a:prstGeom>
          <a:noFill/>
          <a:ln>
            <a:noFill/>
          </a:ln>
        </p:spPr>
        <p:txBody>
          <a:bodyPr spcFirstLastPara="1" wrap="square" lIns="91425" tIns="45700" rIns="91425" bIns="45700" anchor="t" anchorCtr="0">
            <a:noAutofit/>
          </a:bodyPr>
          <a:lstStyle/>
          <a:p>
            <a:pPr marL="342900" indent="-311150">
              <a:spcBef>
                <a:spcPts val="0"/>
              </a:spcBef>
              <a:buSzPts val="2500"/>
            </a:pPr>
            <a:r>
              <a:rPr lang="en-US" sz="2500" dirty="0"/>
              <a:t>LEAs/Charters must be in compliance with the policy to support beginning teachers.</a:t>
            </a:r>
            <a:endParaRPr sz="2500" dirty="0"/>
          </a:p>
          <a:p>
            <a:pPr marL="342900" indent="-311150">
              <a:spcBef>
                <a:spcPts val="700"/>
              </a:spcBef>
              <a:buSzPts val="2500"/>
            </a:pPr>
            <a:r>
              <a:rPr lang="en-US" sz="2500" dirty="0"/>
              <a:t>BT Files Reviewed </a:t>
            </a:r>
            <a:endParaRPr sz="2500" dirty="0"/>
          </a:p>
          <a:p>
            <a:pPr marL="742950" lvl="1" indent="-266700">
              <a:spcBef>
                <a:spcPts val="700"/>
              </a:spcBef>
              <a:buSzPts val="2500"/>
            </a:pPr>
            <a:r>
              <a:rPr lang="en-US" sz="2500" dirty="0"/>
              <a:t>(30% of Previous Year’s BT1s, 2s, 3s)</a:t>
            </a:r>
            <a:endParaRPr sz="2500" dirty="0"/>
          </a:p>
          <a:p>
            <a:pPr marL="342900" indent="-311150">
              <a:spcBef>
                <a:spcPts val="700"/>
              </a:spcBef>
              <a:buSzPts val="2500"/>
            </a:pPr>
            <a:r>
              <a:rPr lang="en-US" sz="2500" dirty="0"/>
              <a:t>Monitoring instrument completed on-site during the visit with ratings: </a:t>
            </a:r>
            <a:endParaRPr sz="2500" dirty="0"/>
          </a:p>
          <a:p>
            <a:pPr marL="742950" lvl="1" indent="-266700">
              <a:spcBef>
                <a:spcPts val="700"/>
              </a:spcBef>
              <a:buSzPts val="2500"/>
            </a:pPr>
            <a:r>
              <a:rPr lang="en-US" sz="2400" dirty="0"/>
              <a:t>Developing, Proficient, Accomplished, Distinguished </a:t>
            </a:r>
            <a:endParaRPr sz="2400" dirty="0"/>
          </a:p>
          <a:p>
            <a:pPr marL="342900" indent="-311150">
              <a:spcBef>
                <a:spcPts val="700"/>
              </a:spcBef>
              <a:buSzPts val="2500"/>
            </a:pPr>
            <a:r>
              <a:rPr lang="en-US" sz="2500" dirty="0"/>
              <a:t>Findings include:</a:t>
            </a:r>
            <a:endParaRPr sz="2500" dirty="0"/>
          </a:p>
          <a:p>
            <a:pPr marL="742950" lvl="1" indent="-266700">
              <a:spcBef>
                <a:spcPts val="700"/>
              </a:spcBef>
              <a:buSzPts val="2500"/>
            </a:pPr>
            <a:r>
              <a:rPr lang="en-US" sz="2500" dirty="0"/>
              <a:t>Areas of Concern with resources needed to address these areas </a:t>
            </a:r>
            <a:endParaRPr sz="2500" dirty="0"/>
          </a:p>
          <a:p>
            <a:pPr marL="742950" lvl="1" indent="-266700">
              <a:spcBef>
                <a:spcPts val="700"/>
              </a:spcBef>
              <a:buSzPts val="2500"/>
            </a:pPr>
            <a:r>
              <a:rPr lang="en-US" sz="2500" dirty="0"/>
              <a:t>Recommended opportunities for improvement</a:t>
            </a:r>
            <a:endParaRPr sz="2500" dirty="0"/>
          </a:p>
          <a:p>
            <a:pPr marL="742950" lvl="1" indent="-266700">
              <a:spcBef>
                <a:spcPts val="700"/>
              </a:spcBef>
              <a:buSzPts val="2500"/>
            </a:pPr>
            <a:r>
              <a:rPr lang="en-US" sz="2500" dirty="0"/>
              <a:t>Commendations </a:t>
            </a:r>
            <a:endParaRPr sz="2500" dirty="0"/>
          </a:p>
          <a:p>
            <a:pPr marL="342900" indent="-342900">
              <a:buNone/>
            </a:pPr>
            <a:endParaRPr sz="2500" dirty="0"/>
          </a:p>
        </p:txBody>
      </p:sp>
      <p:sp>
        <p:nvSpPr>
          <p:cNvPr id="154" name="Google Shape;154;p26"/>
          <p:cNvSpPr/>
          <p:nvPr/>
        </p:nvSpPr>
        <p:spPr>
          <a:xfrm>
            <a:off x="1524000" y="0"/>
            <a:ext cx="9144000" cy="755700"/>
          </a:xfrm>
          <a:prstGeom prst="rect">
            <a:avLst/>
          </a:prstGeom>
          <a:solidFill>
            <a:srgbClr val="8BBF79"/>
          </a:solidFill>
          <a:ln>
            <a:noFill/>
          </a:ln>
        </p:spPr>
        <p:txBody>
          <a:bodyPr spcFirstLastPara="1" wrap="square" lIns="91425" tIns="45700" rIns="91425" bIns="45700" anchor="ctr" anchorCtr="0">
            <a:noAutofit/>
          </a:bodyPr>
          <a:lstStyle/>
          <a:p>
            <a:pPr>
              <a:buClr>
                <a:srgbClr val="000000"/>
              </a:buClr>
            </a:pPr>
            <a:r>
              <a:rPr lang="en-US" sz="3600" kern="0">
                <a:solidFill>
                  <a:srgbClr val="FFFFFF"/>
                </a:solidFill>
                <a:latin typeface="Arial"/>
                <a:cs typeface="Arial"/>
                <a:sym typeface="Arial"/>
              </a:rPr>
              <a:t>BTSP Monitoring</a:t>
            </a:r>
            <a:r>
              <a:rPr lang="en-US" sz="3600" kern="0">
                <a:solidFill>
                  <a:srgbClr val="FFFFFF"/>
                </a:solidFill>
                <a:latin typeface="Arial"/>
                <a:ea typeface="Arial"/>
                <a:cs typeface="Arial"/>
                <a:sym typeface="Arial"/>
              </a:rPr>
              <a:t> Process</a:t>
            </a:r>
            <a:endParaRPr sz="1400" kern="0">
              <a:solidFill>
                <a:srgbClr val="000000"/>
              </a:solidFill>
              <a:latin typeface="Arial"/>
              <a:cs typeface="Arial"/>
              <a:sym typeface="Arial"/>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159"/>
        <p:cNvGrpSpPr/>
        <p:nvPr/>
      </p:nvGrpSpPr>
      <p:grpSpPr>
        <a:xfrm>
          <a:off x="0" y="0"/>
          <a:ext cx="0" cy="0"/>
          <a:chOff x="0" y="0"/>
          <a:chExt cx="0" cy="0"/>
        </a:xfrm>
      </p:grpSpPr>
      <p:sp>
        <p:nvSpPr>
          <p:cNvPr id="160" name="Google Shape;160;p27"/>
          <p:cNvSpPr txBox="1">
            <a:spLocks noGrp="1"/>
          </p:cNvSpPr>
          <p:nvPr>
            <p:ph type="ctrTitle"/>
          </p:nvPr>
        </p:nvSpPr>
        <p:spPr>
          <a:xfrm>
            <a:off x="2209800" y="1828800"/>
            <a:ext cx="7772400" cy="4325100"/>
          </a:xfrm>
          <a:prstGeom prst="rect">
            <a:avLst/>
          </a:prstGeom>
          <a:noFill/>
          <a:ln>
            <a:noFill/>
          </a:ln>
        </p:spPr>
        <p:txBody>
          <a:bodyPr spcFirstLastPara="1" wrap="square" lIns="91425" tIns="45700" rIns="91425" bIns="45700" anchor="ctr" anchorCtr="0">
            <a:noAutofit/>
          </a:bodyPr>
          <a:lstStyle/>
          <a:p>
            <a:r>
              <a:rPr lang="en-US" sz="4400" dirty="0"/>
              <a:t>Beginning Teacher Support Collaborative Meetings</a:t>
            </a:r>
            <a:endParaRPr sz="4400" dirty="0"/>
          </a:p>
          <a:p>
            <a:endParaRPr sz="4400" dirty="0"/>
          </a:p>
          <a:p>
            <a:r>
              <a:rPr lang="en-US" sz="4400" dirty="0"/>
              <a:t>LEAs</a:t>
            </a:r>
            <a:endParaRPr sz="4400" dirty="0"/>
          </a:p>
          <a:p>
            <a:r>
              <a:rPr lang="en-US" sz="4400" dirty="0"/>
              <a:t>Charters</a:t>
            </a:r>
            <a:endParaRPr sz="4400" dirty="0"/>
          </a:p>
          <a:p>
            <a:r>
              <a:rPr lang="en-US" sz="4400" dirty="0"/>
              <a:t>EPPs</a:t>
            </a:r>
            <a:endParaRPr sz="4400" dirty="0"/>
          </a:p>
          <a:p>
            <a:r>
              <a:rPr lang="en-US" sz="4400" dirty="0"/>
              <a:t>REFs</a:t>
            </a:r>
            <a:endParaRPr sz="4400" dirty="0"/>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8"/>
          <p:cNvSpPr txBox="1">
            <a:spLocks noGrp="1"/>
          </p:cNvSpPr>
          <p:nvPr>
            <p:ph type="ctrTitle"/>
          </p:nvPr>
        </p:nvSpPr>
        <p:spPr>
          <a:xfrm>
            <a:off x="2954119" y="3050931"/>
            <a:ext cx="5999379" cy="1139880"/>
          </a:xfrm>
          <a:prstGeom prst="rect">
            <a:avLst/>
          </a:prstGeom>
          <a:noFill/>
          <a:ln>
            <a:noFill/>
          </a:ln>
        </p:spPr>
        <p:txBody>
          <a:bodyPr spcFirstLastPara="1" wrap="square" lIns="91425" tIns="45700" rIns="91425" bIns="45700" anchor="ctr" anchorCtr="0">
            <a:noAutofit/>
          </a:bodyPr>
          <a:lstStyle/>
          <a:p>
            <a:r>
              <a:rPr lang="en-US" sz="4400" dirty="0"/>
              <a:t> BT Twitter  Chats</a:t>
            </a:r>
            <a:br>
              <a:rPr lang="en-US" sz="4400" dirty="0"/>
            </a:br>
            <a:endParaRPr sz="4400" dirty="0"/>
          </a:p>
          <a:p>
            <a:pPr>
              <a:lnSpc>
                <a:spcPct val="80000"/>
              </a:lnSpc>
              <a:buClr>
                <a:schemeClr val="dk1"/>
              </a:buClr>
              <a:buSzPts val="1100"/>
            </a:pPr>
            <a:endParaRPr sz="4400" dirty="0"/>
          </a:p>
          <a:p>
            <a:pPr>
              <a:lnSpc>
                <a:spcPct val="80000"/>
              </a:lnSpc>
              <a:buClr>
                <a:schemeClr val="dk1"/>
              </a:buClr>
              <a:buSzPts val="1100"/>
            </a:pPr>
            <a:endParaRPr sz="4400" dirty="0"/>
          </a:p>
          <a:p>
            <a:pPr>
              <a:lnSpc>
                <a:spcPct val="80000"/>
              </a:lnSpc>
              <a:buClr>
                <a:schemeClr val="dk1"/>
              </a:buClr>
              <a:buSzPts val="1100"/>
            </a:pPr>
            <a:endParaRPr sz="4400" dirty="0"/>
          </a:p>
          <a:p>
            <a:pPr>
              <a:lnSpc>
                <a:spcPct val="80000"/>
              </a:lnSpc>
              <a:buClr>
                <a:schemeClr val="dk1"/>
              </a:buClr>
              <a:buSzPts val="1100"/>
            </a:pPr>
            <a:endParaRPr sz="3000" dirty="0"/>
          </a:p>
        </p:txBody>
      </p:sp>
      <p:pic>
        <p:nvPicPr>
          <p:cNvPr id="5" name="Picture 2" descr="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11444" y="2788849"/>
            <a:ext cx="3625117" cy="362511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47169" y="2795957"/>
            <a:ext cx="3618008" cy="3618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0400770"/>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9"/>
          <p:cNvSpPr txBox="1">
            <a:spLocks noGrp="1"/>
          </p:cNvSpPr>
          <p:nvPr>
            <p:ph type="ctrTitle"/>
          </p:nvPr>
        </p:nvSpPr>
        <p:spPr>
          <a:xfrm>
            <a:off x="2209800" y="1286850"/>
            <a:ext cx="7772400" cy="721200"/>
          </a:xfrm>
          <a:prstGeom prst="rect">
            <a:avLst/>
          </a:prstGeom>
          <a:noFill/>
          <a:ln>
            <a:noFill/>
          </a:ln>
        </p:spPr>
        <p:txBody>
          <a:bodyPr spcFirstLastPara="1" wrap="square" lIns="91425" tIns="45700" rIns="91425" bIns="45700" anchor="ctr" anchorCtr="0">
            <a:noAutofit/>
          </a:bodyPr>
          <a:lstStyle/>
          <a:p>
            <a:r>
              <a:rPr lang="en-US" sz="4400"/>
              <a:t>BT Newsletters</a:t>
            </a:r>
            <a:endParaRPr sz="4400"/>
          </a:p>
        </p:txBody>
      </p:sp>
      <p:pic>
        <p:nvPicPr>
          <p:cNvPr id="2" name="Picture 1"/>
          <p:cNvPicPr>
            <a:picLocks noChangeAspect="1"/>
          </p:cNvPicPr>
          <p:nvPr/>
        </p:nvPicPr>
        <p:blipFill>
          <a:blip r:embed="rId3"/>
          <a:stretch>
            <a:fillRect/>
          </a:stretch>
        </p:blipFill>
        <p:spPr>
          <a:xfrm>
            <a:off x="2828742" y="2008050"/>
            <a:ext cx="6534516" cy="6216816"/>
          </a:xfrm>
          <a:prstGeom prst="rect">
            <a:avLst/>
          </a:prstGeom>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28"/>
          <p:cNvSpPr txBox="1">
            <a:spLocks noGrp="1"/>
          </p:cNvSpPr>
          <p:nvPr>
            <p:ph type="ctrTitle"/>
          </p:nvPr>
        </p:nvSpPr>
        <p:spPr>
          <a:xfrm>
            <a:off x="1635275" y="2286000"/>
            <a:ext cx="8982000" cy="3490800"/>
          </a:xfrm>
          <a:prstGeom prst="rect">
            <a:avLst/>
          </a:prstGeom>
          <a:noFill/>
          <a:ln>
            <a:noFill/>
          </a:ln>
        </p:spPr>
        <p:txBody>
          <a:bodyPr spcFirstLastPara="1" wrap="square" lIns="91425" tIns="45700" rIns="91425" bIns="45700" anchor="ctr" anchorCtr="0">
            <a:noAutofit/>
          </a:bodyPr>
          <a:lstStyle/>
          <a:p>
            <a:r>
              <a:rPr lang="en-US" sz="4400" dirty="0"/>
              <a:t> BT Summits</a:t>
            </a:r>
            <a:endParaRPr sz="4400" dirty="0"/>
          </a:p>
          <a:p>
            <a:pPr>
              <a:buSzPts val="1100"/>
            </a:pPr>
            <a:endParaRPr sz="4400" dirty="0"/>
          </a:p>
          <a:p>
            <a:pPr>
              <a:lnSpc>
                <a:spcPct val="80000"/>
              </a:lnSpc>
              <a:buClr>
                <a:schemeClr val="dk1"/>
              </a:buClr>
              <a:buSzPts val="1100"/>
            </a:pPr>
            <a:endParaRPr sz="4400" dirty="0"/>
          </a:p>
          <a:p>
            <a:pPr>
              <a:lnSpc>
                <a:spcPct val="80000"/>
              </a:lnSpc>
              <a:buClr>
                <a:schemeClr val="dk1"/>
              </a:buClr>
              <a:buSzPts val="1100"/>
            </a:pPr>
            <a:endParaRPr sz="4400" dirty="0"/>
          </a:p>
          <a:p>
            <a:pPr>
              <a:lnSpc>
                <a:spcPct val="80000"/>
              </a:lnSpc>
              <a:buClr>
                <a:schemeClr val="dk1"/>
              </a:buClr>
              <a:buSzPts val="1100"/>
            </a:pPr>
            <a:endParaRPr sz="4400" dirty="0"/>
          </a:p>
          <a:p>
            <a:pPr>
              <a:lnSpc>
                <a:spcPct val="80000"/>
              </a:lnSpc>
              <a:buClr>
                <a:schemeClr val="dk1"/>
              </a:buClr>
              <a:buSzPts val="1100"/>
            </a:pPr>
            <a:r>
              <a:rPr lang="en-US" sz="3000" dirty="0"/>
              <a:t> 8 Regional BT Summits</a:t>
            </a:r>
            <a:endParaRPr sz="3000" dirty="0"/>
          </a:p>
          <a:p>
            <a:pPr>
              <a:lnSpc>
                <a:spcPct val="80000"/>
              </a:lnSpc>
              <a:buClr>
                <a:schemeClr val="dk1"/>
              </a:buClr>
              <a:buSzPts val="1100"/>
            </a:pPr>
            <a:r>
              <a:rPr lang="en-US" sz="3000" dirty="0"/>
              <a:t>Full day of professional development </a:t>
            </a:r>
            <a:endParaRPr sz="3000" dirty="0"/>
          </a:p>
          <a:p>
            <a:pPr>
              <a:lnSpc>
                <a:spcPct val="80000"/>
              </a:lnSpc>
              <a:buClr>
                <a:schemeClr val="dk1"/>
              </a:buClr>
              <a:buSzPts val="1100"/>
            </a:pPr>
            <a:r>
              <a:rPr lang="en-US" sz="3000" dirty="0"/>
              <a:t>BTs may self-select sessions</a:t>
            </a:r>
            <a:endParaRPr sz="3000" dirty="0"/>
          </a:p>
        </p:txBody>
      </p:sp>
      <p:pic>
        <p:nvPicPr>
          <p:cNvPr id="167" name="Google Shape;167;p28"/>
          <p:cNvPicPr preferRelativeResize="0"/>
          <p:nvPr/>
        </p:nvPicPr>
        <p:blipFill>
          <a:blip r:embed="rId3">
            <a:alphaModFix/>
          </a:blip>
          <a:stretch>
            <a:fillRect/>
          </a:stretch>
        </p:blipFill>
        <p:spPr>
          <a:xfrm>
            <a:off x="5233725" y="2743200"/>
            <a:ext cx="1981200" cy="1981200"/>
          </a:xfrm>
          <a:prstGeom prst="rect">
            <a:avLst/>
          </a:prstGeom>
          <a:noFill/>
          <a:ln>
            <a:noFill/>
          </a:ln>
        </p:spPr>
      </p:pic>
      <p:sp>
        <p:nvSpPr>
          <p:cNvPr id="2" name="TextBox 1"/>
          <p:cNvSpPr txBox="1"/>
          <p:nvPr/>
        </p:nvSpPr>
        <p:spPr>
          <a:xfrm>
            <a:off x="6394939" y="4317025"/>
            <a:ext cx="501162" cy="261610"/>
          </a:xfrm>
          <a:prstGeom prst="rect">
            <a:avLst/>
          </a:prstGeom>
          <a:solidFill>
            <a:srgbClr val="FFFF00"/>
          </a:solidFill>
        </p:spPr>
        <p:txBody>
          <a:bodyPr wrap="square" rtlCol="0">
            <a:spAutoFit/>
          </a:bodyPr>
          <a:lstStyle/>
          <a:p>
            <a:pPr>
              <a:buClr>
                <a:srgbClr val="000000"/>
              </a:buClr>
            </a:pPr>
            <a:r>
              <a:rPr lang="en-US" sz="1100" kern="0" dirty="0">
                <a:solidFill>
                  <a:srgbClr val="000000"/>
                </a:solidFill>
                <a:latin typeface="Arial"/>
                <a:cs typeface="Arial"/>
                <a:sym typeface="Arial"/>
              </a:rPr>
              <a:t>2021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30"/>
          <p:cNvSpPr txBox="1">
            <a:spLocks noGrp="1"/>
          </p:cNvSpPr>
          <p:nvPr>
            <p:ph type="title"/>
          </p:nvPr>
        </p:nvSpPr>
        <p:spPr>
          <a:xfrm>
            <a:off x="1828800" y="152400"/>
            <a:ext cx="7772400" cy="990600"/>
          </a:xfrm>
          <a:prstGeom prst="rect">
            <a:avLst/>
          </a:prstGeom>
        </p:spPr>
        <p:txBody>
          <a:bodyPr spcFirstLastPara="1" wrap="square" lIns="91425" tIns="91425" rIns="91425" bIns="91425" anchor="ctr" anchorCtr="0">
            <a:noAutofit/>
          </a:bodyPr>
          <a:lstStyle/>
          <a:p>
            <a:r>
              <a:rPr lang="en-US"/>
              <a:t>Program and Support Initiatives  </a:t>
            </a:r>
            <a:endParaRPr/>
          </a:p>
        </p:txBody>
      </p:sp>
      <p:sp>
        <p:nvSpPr>
          <p:cNvPr id="181" name="Google Shape;181;p30"/>
          <p:cNvSpPr txBox="1">
            <a:spLocks noGrp="1"/>
          </p:cNvSpPr>
          <p:nvPr>
            <p:ph type="body" idx="1"/>
          </p:nvPr>
        </p:nvSpPr>
        <p:spPr>
          <a:xfrm>
            <a:off x="2209800" y="943450"/>
            <a:ext cx="7772400" cy="4353600"/>
          </a:xfrm>
          <a:prstGeom prst="rect">
            <a:avLst/>
          </a:prstGeom>
        </p:spPr>
        <p:txBody>
          <a:bodyPr spcFirstLastPara="1" wrap="square" lIns="91425" tIns="91425" rIns="91425" bIns="91425" anchor="t" anchorCtr="0">
            <a:noAutofit/>
          </a:bodyPr>
          <a:lstStyle/>
          <a:p>
            <a:pPr marL="0" indent="0">
              <a:buNone/>
            </a:pPr>
            <a:endParaRPr dirty="0"/>
          </a:p>
          <a:p>
            <a:r>
              <a:rPr lang="en-US" dirty="0"/>
              <a:t>Mentor Training</a:t>
            </a:r>
            <a:endParaRPr dirty="0"/>
          </a:p>
          <a:p>
            <a:pPr>
              <a:spcBef>
                <a:spcPts val="0"/>
              </a:spcBef>
            </a:pPr>
            <a:r>
              <a:rPr lang="en-US" dirty="0"/>
              <a:t>NC Teacher Working Conditions Survey</a:t>
            </a:r>
            <a:endParaRPr dirty="0"/>
          </a:p>
          <a:p>
            <a:pPr>
              <a:spcBef>
                <a:spcPts val="0"/>
              </a:spcBef>
            </a:pPr>
            <a:r>
              <a:rPr lang="en-US" dirty="0"/>
              <a:t>Online Modules </a:t>
            </a:r>
            <a:r>
              <a:rPr lang="en-US" u="sng" dirty="0">
                <a:hlinkClick r:id="rId3"/>
              </a:rPr>
              <a:t>rt3nc.org</a:t>
            </a:r>
            <a:r>
              <a:rPr lang="en-US" dirty="0"/>
              <a:t> </a:t>
            </a:r>
            <a:endParaRPr dirty="0"/>
          </a:p>
          <a:p>
            <a:pPr>
              <a:spcBef>
                <a:spcPts val="0"/>
              </a:spcBef>
            </a:pPr>
            <a:r>
              <a:rPr lang="en-US" dirty="0"/>
              <a:t>NC Teacher of the Year</a:t>
            </a:r>
            <a:endParaRPr dirty="0"/>
          </a:p>
          <a:p>
            <a:pPr>
              <a:spcBef>
                <a:spcPts val="0"/>
              </a:spcBef>
            </a:pPr>
            <a:r>
              <a:rPr lang="en-US" dirty="0"/>
              <a:t>Regional Support Team</a:t>
            </a:r>
            <a:endParaRPr dirty="0"/>
          </a:p>
        </p:txBody>
      </p:sp>
      <p:sp>
        <p:nvSpPr>
          <p:cNvPr id="182" name="Google Shape;182;p30"/>
          <p:cNvSpPr txBox="1"/>
          <p:nvPr/>
        </p:nvSpPr>
        <p:spPr>
          <a:xfrm>
            <a:off x="1762650" y="5158025"/>
            <a:ext cx="8666700" cy="681900"/>
          </a:xfrm>
          <a:prstGeom prst="rect">
            <a:avLst/>
          </a:prstGeom>
          <a:noFill/>
          <a:ln>
            <a:noFill/>
          </a:ln>
        </p:spPr>
        <p:txBody>
          <a:bodyPr spcFirstLastPara="1" wrap="square" lIns="91425" tIns="91425" rIns="91425" bIns="91425" anchor="ctr" anchorCtr="0">
            <a:noAutofit/>
          </a:bodyPr>
          <a:lstStyle/>
          <a:p>
            <a:pPr marL="342900" indent="-342900" algn="ctr">
              <a:spcBef>
                <a:spcPts val="800"/>
              </a:spcBef>
              <a:buClr>
                <a:srgbClr val="000000"/>
              </a:buClr>
            </a:pPr>
            <a:endParaRPr sz="4000" u="sng" kern="0">
              <a:solidFill>
                <a:srgbClr val="000000"/>
              </a:solidFill>
              <a:latin typeface="Arial"/>
              <a:cs typeface="Arial"/>
              <a:sym typeface="Arial"/>
              <a:hlinkClick r:id="rId4"/>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31"/>
          <p:cNvSpPr txBox="1">
            <a:spLocks noGrp="1"/>
          </p:cNvSpPr>
          <p:nvPr>
            <p:ph type="title" idx="4294967295"/>
          </p:nvPr>
        </p:nvSpPr>
        <p:spPr>
          <a:xfrm>
            <a:off x="2209800" y="304800"/>
            <a:ext cx="8077200" cy="990600"/>
          </a:xfrm>
          <a:prstGeom prst="rect">
            <a:avLst/>
          </a:prstGeom>
          <a:noFill/>
          <a:ln>
            <a:noFill/>
          </a:ln>
        </p:spPr>
        <p:txBody>
          <a:bodyPr spcFirstLastPara="1" wrap="square" lIns="91425" tIns="45700" rIns="91425" bIns="45700" anchor="ctr" anchorCtr="0">
            <a:noAutofit/>
          </a:bodyPr>
          <a:lstStyle/>
          <a:p>
            <a:r>
              <a:rPr lang="en-US" sz="3400"/>
              <a:t>Questions,  Comments, Concerns</a:t>
            </a:r>
            <a:endParaRPr/>
          </a:p>
        </p:txBody>
      </p:sp>
      <p:sp>
        <p:nvSpPr>
          <p:cNvPr id="189" name="Google Shape;189;p31"/>
          <p:cNvSpPr txBox="1">
            <a:spLocks noGrp="1"/>
          </p:cNvSpPr>
          <p:nvPr>
            <p:ph type="body" idx="4294967295"/>
          </p:nvPr>
        </p:nvSpPr>
        <p:spPr>
          <a:xfrm>
            <a:off x="1895825" y="1371600"/>
            <a:ext cx="8437800" cy="4724400"/>
          </a:xfrm>
          <a:prstGeom prst="rect">
            <a:avLst/>
          </a:prstGeom>
          <a:noFill/>
          <a:ln>
            <a:noFill/>
          </a:ln>
        </p:spPr>
        <p:txBody>
          <a:bodyPr spcFirstLastPara="1" wrap="square" lIns="91425" tIns="45700" rIns="91425" bIns="45700" anchor="t" anchorCtr="0">
            <a:noAutofit/>
          </a:bodyPr>
          <a:lstStyle/>
          <a:p>
            <a:pPr marL="342900" indent="-342900">
              <a:spcBef>
                <a:spcPts val="0"/>
              </a:spcBef>
              <a:buNone/>
            </a:pPr>
            <a:r>
              <a:rPr lang="en-US" sz="3200" dirty="0"/>
              <a:t>Any further explanation needed?</a:t>
            </a:r>
            <a:endParaRPr dirty="0"/>
          </a:p>
          <a:p>
            <a:pPr marL="342900" indent="-342900">
              <a:spcBef>
                <a:spcPts val="320"/>
              </a:spcBef>
              <a:buNone/>
            </a:pPr>
            <a:endParaRPr sz="1600" dirty="0"/>
          </a:p>
          <a:p>
            <a:pPr marL="342900" indent="-342900">
              <a:spcBef>
                <a:spcPts val="640"/>
              </a:spcBef>
              <a:buNone/>
            </a:pPr>
            <a:r>
              <a:rPr lang="en-US" sz="3200" dirty="0"/>
              <a:t>Any questions?</a:t>
            </a:r>
            <a:endParaRPr sz="3200" dirty="0"/>
          </a:p>
          <a:p>
            <a:pPr marL="342900" indent="-342900">
              <a:spcBef>
                <a:spcPts val="640"/>
              </a:spcBef>
              <a:buNone/>
            </a:pPr>
            <a:endParaRPr sz="3200" dirty="0"/>
          </a:p>
          <a:p>
            <a:pPr marL="342900" indent="-342900">
              <a:spcBef>
                <a:spcPts val="640"/>
              </a:spcBef>
              <a:buNone/>
            </a:pPr>
            <a:endParaRPr sz="3200" dirty="0"/>
          </a:p>
          <a:p>
            <a:pPr marL="342900" indent="-342900">
              <a:spcBef>
                <a:spcPts val="640"/>
              </a:spcBef>
              <a:buNone/>
            </a:pPr>
            <a:r>
              <a:rPr lang="en-US" sz="3200" dirty="0"/>
              <a:t>Dr. Monica Shepherd</a:t>
            </a:r>
          </a:p>
          <a:p>
            <a:pPr marL="342900" indent="-342900">
              <a:spcBef>
                <a:spcPts val="640"/>
              </a:spcBef>
              <a:buNone/>
            </a:pPr>
            <a:r>
              <a:rPr lang="en-US" sz="3200" dirty="0"/>
              <a:t>Northwest REF</a:t>
            </a:r>
            <a:endParaRPr sz="3200" dirty="0"/>
          </a:p>
          <a:p>
            <a:pPr marL="342900" indent="-342900">
              <a:spcBef>
                <a:spcPts val="640"/>
              </a:spcBef>
              <a:buNone/>
            </a:pPr>
            <a:r>
              <a:rPr lang="en-US" sz="3200" dirty="0"/>
              <a:t>monica.shepherd@dpi.nc.gov</a:t>
            </a:r>
            <a:endParaRPr sz="3200" dirty="0"/>
          </a:p>
          <a:p>
            <a:pPr indent="0">
              <a:spcBef>
                <a:spcPts val="640"/>
              </a:spcBef>
              <a:buNone/>
            </a:pPr>
            <a:endParaRPr sz="3200" dirty="0"/>
          </a:p>
          <a:p>
            <a:pPr marL="342900" indent="-342900">
              <a:spcBef>
                <a:spcPts val="800"/>
              </a:spcBef>
              <a:buClr>
                <a:schemeClr val="dk1"/>
              </a:buClr>
              <a:buSzPts val="1100"/>
              <a:buNone/>
            </a:pPr>
            <a:endParaRPr sz="4000" dirty="0"/>
          </a:p>
          <a:p>
            <a:pPr marL="342900" indent="-342900">
              <a:spcBef>
                <a:spcPts val="640"/>
              </a:spcBef>
              <a:buNone/>
            </a:pPr>
            <a:endParaRPr sz="3200" dirty="0"/>
          </a:p>
          <a:p>
            <a:pPr marL="342900" indent="-342900">
              <a:spcBef>
                <a:spcPts val="280"/>
              </a:spcBef>
              <a:buNone/>
            </a:pPr>
            <a:endParaRPr sz="1400" dirty="0"/>
          </a:p>
          <a:p>
            <a:pPr marL="342900" indent="-342900">
              <a:spcBef>
                <a:spcPts val="640"/>
              </a:spcBef>
              <a:buNone/>
            </a:pPr>
            <a:r>
              <a:rPr lang="en-US" sz="3200" dirty="0"/>
              <a:t> </a:t>
            </a:r>
            <a:endParaRPr dirty="0"/>
          </a:p>
          <a:p>
            <a:pPr marL="742950" lvl="1" indent="-285750">
              <a:spcBef>
                <a:spcPts val="480"/>
              </a:spcBef>
              <a:buNone/>
            </a:pPr>
            <a:endParaRPr sz="24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551830" y="15240"/>
            <a:ext cx="9144000" cy="61722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9163" eaLnBrk="0" fontAlgn="base" hangingPunct="0">
              <a:spcBef>
                <a:spcPct val="20000"/>
              </a:spcBef>
              <a:spcAft>
                <a:spcPct val="0"/>
              </a:spcAft>
            </a:pPr>
            <a:endParaRPr lang="en-US" sz="3200" b="1" dirty="0">
              <a:solidFill>
                <a:prstClr val="white"/>
              </a:solidFill>
              <a:latin typeface="Calibri" panose="020F0502020204030204"/>
            </a:endParaRPr>
          </a:p>
        </p:txBody>
      </p:sp>
      <p:sp>
        <p:nvSpPr>
          <p:cNvPr id="6" name="Slide Number Placeholder 5"/>
          <p:cNvSpPr>
            <a:spLocks noGrp="1"/>
          </p:cNvSpPr>
          <p:nvPr>
            <p:ph type="sldNum" sz="quarter" idx="12"/>
          </p:nvPr>
        </p:nvSpPr>
        <p:spPr/>
        <p:txBody>
          <a:bodyPr/>
          <a:lstStyle/>
          <a:p>
            <a:pPr eaLnBrk="0" fontAlgn="base" hangingPunct="0">
              <a:spcBef>
                <a:spcPct val="20000"/>
              </a:spcBef>
              <a:spcAft>
                <a:spcPct val="0"/>
              </a:spcAft>
            </a:pPr>
            <a:fld id="{ADAA8C77-C57D-41C2-9D50-0668B7B3E2F5}" type="slidenum">
              <a:rPr lang="en-US" sz="1200" b="1">
                <a:solidFill>
                  <a:prstClr val="black"/>
                </a:solidFill>
                <a:latin typeface="Times" pitchFamily="18" charset="0"/>
              </a:rPr>
              <a:pPr eaLnBrk="0" fontAlgn="base" hangingPunct="0">
                <a:spcBef>
                  <a:spcPct val="20000"/>
                </a:spcBef>
                <a:spcAft>
                  <a:spcPct val="0"/>
                </a:spcAft>
              </a:pPr>
              <a:t>14</a:t>
            </a:fld>
            <a:endParaRPr lang="en-US" sz="1200" b="1" dirty="0">
              <a:solidFill>
                <a:prstClr val="black"/>
              </a:solidFill>
              <a:latin typeface="Times" pitchFamily="18"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9353" y="6344061"/>
            <a:ext cx="2375303" cy="348378"/>
          </a:xfrm>
          <a:prstGeom prst="rect">
            <a:avLst/>
          </a:prstGeom>
        </p:spPr>
      </p:pic>
      <p:sp>
        <p:nvSpPr>
          <p:cNvPr id="7" name="Title 4"/>
          <p:cNvSpPr>
            <a:spLocks noGrp="1"/>
          </p:cNvSpPr>
          <p:nvPr>
            <p:ph type="title"/>
          </p:nvPr>
        </p:nvSpPr>
        <p:spPr>
          <a:xfrm>
            <a:off x="1981201" y="174403"/>
            <a:ext cx="8193261" cy="994172"/>
          </a:xfrm>
        </p:spPr>
        <p:txBody>
          <a:bodyPr>
            <a:normAutofit/>
          </a:bodyPr>
          <a:lstStyle/>
          <a:p>
            <a:r>
              <a:rPr lang="en-US" sz="3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Allotment System</a:t>
            </a:r>
          </a:p>
        </p:txBody>
      </p:sp>
      <p:sp>
        <p:nvSpPr>
          <p:cNvPr id="11" name="Content Placeholder 8"/>
          <p:cNvSpPr>
            <a:spLocks noGrp="1"/>
          </p:cNvSpPr>
          <p:nvPr>
            <p:ph idx="1"/>
          </p:nvPr>
        </p:nvSpPr>
        <p:spPr>
          <a:xfrm>
            <a:off x="2055620" y="1325197"/>
            <a:ext cx="7983731" cy="4104449"/>
          </a:xfrm>
        </p:spPr>
        <p:txBody>
          <a:bodyPr vert="horz" lIns="68580" tIns="34290" rIns="68580" bIns="34290" rtlCol="0" anchor="t">
            <a:normAutofit/>
          </a:bodyPr>
          <a:lstStyle/>
          <a:p>
            <a:pPr marL="341313" indent="0"/>
            <a:endParaRPr lang="en-US" sz="2800" dirty="0"/>
          </a:p>
          <a:p>
            <a:pPr lvl="1"/>
            <a:endParaRPr lang="en-US" sz="2100" b="1" dirty="0">
              <a:solidFill>
                <a:schemeClr val="bg1"/>
              </a:solidFill>
            </a:endParaRPr>
          </a:p>
          <a:p>
            <a:pPr lvl="1"/>
            <a:endParaRPr lang="en-US" sz="2100" b="1" dirty="0">
              <a:solidFill>
                <a:schemeClr val="bg1"/>
              </a:solidFill>
            </a:endParaRPr>
          </a:p>
        </p:txBody>
      </p:sp>
      <p:sp>
        <p:nvSpPr>
          <p:cNvPr id="10" name="Rectangle 3">
            <a:extLst>
              <a:ext uri="{FF2B5EF4-FFF2-40B4-BE49-F238E27FC236}">
                <a16:creationId xmlns:a16="http://schemas.microsoft.com/office/drawing/2014/main" id="{33716BBB-29E6-47D6-B4E5-9231F0DB3B06}"/>
              </a:ext>
            </a:extLst>
          </p:cNvPr>
          <p:cNvSpPr txBox="1">
            <a:spLocks/>
          </p:cNvSpPr>
          <p:nvPr/>
        </p:nvSpPr>
        <p:spPr>
          <a:xfrm>
            <a:off x="1981200" y="1219201"/>
            <a:ext cx="8001000" cy="490696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altLang="en-US" sz="2800" b="1" dirty="0">
              <a:solidFill>
                <a:prstClr val="white"/>
              </a:solidFill>
              <a:latin typeface="Calibri" panose="020F0502020204030204"/>
            </a:endParaRPr>
          </a:p>
        </p:txBody>
      </p:sp>
      <p:sp>
        <p:nvSpPr>
          <p:cNvPr id="12" name="Content Placeholder 2">
            <a:extLst>
              <a:ext uri="{FF2B5EF4-FFF2-40B4-BE49-F238E27FC236}">
                <a16:creationId xmlns:a16="http://schemas.microsoft.com/office/drawing/2014/main" id="{1BC5F620-8034-4116-B8DD-A5AD24069CD3}"/>
              </a:ext>
            </a:extLst>
          </p:cNvPr>
          <p:cNvSpPr txBox="1">
            <a:spLocks/>
          </p:cNvSpPr>
          <p:nvPr/>
        </p:nvSpPr>
        <p:spPr>
          <a:xfrm>
            <a:off x="1981200" y="1600201"/>
            <a:ext cx="8229600" cy="452596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800" b="1" dirty="0">
                <a:solidFill>
                  <a:prstClr val="white"/>
                </a:solidFill>
                <a:latin typeface="Calibri" panose="020F0502020204030204"/>
              </a:rPr>
              <a:t>This system provides all the details of the State and federal funding provided to the charter school</a:t>
            </a:r>
          </a:p>
          <a:p>
            <a:pPr marL="0" indent="0">
              <a:buNone/>
            </a:pPr>
            <a:endParaRPr lang="en-US" sz="2800" b="1" dirty="0">
              <a:solidFill>
                <a:prstClr val="white"/>
              </a:solidFill>
              <a:latin typeface="Calibri" panose="020F0502020204030204"/>
            </a:endParaRPr>
          </a:p>
          <a:p>
            <a:pPr marL="0" indent="0">
              <a:buNone/>
            </a:pPr>
            <a:r>
              <a:rPr lang="en-US" sz="2800" b="1" dirty="0">
                <a:solidFill>
                  <a:prstClr val="white"/>
                </a:solidFill>
                <a:latin typeface="Calibri" panose="020F0502020204030204"/>
              </a:rPr>
              <a:t>Request access (with your NCID) at:</a:t>
            </a:r>
          </a:p>
          <a:p>
            <a:pPr marL="0" indent="0">
              <a:buNone/>
            </a:pPr>
            <a:r>
              <a:rPr lang="en-US" sz="2800" b="1" dirty="0">
                <a:solidFill>
                  <a:prstClr val="white"/>
                </a:solidFill>
                <a:latin typeface="Calibri" panose="020F0502020204030204"/>
                <a:hlinkClick r:id="rId4">
                  <a:extLst>
                    <a:ext uri="{A12FA001-AC4F-418D-AE19-62706E023703}">
                      <ahyp:hlinkClr xmlns:ahyp="http://schemas.microsoft.com/office/drawing/2018/hyperlinkcolor" val="tx"/>
                    </a:ext>
                  </a:extLst>
                </a:hlinkClick>
              </a:rPr>
              <a:t>https://www.dpi.nc.gov/districts-schools/district-operations/financial-and-business-services/allotments-—-funding-public-school-units</a:t>
            </a:r>
            <a:endParaRPr lang="en-US" sz="2800" b="1" dirty="0">
              <a:solidFill>
                <a:prstClr val="white"/>
              </a:solidFill>
              <a:latin typeface="Calibri" panose="020F0502020204030204"/>
            </a:endParaRPr>
          </a:p>
          <a:p>
            <a:pPr marL="0" indent="0">
              <a:buNone/>
            </a:pPr>
            <a:endParaRPr lang="en-US" sz="2800" b="1" dirty="0">
              <a:solidFill>
                <a:prstClr val="white"/>
              </a:solidFill>
              <a:latin typeface="Calibri" panose="020F0502020204030204"/>
            </a:endParaRPr>
          </a:p>
        </p:txBody>
      </p:sp>
    </p:spTree>
    <p:extLst>
      <p:ext uri="{BB962C8B-B14F-4D97-AF65-F5344CB8AC3E}">
        <p14:creationId xmlns:p14="http://schemas.microsoft.com/office/powerpoint/2010/main" val="4039584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nodePh="1">
                                  <p:stCondLst>
                                    <p:cond delay="0"/>
                                  </p:stCondLst>
                                  <p:endCondLst>
                                    <p:cond evt="begin" delay="0">
                                      <p:tn val="5"/>
                                    </p:cond>
                                  </p:end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10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40.xml><?xml version="1.0" encoding="utf-8"?>
<p:sld xmlns:a="http://schemas.openxmlformats.org/drawingml/2006/main" xmlns:r="http://schemas.openxmlformats.org/officeDocument/2006/relationships" xmlns:p="http://schemas.openxmlformats.org/presentationml/2006/main">
  <p:cSld>
    <p:bg>
      <p:bgPr>
        <a:solidFill>
          <a:srgbClr val="000000">
            <a:alpha val="0"/>
          </a:srgbClr>
        </a:solidFill>
        <a:effectLst/>
      </p:bgPr>
    </p:bg>
    <p:spTree>
      <p:nvGrpSpPr>
        <p:cNvPr id="1" name="Shape 194"/>
        <p:cNvGrpSpPr/>
        <p:nvPr/>
      </p:nvGrpSpPr>
      <p:grpSpPr>
        <a:xfrm>
          <a:off x="0" y="0"/>
          <a:ext cx="0" cy="0"/>
          <a:chOff x="0" y="0"/>
          <a:chExt cx="0" cy="0"/>
        </a:xfrm>
      </p:grpSpPr>
      <p:sp>
        <p:nvSpPr>
          <p:cNvPr id="196" name="Google Shape;196;p32"/>
          <p:cNvSpPr txBox="1">
            <a:spLocks noGrp="1"/>
          </p:cNvSpPr>
          <p:nvPr>
            <p:ph type="title"/>
          </p:nvPr>
        </p:nvSpPr>
        <p:spPr>
          <a:xfrm>
            <a:off x="2133600" y="76200"/>
            <a:ext cx="7772400" cy="990600"/>
          </a:xfrm>
          <a:prstGeom prst="rect">
            <a:avLst/>
          </a:prstGeom>
          <a:noFill/>
          <a:ln>
            <a:noFill/>
          </a:ln>
        </p:spPr>
        <p:txBody>
          <a:bodyPr spcFirstLastPara="1" wrap="square" lIns="91425" tIns="45700" rIns="91425" bIns="45700" anchor="ctr" anchorCtr="0">
            <a:noAutofit/>
          </a:bodyPr>
          <a:lstStyle/>
          <a:p>
            <a:pPr algn="ctr"/>
            <a:r>
              <a:rPr lang="en-US"/>
              <a:t>Regional Education Facilitators</a:t>
            </a:r>
            <a:endParaRPr/>
          </a:p>
        </p:txBody>
      </p:sp>
      <p:sp>
        <p:nvSpPr>
          <p:cNvPr id="198" name="Google Shape;198;p32"/>
          <p:cNvSpPr txBox="1"/>
          <p:nvPr/>
        </p:nvSpPr>
        <p:spPr>
          <a:xfrm>
            <a:off x="2858425" y="5232550"/>
            <a:ext cx="6595200" cy="606300"/>
          </a:xfrm>
          <a:prstGeom prst="rect">
            <a:avLst/>
          </a:prstGeom>
          <a:noFill/>
          <a:ln>
            <a:noFill/>
          </a:ln>
        </p:spPr>
        <p:txBody>
          <a:bodyPr spcFirstLastPara="1" wrap="square" lIns="91425" tIns="91425" rIns="91425" bIns="91425" anchor="ctr" anchorCtr="0">
            <a:noAutofit/>
          </a:bodyPr>
          <a:lstStyle/>
          <a:p>
            <a:pPr marL="342900" indent="-152400" algn="ctr">
              <a:spcBef>
                <a:spcPts val="600"/>
              </a:spcBef>
              <a:buClr>
                <a:srgbClr val="000000"/>
              </a:buClr>
            </a:pPr>
            <a:r>
              <a:rPr lang="en-US" sz="3000" u="sng" kern="0">
                <a:solidFill>
                  <a:srgbClr val="009999"/>
                </a:solidFill>
                <a:latin typeface="Arial"/>
                <a:cs typeface="Arial"/>
                <a:sym typeface="Arial"/>
                <a:hlinkClick r:id="rId3"/>
              </a:rPr>
              <a:t>http://bit.ly/NCDPIREF</a:t>
            </a:r>
            <a:endParaRPr sz="3000" kern="0">
              <a:solidFill>
                <a:srgbClr val="000000"/>
              </a:solidFill>
              <a:latin typeface="Arial"/>
              <a:cs typeface="Arial"/>
              <a:sym typeface="Arial"/>
            </a:endParaRPr>
          </a:p>
        </p:txBody>
      </p:sp>
      <p:pic>
        <p:nvPicPr>
          <p:cNvPr id="2" name="Picture 1"/>
          <p:cNvPicPr>
            <a:picLocks noChangeAspect="1"/>
          </p:cNvPicPr>
          <p:nvPr/>
        </p:nvPicPr>
        <p:blipFill>
          <a:blip r:embed="rId4"/>
          <a:stretch>
            <a:fillRect/>
          </a:stretch>
        </p:blipFill>
        <p:spPr>
          <a:xfrm>
            <a:off x="1597269" y="791308"/>
            <a:ext cx="8845062" cy="5994156"/>
          </a:xfrm>
          <a:prstGeom prst="rect">
            <a:avLst/>
          </a:prstGeom>
        </p:spPr>
      </p:pic>
      <p:sp>
        <p:nvSpPr>
          <p:cNvPr id="3" name="TextBox 2"/>
          <p:cNvSpPr txBox="1"/>
          <p:nvPr/>
        </p:nvSpPr>
        <p:spPr>
          <a:xfrm>
            <a:off x="2133600" y="5008326"/>
            <a:ext cx="1614854" cy="307777"/>
          </a:xfrm>
          <a:prstGeom prst="rect">
            <a:avLst/>
          </a:prstGeom>
          <a:solidFill>
            <a:schemeClr val="bg1"/>
          </a:solidFill>
        </p:spPr>
        <p:txBody>
          <a:bodyPr wrap="square" rtlCol="0">
            <a:spAutoFit/>
          </a:bodyPr>
          <a:lstStyle/>
          <a:p>
            <a:pPr>
              <a:buClr>
                <a:srgbClr val="000000"/>
              </a:buClr>
            </a:pPr>
            <a:r>
              <a:rPr lang="en-US" sz="1400" kern="0" dirty="0">
                <a:solidFill>
                  <a:srgbClr val="000000"/>
                </a:solidFill>
                <a:latin typeface="Arial"/>
                <a:cs typeface="Arial"/>
                <a:sym typeface="Arial"/>
              </a:rPr>
              <a:t>Vacant</a:t>
            </a:r>
          </a:p>
        </p:txBody>
      </p:sp>
      <p:sp>
        <p:nvSpPr>
          <p:cNvPr id="8" name="TextBox 7"/>
          <p:cNvSpPr txBox="1"/>
          <p:nvPr/>
        </p:nvSpPr>
        <p:spPr>
          <a:xfrm>
            <a:off x="2198080" y="6233390"/>
            <a:ext cx="1614854" cy="307777"/>
          </a:xfrm>
          <a:prstGeom prst="rect">
            <a:avLst/>
          </a:prstGeom>
          <a:solidFill>
            <a:schemeClr val="accent3">
              <a:lumMod val="95000"/>
            </a:schemeClr>
          </a:solidFill>
        </p:spPr>
        <p:txBody>
          <a:bodyPr wrap="square" rtlCol="0">
            <a:spAutoFit/>
          </a:bodyPr>
          <a:lstStyle/>
          <a:p>
            <a:pPr>
              <a:buClr>
                <a:srgbClr val="000000"/>
              </a:buClr>
            </a:pPr>
            <a:r>
              <a:rPr lang="en-US" sz="1400" kern="0" dirty="0">
                <a:solidFill>
                  <a:srgbClr val="000000"/>
                </a:solidFill>
                <a:latin typeface="Arial"/>
                <a:cs typeface="Arial"/>
                <a:sym typeface="Arial"/>
              </a:rPr>
              <a:t>Laura </a:t>
            </a:r>
            <a:r>
              <a:rPr lang="en-US" sz="1400" kern="0" dirty="0" err="1">
                <a:solidFill>
                  <a:srgbClr val="000000"/>
                </a:solidFill>
                <a:latin typeface="Arial"/>
                <a:cs typeface="Arial"/>
                <a:sym typeface="Arial"/>
              </a:rPr>
              <a:t>Papsun</a:t>
            </a:r>
            <a:endParaRPr lang="en-US" sz="1400" kern="0" dirty="0">
              <a:solidFill>
                <a:srgbClr val="000000"/>
              </a:solidFill>
              <a:latin typeface="Arial"/>
              <a:cs typeface="Arial"/>
              <a:sym typeface="Arial"/>
            </a:endParaRPr>
          </a:p>
        </p:txBody>
      </p:sp>
      <p:sp>
        <p:nvSpPr>
          <p:cNvPr id="4" name="TextBox 3"/>
          <p:cNvSpPr txBox="1"/>
          <p:nvPr/>
        </p:nvSpPr>
        <p:spPr>
          <a:xfrm>
            <a:off x="2007578" y="3569678"/>
            <a:ext cx="6787661" cy="307777"/>
          </a:xfrm>
          <a:prstGeom prst="rect">
            <a:avLst/>
          </a:prstGeom>
          <a:solidFill>
            <a:schemeClr val="bg1"/>
          </a:solidFill>
        </p:spPr>
        <p:txBody>
          <a:bodyPr wrap="square" rtlCol="0">
            <a:spAutoFit/>
          </a:bodyPr>
          <a:lstStyle/>
          <a:p>
            <a:pPr>
              <a:buClr>
                <a:srgbClr val="000000"/>
              </a:buClr>
            </a:pPr>
            <a:endParaRPr lang="en-US" sz="1400" kern="0" dirty="0">
              <a:solidFill>
                <a:srgbClr val="000000"/>
              </a:solidFill>
              <a:latin typeface="Arial"/>
              <a:cs typeface="Arial"/>
              <a:sym typeface="Arial"/>
            </a:endParaRPr>
          </a:p>
        </p:txBody>
      </p:sp>
      <p:sp>
        <p:nvSpPr>
          <p:cNvPr id="5" name="TextBox 4"/>
          <p:cNvSpPr txBox="1"/>
          <p:nvPr/>
        </p:nvSpPr>
        <p:spPr>
          <a:xfrm>
            <a:off x="2007577" y="2954215"/>
            <a:ext cx="4281855" cy="754053"/>
          </a:xfrm>
          <a:prstGeom prst="rect">
            <a:avLst/>
          </a:prstGeom>
          <a:solidFill>
            <a:schemeClr val="bg1"/>
          </a:solidFill>
        </p:spPr>
        <p:txBody>
          <a:bodyPr wrap="square" rtlCol="0">
            <a:spAutoFit/>
          </a:bodyPr>
          <a:lstStyle/>
          <a:p>
            <a:pPr marL="342900" indent="-152400" algn="ctr">
              <a:spcBef>
                <a:spcPts val="600"/>
              </a:spcBef>
              <a:buClr>
                <a:srgbClr val="000000"/>
              </a:buClr>
            </a:pPr>
            <a:r>
              <a:rPr lang="en-US" sz="2400" u="sng" kern="0" dirty="0">
                <a:solidFill>
                  <a:srgbClr val="009999"/>
                </a:solidFill>
                <a:latin typeface="Arial"/>
                <a:cs typeface="Arial"/>
                <a:sym typeface="Arial"/>
                <a:hlinkClick r:id="rId3"/>
              </a:rPr>
              <a:t>http://bit.ly/NCDPIREF</a:t>
            </a:r>
            <a:endParaRPr lang="en-US" sz="2400" u="sng" kern="0" dirty="0">
              <a:solidFill>
                <a:srgbClr val="009999"/>
              </a:solidFill>
              <a:latin typeface="Arial"/>
              <a:cs typeface="Arial"/>
              <a:sym typeface="Arial"/>
            </a:endParaRPr>
          </a:p>
          <a:p>
            <a:pPr marL="342900" indent="-152400" algn="ctr">
              <a:spcBef>
                <a:spcPts val="600"/>
              </a:spcBef>
              <a:buClr>
                <a:srgbClr val="000000"/>
              </a:buClr>
            </a:pPr>
            <a:endParaRPr lang="en-US" sz="1400" kern="0" dirty="0">
              <a:solidFill>
                <a:srgbClr val="000000"/>
              </a:solidFill>
              <a:latin typeface="Arial"/>
              <a:cs typeface="Arial"/>
              <a:sym typeface="Arial"/>
            </a:endParaRPr>
          </a:p>
        </p:txBody>
      </p:sp>
    </p:spTree>
    <p:extLst>
      <p:ext uri="{BB962C8B-B14F-4D97-AF65-F5344CB8AC3E}">
        <p14:creationId xmlns:p14="http://schemas.microsoft.com/office/powerpoint/2010/main" val="321925590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bowl of salad&#10;&#10;Description automatically generated">
            <a:extLst>
              <a:ext uri="{FF2B5EF4-FFF2-40B4-BE49-F238E27FC236}">
                <a16:creationId xmlns:a16="http://schemas.microsoft.com/office/drawing/2014/main" id="{0361A9DB-0DA5-44ED-859F-AD4A68C403F7}"/>
              </a:ext>
            </a:extLst>
          </p:cNvPr>
          <p:cNvPicPr>
            <a:picLocks noGrp="1" noChangeAspect="1"/>
          </p:cNvPicPr>
          <p:nvPr>
            <p:ph idx="1"/>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l="8461" t="5504" r="11810" b="-2"/>
          <a:stretch/>
        </p:blipFill>
        <p:spPr>
          <a:xfrm>
            <a:off x="4178343" y="179832"/>
            <a:ext cx="8213897" cy="6858000"/>
          </a:xfrm>
          <a:prstGeom prst="rect">
            <a:avLst/>
          </a:prstGeom>
        </p:spPr>
      </p:pic>
      <p:sp>
        <p:nvSpPr>
          <p:cNvPr id="12" name="Rectangle 1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0DF00D1C-466E-4289-9CE3-B097AEB471B5}"/>
              </a:ext>
            </a:extLst>
          </p:cNvPr>
          <p:cNvSpPr>
            <a:spLocks noGrp="1"/>
          </p:cNvSpPr>
          <p:nvPr>
            <p:ph type="title"/>
          </p:nvPr>
        </p:nvSpPr>
        <p:spPr>
          <a:xfrm>
            <a:off x="477981" y="1122363"/>
            <a:ext cx="4023360" cy="3204134"/>
          </a:xfrm>
        </p:spPr>
        <p:txBody>
          <a:bodyPr vert="horz" lIns="91440" tIns="45720" rIns="91440" bIns="45720" rtlCol="0" anchor="b">
            <a:normAutofit fontScale="90000"/>
          </a:bodyPr>
          <a:lstStyle/>
          <a:p>
            <a:r>
              <a:rPr lang="en-US" sz="4800" dirty="0">
                <a:latin typeface="Georgia" panose="02040502050405020303" pitchFamily="18" charset="0"/>
              </a:rPr>
              <a:t>Enjoy Your Lunch! We will reconvene at 12:25 p.m.</a:t>
            </a: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46378272"/>
      </p:ext>
    </p:extLst>
  </p:cSld>
  <p:clrMapOvr>
    <a:overrideClrMapping bg1="dk1" tx1="lt1" bg2="dk2" tx2="lt2" accent1="accent1" accent2="accent2" accent3="accent3" accent4="accent4" accent5="accent5" accent6="accent6" hlink="hlink" folHlink="folHlink"/>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2">
            <a:extLst>
              <a:ext uri="{FF2B5EF4-FFF2-40B4-BE49-F238E27FC236}">
                <a16:creationId xmlns:a16="http://schemas.microsoft.com/office/drawing/2014/main" id="{24F2913A-BE3E-FA40-A392-33884BCA31B2}"/>
              </a:ext>
            </a:extLst>
          </p:cNvPr>
          <p:cNvSpPr>
            <a:spLocks noGrp="1" noChangeArrowheads="1"/>
          </p:cNvSpPr>
          <p:nvPr>
            <p:ph type="ctrTitle"/>
          </p:nvPr>
        </p:nvSpPr>
        <p:spPr>
          <a:xfrm>
            <a:off x="2209800" y="1828800"/>
            <a:ext cx="7772400" cy="1143000"/>
          </a:xfrm>
        </p:spPr>
        <p:txBody>
          <a:bodyPr/>
          <a:lstStyle/>
          <a:p>
            <a:pPr eaLnBrk="1" hangingPunct="1">
              <a:lnSpc>
                <a:spcPct val="150000"/>
              </a:lnSpc>
            </a:pPr>
            <a:r>
              <a:rPr lang="en-US" altLang="en-US" sz="3500" b="0"/>
              <a:t>New Charter School Leaders Institute</a:t>
            </a:r>
            <a:br>
              <a:rPr lang="en-US" altLang="en-US" b="0"/>
            </a:br>
            <a:endParaRPr lang="en-US" altLang="en-US" sz="3000"/>
          </a:p>
        </p:txBody>
      </p:sp>
      <p:sp>
        <p:nvSpPr>
          <p:cNvPr id="27650" name="Rectangle 3">
            <a:extLst>
              <a:ext uri="{FF2B5EF4-FFF2-40B4-BE49-F238E27FC236}">
                <a16:creationId xmlns:a16="http://schemas.microsoft.com/office/drawing/2014/main" id="{1C416414-9D48-8D48-9F69-EA482EF8F29A}"/>
              </a:ext>
            </a:extLst>
          </p:cNvPr>
          <p:cNvSpPr>
            <a:spLocks noGrp="1" noChangeArrowheads="1"/>
          </p:cNvSpPr>
          <p:nvPr>
            <p:ph type="subTitle" idx="1"/>
          </p:nvPr>
        </p:nvSpPr>
        <p:spPr>
          <a:xfrm>
            <a:off x="2895600" y="3276600"/>
            <a:ext cx="6400800" cy="2286000"/>
          </a:xfrm>
        </p:spPr>
        <p:txBody>
          <a:bodyPr/>
          <a:lstStyle/>
          <a:p>
            <a:r>
              <a:rPr lang="en-US" altLang="en-US" sz="1400" b="1"/>
              <a:t>Dr. Tina Hinson</a:t>
            </a:r>
          </a:p>
          <a:p>
            <a:r>
              <a:rPr lang="en-US" altLang="en-US" sz="1400" i="1"/>
              <a:t>Program Administrator</a:t>
            </a:r>
            <a:endParaRPr lang="en-US" altLang="en-US" sz="1400"/>
          </a:p>
          <a:p>
            <a:endParaRPr lang="en-US" altLang="en-US" sz="1400" b="1"/>
          </a:p>
          <a:p>
            <a:r>
              <a:rPr lang="en-US" altLang="en-US" sz="1400" b="1"/>
              <a:t>James Popp</a:t>
            </a:r>
            <a:endParaRPr lang="en-US" altLang="en-US" sz="1400"/>
          </a:p>
          <a:p>
            <a:r>
              <a:rPr lang="en-US" altLang="en-US" sz="1400" i="1"/>
              <a:t>Program Administrator</a:t>
            </a:r>
            <a:endParaRPr lang="en-US" altLang="en-US" sz="1400"/>
          </a:p>
          <a:p>
            <a:endParaRPr lang="en-US" altLang="en-US" sz="1400" b="1"/>
          </a:p>
          <a:p>
            <a:r>
              <a:rPr lang="en-US" altLang="en-US" sz="1400" b="1"/>
              <a:t>NC Department of Public Instruction</a:t>
            </a:r>
            <a:endParaRPr lang="en-US" altLang="en-US" sz="1400"/>
          </a:p>
          <a:p>
            <a:r>
              <a:rPr lang="en-US" altLang="en-US" sz="1400" i="1"/>
              <a:t>Federal Program Monitoring and Support Division</a:t>
            </a:r>
            <a:endParaRPr lang="en-US" altLang="en-US" sz="1400"/>
          </a:p>
          <a:p>
            <a:r>
              <a:rPr lang="en-US" altLang="en-US" sz="1400"/>
              <a:t> </a:t>
            </a:r>
            <a:r>
              <a:rPr lang="en-US" altLang="en-US" sz="1400" i="1"/>
              <a:t>6351 Mail Service Center</a:t>
            </a:r>
            <a:endParaRPr lang="en-US" altLang="en-US" sz="1400"/>
          </a:p>
          <a:p>
            <a:r>
              <a:rPr lang="en-US" altLang="en-US" sz="1400" i="1"/>
              <a:t>Raleigh, NC 27699</a:t>
            </a:r>
            <a:endParaRPr lang="en-US" altLang="en-US" sz="1400"/>
          </a:p>
          <a:p>
            <a:r>
              <a:rPr lang="en-US" altLang="en-US" sz="1400"/>
              <a:t> </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7" name="Picture 2">
            <a:extLst>
              <a:ext uri="{FF2B5EF4-FFF2-40B4-BE49-F238E27FC236}">
                <a16:creationId xmlns:a16="http://schemas.microsoft.com/office/drawing/2014/main" id="{5D577232-EAE6-A64D-946E-35BB4B9711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533400"/>
            <a:ext cx="91440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8" name="TextBox 6">
            <a:extLst>
              <a:ext uri="{FF2B5EF4-FFF2-40B4-BE49-F238E27FC236}">
                <a16:creationId xmlns:a16="http://schemas.microsoft.com/office/drawing/2014/main" id="{E9F0DEE4-B00A-5548-9860-BD48E3332A2A}"/>
              </a:ext>
            </a:extLst>
          </p:cNvPr>
          <p:cNvSpPr txBox="1">
            <a:spLocks noChangeArrowheads="1"/>
          </p:cNvSpPr>
          <p:nvPr/>
        </p:nvSpPr>
        <p:spPr bwMode="auto">
          <a:xfrm>
            <a:off x="6324600" y="4061078"/>
            <a:ext cx="4343400"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000">
                <a:solidFill>
                  <a:srgbClr val="0D4376"/>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rgbClr val="0D4376"/>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rgbClr val="0D4376"/>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rgbClr val="0D4376"/>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rgbClr val="0D4376"/>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rgbClr val="0D4376"/>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rgbClr val="0D4376"/>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rgbClr val="0D4376"/>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rgbClr val="0D4376"/>
                </a:solidFill>
                <a:latin typeface="Arial" panose="020B0604020202020204" pitchFamily="34" charset="0"/>
                <a:ea typeface="ヒラギノ角ゴ Pro W3" panose="020B0300000000000000" pitchFamily="34" charset="-128"/>
              </a:defRPr>
            </a:lvl9pPr>
          </a:lstStyle>
          <a:p>
            <a:pPr eaLnBrk="0" fontAlgn="base" hangingPunct="0">
              <a:spcBef>
                <a:spcPct val="0"/>
              </a:spcBef>
              <a:spcAft>
                <a:spcPct val="0"/>
              </a:spcAft>
              <a:buNone/>
            </a:pPr>
            <a:r>
              <a:rPr lang="en-US" altLang="en-US" sz="2000">
                <a:solidFill>
                  <a:srgbClr val="000000"/>
                </a:solidFill>
                <a:latin typeface="Times New Roman" panose="02020603050405020304" pitchFamily="18" charset="0"/>
              </a:rPr>
              <a:t>Eastern Charters </a:t>
            </a:r>
            <a:r>
              <a:rPr lang="en-US" altLang="en-US" sz="1500">
                <a:solidFill>
                  <a:srgbClr val="000000"/>
                </a:solidFill>
                <a:latin typeface="Times New Roman" panose="02020603050405020304" pitchFamily="18" charset="0"/>
              </a:rPr>
              <a:t>(Northeast, North Central, Sandhills, Southeast)</a:t>
            </a:r>
          </a:p>
          <a:p>
            <a:pPr eaLnBrk="0" fontAlgn="base" hangingPunct="0">
              <a:spcBef>
                <a:spcPct val="0"/>
              </a:spcBef>
              <a:spcAft>
                <a:spcPct val="0"/>
              </a:spcAft>
              <a:buNone/>
            </a:pPr>
            <a:r>
              <a:rPr lang="en-US" altLang="en-US" sz="2000">
                <a:solidFill>
                  <a:srgbClr val="000000"/>
                </a:solidFill>
                <a:latin typeface="Times New Roman" panose="02020603050405020304" pitchFamily="18" charset="0"/>
              </a:rPr>
              <a:t>Dr. Tina Hinson</a:t>
            </a:r>
          </a:p>
          <a:p>
            <a:pPr eaLnBrk="0" fontAlgn="base" hangingPunct="0">
              <a:spcBef>
                <a:spcPct val="0"/>
              </a:spcBef>
              <a:spcAft>
                <a:spcPct val="0"/>
              </a:spcAft>
              <a:buNone/>
            </a:pPr>
            <a:r>
              <a:rPr lang="en-US" altLang="en-US" sz="2000">
                <a:solidFill>
                  <a:srgbClr val="000000"/>
                </a:solidFill>
                <a:latin typeface="Times New Roman" panose="02020603050405020304" pitchFamily="18" charset="0"/>
              </a:rPr>
              <a:t>(984) 236-2803</a:t>
            </a:r>
          </a:p>
          <a:p>
            <a:pPr eaLnBrk="0" fontAlgn="base" hangingPunct="0">
              <a:spcBef>
                <a:spcPct val="0"/>
              </a:spcBef>
              <a:spcAft>
                <a:spcPct val="0"/>
              </a:spcAft>
              <a:buNone/>
            </a:pPr>
            <a:r>
              <a:rPr lang="en-US" altLang="en-US" sz="2000" u="sng">
                <a:solidFill>
                  <a:srgbClr val="000000"/>
                </a:solidFill>
                <a:latin typeface="Times New Roman" panose="02020603050405020304" pitchFamily="18" charset="0"/>
                <a:hlinkClick r:id="rId3"/>
              </a:rPr>
              <a:t>tina.hinson@dpi.nc.gov</a:t>
            </a:r>
            <a:endParaRPr lang="en-US" altLang="en-US" sz="2000">
              <a:solidFill>
                <a:srgbClr val="000000"/>
              </a:solidFill>
              <a:latin typeface="Times New Roman" panose="02020603050405020304" pitchFamily="18" charset="0"/>
            </a:endParaRPr>
          </a:p>
          <a:p>
            <a:pPr eaLnBrk="0" fontAlgn="base" hangingPunct="0">
              <a:spcBef>
                <a:spcPct val="0"/>
              </a:spcBef>
              <a:spcAft>
                <a:spcPct val="0"/>
              </a:spcAft>
              <a:buNone/>
            </a:pPr>
            <a:endParaRPr lang="en-US" altLang="en-US" sz="2400">
              <a:solidFill>
                <a:srgbClr val="000000"/>
              </a:solidFill>
            </a:endParaRPr>
          </a:p>
        </p:txBody>
      </p:sp>
      <p:sp>
        <p:nvSpPr>
          <p:cNvPr id="29699" name="TextBox 7">
            <a:extLst>
              <a:ext uri="{FF2B5EF4-FFF2-40B4-BE49-F238E27FC236}">
                <a16:creationId xmlns:a16="http://schemas.microsoft.com/office/drawing/2014/main" id="{3D8C0300-D98F-8F45-AAB8-DD65A31462C2}"/>
              </a:ext>
            </a:extLst>
          </p:cNvPr>
          <p:cNvSpPr txBox="1">
            <a:spLocks noChangeArrowheads="1"/>
          </p:cNvSpPr>
          <p:nvPr/>
        </p:nvSpPr>
        <p:spPr bwMode="auto">
          <a:xfrm>
            <a:off x="1967484" y="4038600"/>
            <a:ext cx="4343400" cy="1923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000">
                <a:solidFill>
                  <a:srgbClr val="0D4376"/>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rgbClr val="0D4376"/>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rgbClr val="0D4376"/>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rgbClr val="0D4376"/>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rgbClr val="0D4376"/>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rgbClr val="0D4376"/>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rgbClr val="0D4376"/>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rgbClr val="0D4376"/>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rgbClr val="0D4376"/>
                </a:solidFill>
                <a:latin typeface="Arial" panose="020B0604020202020204" pitchFamily="34" charset="0"/>
                <a:ea typeface="ヒラギノ角ゴ Pro W3" panose="020B0300000000000000" pitchFamily="34" charset="-128"/>
              </a:defRPr>
            </a:lvl9pPr>
          </a:lstStyle>
          <a:p>
            <a:pPr eaLnBrk="0" fontAlgn="base" hangingPunct="0">
              <a:spcBef>
                <a:spcPct val="0"/>
              </a:spcBef>
              <a:spcAft>
                <a:spcPct val="0"/>
              </a:spcAft>
              <a:buNone/>
            </a:pPr>
            <a:r>
              <a:rPr lang="en-US" altLang="en-US" sz="2000">
                <a:solidFill>
                  <a:srgbClr val="000000"/>
                </a:solidFill>
                <a:latin typeface="Times New Roman" panose="02020603050405020304" pitchFamily="18" charset="0"/>
              </a:rPr>
              <a:t>Western Charters </a:t>
            </a:r>
            <a:r>
              <a:rPr lang="en-US" altLang="en-US" sz="1500">
                <a:solidFill>
                  <a:srgbClr val="000000"/>
                </a:solidFill>
                <a:latin typeface="Times New Roman" panose="02020603050405020304" pitchFamily="18" charset="0"/>
              </a:rPr>
              <a:t>(Piedmont-Triad, Northwest, Southwest, Western)</a:t>
            </a:r>
          </a:p>
          <a:p>
            <a:pPr eaLnBrk="0" fontAlgn="base" hangingPunct="0">
              <a:spcBef>
                <a:spcPct val="0"/>
              </a:spcBef>
              <a:spcAft>
                <a:spcPct val="0"/>
              </a:spcAft>
              <a:buNone/>
            </a:pPr>
            <a:r>
              <a:rPr lang="en-US" altLang="en-US" sz="2000">
                <a:solidFill>
                  <a:srgbClr val="000000"/>
                </a:solidFill>
                <a:latin typeface="Times New Roman" panose="02020603050405020304" pitchFamily="18" charset="0"/>
              </a:rPr>
              <a:t>James J. Popp</a:t>
            </a:r>
          </a:p>
          <a:p>
            <a:pPr eaLnBrk="0" fontAlgn="base" hangingPunct="0">
              <a:spcBef>
                <a:spcPct val="0"/>
              </a:spcBef>
              <a:spcAft>
                <a:spcPct val="0"/>
              </a:spcAft>
              <a:buNone/>
            </a:pPr>
            <a:r>
              <a:rPr lang="en-US" altLang="en-US" sz="2000">
                <a:solidFill>
                  <a:srgbClr val="000000"/>
                </a:solidFill>
                <a:latin typeface="Times New Roman" panose="02020603050405020304" pitchFamily="18" charset="0"/>
              </a:rPr>
              <a:t>(984) 236-2801</a:t>
            </a:r>
          </a:p>
          <a:p>
            <a:pPr eaLnBrk="0" fontAlgn="base" hangingPunct="0">
              <a:spcBef>
                <a:spcPct val="0"/>
              </a:spcBef>
              <a:spcAft>
                <a:spcPct val="0"/>
              </a:spcAft>
              <a:buNone/>
            </a:pPr>
            <a:r>
              <a:rPr lang="en-US" altLang="en-US" sz="2000" u="sng">
                <a:solidFill>
                  <a:srgbClr val="000000"/>
                </a:solidFill>
                <a:latin typeface="Times New Roman" panose="02020603050405020304" pitchFamily="18" charset="0"/>
                <a:hlinkClick r:id="rId3"/>
              </a:rPr>
              <a:t>james.popp@dpi.nc.gov</a:t>
            </a:r>
            <a:endParaRPr lang="en-US" altLang="en-US" sz="2000">
              <a:solidFill>
                <a:srgbClr val="000000"/>
              </a:solidFill>
              <a:latin typeface="Times New Roman" panose="02020603050405020304" pitchFamily="18" charset="0"/>
            </a:endParaRPr>
          </a:p>
          <a:p>
            <a:pPr eaLnBrk="0" fontAlgn="base" hangingPunct="0">
              <a:spcBef>
                <a:spcPct val="0"/>
              </a:spcBef>
              <a:spcAft>
                <a:spcPct val="0"/>
              </a:spcAft>
              <a:buNone/>
            </a:pPr>
            <a:endParaRPr lang="en-US" altLang="en-US" sz="2400">
              <a:solidFill>
                <a:srgbClr val="000000"/>
              </a:solidFill>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le 1">
            <a:extLst>
              <a:ext uri="{FF2B5EF4-FFF2-40B4-BE49-F238E27FC236}">
                <a16:creationId xmlns:a16="http://schemas.microsoft.com/office/drawing/2014/main" id="{59604133-4387-7F4B-A1E3-54AAD5B0E769}"/>
              </a:ext>
            </a:extLst>
          </p:cNvPr>
          <p:cNvSpPr>
            <a:spLocks noGrp="1" noChangeArrowheads="1"/>
          </p:cNvSpPr>
          <p:nvPr>
            <p:ph type="title"/>
          </p:nvPr>
        </p:nvSpPr>
        <p:spPr>
          <a:xfrm>
            <a:off x="2152650" y="304801"/>
            <a:ext cx="7886700" cy="728663"/>
          </a:xfrm>
        </p:spPr>
        <p:txBody>
          <a:bodyPr/>
          <a:lstStyle/>
          <a:p>
            <a:pPr algn="ctr"/>
            <a:r>
              <a:rPr lang="en-US" altLang="en-US" sz="4000"/>
              <a:t>Federally-funded Programs</a:t>
            </a:r>
          </a:p>
        </p:txBody>
      </p:sp>
      <p:sp>
        <p:nvSpPr>
          <p:cNvPr id="30722" name="Text Placeholder 2">
            <a:extLst>
              <a:ext uri="{FF2B5EF4-FFF2-40B4-BE49-F238E27FC236}">
                <a16:creationId xmlns:a16="http://schemas.microsoft.com/office/drawing/2014/main" id="{189DF7CC-858B-2949-A8C1-A0743117BC7F}"/>
              </a:ext>
            </a:extLst>
          </p:cNvPr>
          <p:cNvSpPr>
            <a:spLocks noGrp="1" noChangeArrowheads="1"/>
          </p:cNvSpPr>
          <p:nvPr>
            <p:ph type="body" idx="1"/>
          </p:nvPr>
        </p:nvSpPr>
        <p:spPr>
          <a:xfrm>
            <a:off x="1676400" y="766667"/>
            <a:ext cx="8839200" cy="4148138"/>
          </a:xfrm>
        </p:spPr>
        <p:txBody>
          <a:bodyPr/>
          <a:lstStyle/>
          <a:p>
            <a:endParaRPr lang="en-US" altLang="en-US" sz="1700"/>
          </a:p>
          <a:p>
            <a:r>
              <a:rPr lang="en-US" altLang="en-US" sz="1700"/>
              <a:t>* Title I, Part A (Improving the Academic Achievement of the Disadvantaged) – PRC 050 </a:t>
            </a:r>
          </a:p>
          <a:p>
            <a:r>
              <a:rPr lang="en-US" altLang="en-US" sz="1700"/>
              <a:t>* Title I, Part C Migrant Education Program (MEP) – PRC 051 </a:t>
            </a:r>
          </a:p>
          <a:p>
            <a:r>
              <a:rPr lang="en-US" altLang="en-US" sz="1700"/>
              <a:t>* Title I, Part D (Neglected, Delinquent, or At-Risk Youth) – PRC 047 </a:t>
            </a:r>
          </a:p>
          <a:p>
            <a:r>
              <a:rPr lang="en-US" altLang="en-US" sz="1700"/>
              <a:t>* Title II, Part A (Preparing, Training, and Recruiting High Quality Teachers, Principals, and </a:t>
            </a:r>
          </a:p>
          <a:p>
            <a:r>
              <a:rPr lang="en-US" altLang="en-US" sz="1700"/>
              <a:t>                          Other School Leaders) – PRC 103 </a:t>
            </a:r>
          </a:p>
          <a:p>
            <a:r>
              <a:rPr lang="en-US" altLang="en-US" sz="1700"/>
              <a:t>* Title III, Part A Language Acquisition - PRC 104 </a:t>
            </a:r>
          </a:p>
          <a:p>
            <a:r>
              <a:rPr lang="en-US" altLang="en-US" sz="1700"/>
              <a:t>* Title III, Part A Significant Increase – PRC 111</a:t>
            </a:r>
          </a:p>
          <a:p>
            <a:r>
              <a:rPr lang="en-US" altLang="en-US" sz="1700"/>
              <a:t>* Title IV, Part A Subpart 1 (Student Support and Academic Enrichment) – PRC 108 </a:t>
            </a:r>
          </a:p>
          <a:p>
            <a:r>
              <a:rPr lang="en-US" altLang="en-US" sz="1700"/>
              <a:t>* Title IV, Part B 21st Century Community Learning Centers (21st CCLC) – PRC 110 </a:t>
            </a:r>
          </a:p>
          <a:p>
            <a:r>
              <a:rPr lang="en-US" altLang="en-US" sz="1700"/>
              <a:t>* Title V, Part B Rural Education Achievement Program (REAP)</a:t>
            </a:r>
          </a:p>
          <a:p>
            <a:r>
              <a:rPr lang="en-US" altLang="en-US" sz="1700"/>
              <a:t>	- Subpart 1 – Rural and Low-Income Schools (SRSA) – Dept. of Ed. Direct Grant</a:t>
            </a:r>
          </a:p>
          <a:p>
            <a:r>
              <a:rPr lang="en-US" altLang="en-US" sz="1700"/>
              <a:t>	- Subpart 2 – Rural Low-Income Schools (RLIS) – PRC 109 </a:t>
            </a:r>
          </a:p>
          <a:p>
            <a:r>
              <a:rPr lang="en-US" altLang="en-US" sz="1700"/>
              <a:t>* McKinney-Vento Homeless Education Program – PRC 026 </a:t>
            </a:r>
          </a:p>
          <a:p>
            <a:r>
              <a:rPr lang="en-US" altLang="en-US" sz="1700"/>
              <a:t>* Comprehensive Support and Improvement (CSI) Funds – PRC 105</a:t>
            </a:r>
          </a:p>
          <a:p>
            <a:r>
              <a:rPr lang="en-US" altLang="en-US" sz="1700"/>
              <a:t>* CARES Act, Elementary and Secondary School Emergency Relief (ESSER) – PRC 163</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Title 1">
            <a:extLst>
              <a:ext uri="{FF2B5EF4-FFF2-40B4-BE49-F238E27FC236}">
                <a16:creationId xmlns:a16="http://schemas.microsoft.com/office/drawing/2014/main" id="{CC2BFB3A-074F-9A48-94F9-5F45F69E14B4}"/>
              </a:ext>
            </a:extLst>
          </p:cNvPr>
          <p:cNvSpPr>
            <a:spLocks noGrp="1" noChangeArrowheads="1"/>
          </p:cNvSpPr>
          <p:nvPr>
            <p:ph type="title"/>
          </p:nvPr>
        </p:nvSpPr>
        <p:spPr/>
        <p:txBody>
          <a:bodyPr/>
          <a:lstStyle/>
          <a:p>
            <a:pPr algn="ctr"/>
            <a:r>
              <a:rPr lang="en-US" altLang="en-US"/>
              <a:t>What is the focus of our Division’s work? </a:t>
            </a:r>
            <a:br>
              <a:rPr lang="en-US" altLang="en-US"/>
            </a:br>
            <a:endParaRPr lang="en-US" altLang="en-US"/>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833C528-A334-0F43-94E3-BB3854B3DD41}"/>
              </a:ext>
            </a:extLst>
          </p:cNvPr>
          <p:cNvSpPr>
            <a:spLocks noGrp="1"/>
          </p:cNvSpPr>
          <p:nvPr>
            <p:ph type="body" idx="1"/>
          </p:nvPr>
        </p:nvSpPr>
        <p:spPr>
          <a:xfrm>
            <a:off x="2133600" y="762000"/>
            <a:ext cx="7886700" cy="4419600"/>
          </a:xfrm>
        </p:spPr>
        <p:txBody>
          <a:bodyPr/>
          <a:lstStyle/>
          <a:p>
            <a:pPr marL="342900" indent="-342900">
              <a:buFont typeface="Arial" panose="020B0604020202020204" pitchFamily="34" charset="0"/>
              <a:buChar char="•"/>
              <a:defRPr/>
            </a:pPr>
            <a:r>
              <a:rPr lang="en-US"/>
              <a:t>Program Monitoring</a:t>
            </a:r>
          </a:p>
          <a:p>
            <a:pPr>
              <a:defRPr/>
            </a:pPr>
            <a:endParaRPr lang="en-US"/>
          </a:p>
          <a:p>
            <a:pPr marL="342900" indent="-342900">
              <a:buFont typeface="Arial" panose="020B0604020202020204" pitchFamily="34" charset="0"/>
              <a:buChar char="•"/>
              <a:defRPr/>
            </a:pPr>
            <a:r>
              <a:rPr lang="en-US"/>
              <a:t>Provide Grant Administration</a:t>
            </a:r>
          </a:p>
          <a:p>
            <a:pPr>
              <a:defRPr/>
            </a:pPr>
            <a:endParaRPr lang="en-US"/>
          </a:p>
          <a:p>
            <a:pPr marL="342900" indent="-342900">
              <a:buFont typeface="Arial" panose="020B0604020202020204" pitchFamily="34" charset="0"/>
              <a:buChar char="•"/>
              <a:defRPr/>
            </a:pPr>
            <a:r>
              <a:rPr lang="en-US"/>
              <a:t>Data Collection and Reporting</a:t>
            </a:r>
          </a:p>
          <a:p>
            <a:pPr>
              <a:defRPr/>
            </a:pPr>
            <a:endParaRPr lang="en-US"/>
          </a:p>
          <a:p>
            <a:pPr marL="342900" indent="-342900">
              <a:buFont typeface="Arial" panose="020B0604020202020204" pitchFamily="34" charset="0"/>
              <a:buChar char="•"/>
              <a:defRPr/>
            </a:pPr>
            <a:r>
              <a:rPr lang="en-US"/>
              <a:t>Facilitate the Necessary Technical Assistance Needed to Ensure not only Compliance, but Quality Programs for Students</a:t>
            </a:r>
          </a:p>
          <a:p>
            <a:pPr>
              <a:defRPr/>
            </a:pPr>
            <a:endParaRPr lang="en-US"/>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1" name="Title 1">
            <a:extLst>
              <a:ext uri="{FF2B5EF4-FFF2-40B4-BE49-F238E27FC236}">
                <a16:creationId xmlns:a16="http://schemas.microsoft.com/office/drawing/2014/main" id="{62360A06-B795-AC4A-8319-6F5DFAE67F57}"/>
              </a:ext>
            </a:extLst>
          </p:cNvPr>
          <p:cNvSpPr>
            <a:spLocks noGrp="1" noChangeArrowheads="1"/>
          </p:cNvSpPr>
          <p:nvPr>
            <p:ph type="title"/>
          </p:nvPr>
        </p:nvSpPr>
        <p:spPr/>
        <p:txBody>
          <a:bodyPr/>
          <a:lstStyle/>
          <a:p>
            <a:pPr algn="ctr"/>
            <a:r>
              <a:rPr lang="en-US" altLang="en-US"/>
              <a:t>Program Monitoring</a:t>
            </a:r>
            <a:br>
              <a:rPr lang="en-US" altLang="en-US"/>
            </a:br>
            <a:endParaRPr lang="en-US" altLang="en-US"/>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Text Placeholder 2">
            <a:extLst>
              <a:ext uri="{FF2B5EF4-FFF2-40B4-BE49-F238E27FC236}">
                <a16:creationId xmlns:a16="http://schemas.microsoft.com/office/drawing/2014/main" id="{CAF9B836-F632-E44F-8E7D-F0733207A791}"/>
              </a:ext>
            </a:extLst>
          </p:cNvPr>
          <p:cNvSpPr>
            <a:spLocks noGrp="1" noChangeArrowheads="1"/>
          </p:cNvSpPr>
          <p:nvPr>
            <p:ph type="body" idx="1"/>
          </p:nvPr>
        </p:nvSpPr>
        <p:spPr>
          <a:xfrm>
            <a:off x="2133600" y="990600"/>
            <a:ext cx="7886700" cy="4419600"/>
          </a:xfrm>
        </p:spPr>
        <p:txBody>
          <a:bodyPr/>
          <a:lstStyle/>
          <a:p>
            <a:pPr marL="342900" indent="-342900">
              <a:buFontTx/>
              <a:buChar char="•"/>
            </a:pPr>
            <a:r>
              <a:rPr lang="en-US" altLang="en-US"/>
              <a:t>Building Relationships – we’re in this together</a:t>
            </a:r>
          </a:p>
          <a:p>
            <a:pPr marL="342900" indent="-342900">
              <a:buFontTx/>
              <a:buChar char="•"/>
            </a:pPr>
            <a:endParaRPr lang="en-US" altLang="en-US"/>
          </a:p>
          <a:p>
            <a:pPr marL="342900" indent="-342900">
              <a:buFontTx/>
              <a:buChar char="•"/>
            </a:pPr>
            <a:endParaRPr lang="en-US" altLang="en-US"/>
          </a:p>
          <a:p>
            <a:pPr marL="342900" indent="-342900">
              <a:buFontTx/>
              <a:buChar char="•"/>
            </a:pPr>
            <a:r>
              <a:rPr lang="en-US" altLang="en-US"/>
              <a:t>Technical Assistance – we’re here to help</a:t>
            </a:r>
          </a:p>
          <a:p>
            <a:pPr marL="342900" indent="-342900">
              <a:buFontTx/>
              <a:buChar char="•"/>
            </a:pPr>
            <a:endParaRPr lang="en-US" altLang="en-US"/>
          </a:p>
          <a:p>
            <a:pPr marL="342900" indent="-342900">
              <a:buFontTx/>
              <a:buChar char="•"/>
            </a:pPr>
            <a:endParaRPr lang="en-US" altLang="en-US"/>
          </a:p>
          <a:p>
            <a:pPr marL="342900" indent="-342900">
              <a:buFontTx/>
              <a:buChar char="•"/>
            </a:pPr>
            <a:r>
              <a:rPr lang="en-US" altLang="en-US"/>
              <a:t>Compliance - It's the law</a:t>
            </a:r>
            <a:br>
              <a:rPr lang="en-US" altLang="en-US"/>
            </a:br>
            <a:br>
              <a:rPr lang="en-US" altLang="en-US"/>
            </a:br>
            <a:endParaRPr lang="en-US" altLang="en-US"/>
          </a:p>
          <a:p>
            <a:pPr marL="342900" indent="-342900">
              <a:buFontTx/>
              <a:buChar char="•"/>
            </a:pPr>
            <a:endParaRPr lang="en-US" altLang="en-US"/>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5" name="Title 1">
            <a:extLst>
              <a:ext uri="{FF2B5EF4-FFF2-40B4-BE49-F238E27FC236}">
                <a16:creationId xmlns:a16="http://schemas.microsoft.com/office/drawing/2014/main" id="{FE21C1F6-899B-9F4C-9827-B7BDF039358E}"/>
              </a:ext>
            </a:extLst>
          </p:cNvPr>
          <p:cNvSpPr>
            <a:spLocks noGrp="1" noChangeArrowheads="1"/>
          </p:cNvSpPr>
          <p:nvPr>
            <p:ph type="title"/>
          </p:nvPr>
        </p:nvSpPr>
        <p:spPr>
          <a:xfrm>
            <a:off x="1676400" y="0"/>
            <a:ext cx="8991600" cy="990600"/>
          </a:xfrm>
        </p:spPr>
        <p:txBody>
          <a:bodyPr/>
          <a:lstStyle/>
          <a:p>
            <a:pPr eaLnBrk="1" hangingPunct="1"/>
            <a:r>
              <a:rPr lang="en-US" altLang="en-US" i="1" u="sng">
                <a:latin typeface="Times New Roman" panose="02020603050405020304" pitchFamily="18" charset="0"/>
              </a:rPr>
              <a:t>Monitoring Schedule</a:t>
            </a:r>
            <a:r>
              <a:rPr lang="en-US" altLang="en-US"/>
              <a:t>:</a:t>
            </a:r>
          </a:p>
        </p:txBody>
      </p:sp>
      <p:sp>
        <p:nvSpPr>
          <p:cNvPr id="41986" name="Content Placeholder 2">
            <a:extLst>
              <a:ext uri="{FF2B5EF4-FFF2-40B4-BE49-F238E27FC236}">
                <a16:creationId xmlns:a16="http://schemas.microsoft.com/office/drawing/2014/main" id="{EF892B33-F9FA-0B48-9CA1-628D0813F371}"/>
              </a:ext>
            </a:extLst>
          </p:cNvPr>
          <p:cNvSpPr>
            <a:spLocks noGrp="1" noChangeArrowheads="1"/>
          </p:cNvSpPr>
          <p:nvPr>
            <p:ph idx="1"/>
          </p:nvPr>
        </p:nvSpPr>
        <p:spPr>
          <a:xfrm>
            <a:off x="1524000" y="838200"/>
            <a:ext cx="9144000" cy="4495800"/>
          </a:xfrm>
        </p:spPr>
        <p:txBody>
          <a:bodyPr/>
          <a:lstStyle/>
          <a:p>
            <a:pPr eaLnBrk="1" hangingPunct="1"/>
            <a:r>
              <a:rPr lang="en-US" altLang="en-US" sz="2400" u="sng">
                <a:latin typeface="Times New Roman" panose="02020603050405020304" pitchFamily="18" charset="0"/>
              </a:rPr>
              <a:t>Notification Letter </a:t>
            </a:r>
            <a:r>
              <a:rPr lang="en-US" altLang="en-US" sz="2400">
                <a:latin typeface="Times New Roman" panose="02020603050405020304" pitchFamily="18" charset="0"/>
              </a:rPr>
              <a:t>– 30 calendar days prior to monitoring event</a:t>
            </a:r>
          </a:p>
          <a:p>
            <a:pPr eaLnBrk="1" hangingPunct="1">
              <a:buFontTx/>
              <a:buNone/>
            </a:pPr>
            <a:r>
              <a:rPr lang="en-US" altLang="en-US" sz="2000" i="1">
                <a:latin typeface="Times New Roman" panose="02020603050405020304" pitchFamily="18" charset="0"/>
              </a:rPr>
              <a:t>	</a:t>
            </a:r>
            <a:endParaRPr lang="en-US" altLang="en-US" sz="2000" u="sng">
              <a:latin typeface="Times New Roman" panose="02020603050405020304" pitchFamily="18" charset="0"/>
            </a:endParaRPr>
          </a:p>
          <a:p>
            <a:pPr eaLnBrk="1" hangingPunct="1"/>
            <a:r>
              <a:rPr lang="en-US" altLang="en-US" sz="2400" u="sng">
                <a:latin typeface="Times New Roman" panose="02020603050405020304" pitchFamily="18" charset="0"/>
              </a:rPr>
              <a:t>Documents Submitted</a:t>
            </a:r>
            <a:r>
              <a:rPr lang="en-US" altLang="en-US" sz="2400">
                <a:latin typeface="Times New Roman" panose="02020603050405020304" pitchFamily="18" charset="0"/>
              </a:rPr>
              <a:t> to PA – documentation due by 5:00pm the Friday prior to monitoring event week – </a:t>
            </a:r>
            <a:r>
              <a:rPr lang="en-US" altLang="en-US" sz="2400" u="sng">
                <a:latin typeface="Times New Roman" panose="02020603050405020304" pitchFamily="18" charset="0"/>
              </a:rPr>
              <a:t>must</a:t>
            </a:r>
            <a:r>
              <a:rPr lang="en-US" altLang="en-US" sz="2400">
                <a:latin typeface="Times New Roman" panose="02020603050405020304" pitchFamily="18" charset="0"/>
              </a:rPr>
              <a:t> be in electronic format</a:t>
            </a:r>
          </a:p>
          <a:p>
            <a:pPr eaLnBrk="1" hangingPunct="1"/>
            <a:endParaRPr lang="en-US" altLang="en-US" sz="2000" u="sng">
              <a:latin typeface="Times New Roman" panose="02020603050405020304" pitchFamily="18" charset="0"/>
            </a:endParaRPr>
          </a:p>
          <a:p>
            <a:pPr eaLnBrk="1" hangingPunct="1"/>
            <a:r>
              <a:rPr lang="en-US" altLang="en-US" sz="2400" u="sng">
                <a:latin typeface="Times New Roman" panose="02020603050405020304" pitchFamily="18" charset="0"/>
              </a:rPr>
              <a:t>Monitoring Event</a:t>
            </a:r>
            <a:r>
              <a:rPr lang="en-US" altLang="en-US" sz="2400">
                <a:latin typeface="Times New Roman" panose="02020603050405020304" pitchFamily="18" charset="0"/>
              </a:rPr>
              <a:t>:</a:t>
            </a:r>
          </a:p>
          <a:p>
            <a:pPr lvl="1" eaLnBrk="1" hangingPunct="1">
              <a:buFont typeface="Wingdings" pitchFamily="2" charset="2"/>
              <a:buChar char="ü"/>
            </a:pPr>
            <a:r>
              <a:rPr lang="en-US" altLang="en-US" sz="2000">
                <a:latin typeface="Times New Roman" panose="02020603050405020304" pitchFamily="18" charset="0"/>
              </a:rPr>
              <a:t>Receipt of all LEA / Charter documentation for review by PA (Friday)</a:t>
            </a:r>
          </a:p>
          <a:p>
            <a:pPr lvl="1" eaLnBrk="1" hangingPunct="1">
              <a:buFont typeface="Wingdings" pitchFamily="2" charset="2"/>
              <a:buChar char="ü"/>
            </a:pPr>
            <a:r>
              <a:rPr lang="en-US" altLang="en-US" sz="2000">
                <a:latin typeface="Times New Roman" panose="02020603050405020304" pitchFamily="18" charset="0"/>
              </a:rPr>
              <a:t>Document review (Tuesday &amp; Wednesday)</a:t>
            </a:r>
          </a:p>
          <a:p>
            <a:pPr lvl="1" eaLnBrk="1" hangingPunct="1">
              <a:buFont typeface="Wingdings" pitchFamily="2" charset="2"/>
              <a:buChar char="ü"/>
            </a:pPr>
            <a:r>
              <a:rPr lang="en-US" altLang="en-US" sz="2000">
                <a:latin typeface="Times New Roman" panose="02020603050405020304" pitchFamily="18" charset="0"/>
              </a:rPr>
              <a:t>Onsite school visits, interviews, and closing meeting (Thursday)</a:t>
            </a:r>
          </a:p>
          <a:p>
            <a:pPr lvl="1" eaLnBrk="1" hangingPunct="1">
              <a:buFont typeface="Wingdings" pitchFamily="2" charset="2"/>
              <a:buChar char="ü"/>
            </a:pPr>
            <a:r>
              <a:rPr lang="en-US" altLang="en-US" sz="2000">
                <a:latin typeface="Times New Roman" panose="02020603050405020304" pitchFamily="18" charset="0"/>
              </a:rPr>
              <a:t>Report preparation (Friday &amp; Monday)</a:t>
            </a:r>
          </a:p>
          <a:p>
            <a:pPr lvl="1" eaLnBrk="1" hangingPunct="1">
              <a:buFont typeface="Wingdings" pitchFamily="2" charset="2"/>
              <a:buChar char="ü"/>
            </a:pPr>
            <a:r>
              <a:rPr lang="en-US" altLang="en-US" sz="2000">
                <a:latin typeface="Times New Roman" panose="02020603050405020304" pitchFamily="18" charset="0"/>
              </a:rPr>
              <a:t>Draft report submitted to Section Chief, modification of report (if required), &amp; final supervisory approval</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0106C8-911D-47BA-9282-A69DAFD737F4}"/>
              </a:ext>
            </a:extLst>
          </p:cNvPr>
          <p:cNvSpPr>
            <a:spLocks noGrp="1"/>
          </p:cNvSpPr>
          <p:nvPr>
            <p:ph type="title"/>
          </p:nvPr>
        </p:nvSpPr>
        <p:spPr>
          <a:xfrm>
            <a:off x="1981200" y="85519"/>
            <a:ext cx="8229600" cy="1143000"/>
          </a:xfrm>
        </p:spPr>
        <p:txBody>
          <a:bodyPr/>
          <a:lstStyle/>
          <a:p>
            <a:r>
              <a:rPr lang="en-US" dirty="0"/>
              <a:t>Initial Allotment- </a:t>
            </a:r>
            <a:r>
              <a:rPr lang="en-US" sz="2800" dirty="0"/>
              <a:t>1</a:t>
            </a:r>
            <a:r>
              <a:rPr lang="en-US" sz="2800" baseline="30000" dirty="0"/>
              <a:t>st</a:t>
            </a:r>
            <a:r>
              <a:rPr lang="en-US" sz="2800" dirty="0"/>
              <a:t> year CS</a:t>
            </a:r>
            <a:br>
              <a:rPr lang="en-US" sz="2800" dirty="0"/>
            </a:br>
            <a:endParaRPr lang="en-US" sz="2800" dirty="0"/>
          </a:p>
        </p:txBody>
      </p:sp>
      <p:pic>
        <p:nvPicPr>
          <p:cNvPr id="9" name="Content Placeholder 8" descr="Screen Clipping">
            <a:extLst>
              <a:ext uri="{FF2B5EF4-FFF2-40B4-BE49-F238E27FC236}">
                <a16:creationId xmlns:a16="http://schemas.microsoft.com/office/drawing/2014/main" id="{E12A8A15-A77C-4478-AC67-352828FD42D0}"/>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64527" y="1143001"/>
            <a:ext cx="7391400" cy="5723233"/>
          </a:xfrm>
        </p:spPr>
      </p:pic>
      <p:sp>
        <p:nvSpPr>
          <p:cNvPr id="10" name="TextBox 9">
            <a:extLst>
              <a:ext uri="{FF2B5EF4-FFF2-40B4-BE49-F238E27FC236}">
                <a16:creationId xmlns:a16="http://schemas.microsoft.com/office/drawing/2014/main" id="{46425414-5430-42C1-9EA2-21941BA82D20}"/>
              </a:ext>
            </a:extLst>
          </p:cNvPr>
          <p:cNvSpPr txBox="1"/>
          <p:nvPr/>
        </p:nvSpPr>
        <p:spPr>
          <a:xfrm>
            <a:off x="8239040" y="2669346"/>
            <a:ext cx="2133600" cy="954107"/>
          </a:xfrm>
          <a:prstGeom prst="rect">
            <a:avLst/>
          </a:prstGeom>
          <a:noFill/>
        </p:spPr>
        <p:txBody>
          <a:bodyPr wrap="square" rtlCol="0">
            <a:spAutoFit/>
          </a:bodyPr>
          <a:lstStyle/>
          <a:p>
            <a:pPr eaLnBrk="0" fontAlgn="base" hangingPunct="0">
              <a:spcBef>
                <a:spcPct val="20000"/>
              </a:spcBef>
              <a:spcAft>
                <a:spcPct val="0"/>
              </a:spcAft>
            </a:pPr>
            <a:r>
              <a:rPr lang="en-US" sz="1400" b="1" dirty="0">
                <a:solidFill>
                  <a:srgbClr val="FF0000"/>
                </a:solidFill>
                <a:latin typeface="Times" pitchFamily="18" charset="0"/>
              </a:rPr>
              <a:t>ADM based on projection and breakdown provided by the charter school</a:t>
            </a:r>
          </a:p>
        </p:txBody>
      </p:sp>
      <p:cxnSp>
        <p:nvCxnSpPr>
          <p:cNvPr id="11" name="Straight Arrow Connector 10">
            <a:extLst>
              <a:ext uri="{FF2B5EF4-FFF2-40B4-BE49-F238E27FC236}">
                <a16:creationId xmlns:a16="http://schemas.microsoft.com/office/drawing/2014/main" id="{00397A32-AD79-4D0E-91B8-32CF6E0E0489}"/>
              </a:ext>
            </a:extLst>
          </p:cNvPr>
          <p:cNvCxnSpPr>
            <a:cxnSpLocks/>
          </p:cNvCxnSpPr>
          <p:nvPr/>
        </p:nvCxnSpPr>
        <p:spPr bwMode="auto">
          <a:xfrm flipH="1">
            <a:off x="5762377" y="3052410"/>
            <a:ext cx="2524040" cy="312676"/>
          </a:xfrm>
          <a:prstGeom prst="straightConnector1">
            <a:avLst/>
          </a:prstGeom>
          <a:ln>
            <a:headEnd type="none" w="med" len="med"/>
            <a:tailEnd type="triangle"/>
          </a:ln>
        </p:spPr>
        <p:style>
          <a:lnRef idx="2">
            <a:schemeClr val="accent2"/>
          </a:lnRef>
          <a:fillRef idx="0">
            <a:schemeClr val="accent2"/>
          </a:fillRef>
          <a:effectRef idx="1">
            <a:schemeClr val="accent2"/>
          </a:effectRef>
          <a:fontRef idx="minor">
            <a:schemeClr val="tx1"/>
          </a:fontRef>
        </p:style>
      </p:cxnSp>
      <p:sp>
        <p:nvSpPr>
          <p:cNvPr id="12" name="TextBox 11">
            <a:extLst>
              <a:ext uri="{FF2B5EF4-FFF2-40B4-BE49-F238E27FC236}">
                <a16:creationId xmlns:a16="http://schemas.microsoft.com/office/drawing/2014/main" id="{4C514579-67C6-41DF-8BDD-365D059AD5D3}"/>
              </a:ext>
            </a:extLst>
          </p:cNvPr>
          <p:cNvSpPr txBox="1"/>
          <p:nvPr/>
        </p:nvSpPr>
        <p:spPr>
          <a:xfrm>
            <a:off x="8077200" y="4071796"/>
            <a:ext cx="2133600" cy="523220"/>
          </a:xfrm>
          <a:prstGeom prst="rect">
            <a:avLst/>
          </a:prstGeom>
          <a:noFill/>
        </p:spPr>
        <p:txBody>
          <a:bodyPr wrap="square" rtlCol="0">
            <a:spAutoFit/>
          </a:bodyPr>
          <a:lstStyle/>
          <a:p>
            <a:pPr eaLnBrk="0" fontAlgn="base" hangingPunct="0">
              <a:spcBef>
                <a:spcPct val="20000"/>
              </a:spcBef>
              <a:spcAft>
                <a:spcPct val="0"/>
              </a:spcAft>
            </a:pPr>
            <a:r>
              <a:rPr lang="en-US" sz="1400" b="1" dirty="0">
                <a:solidFill>
                  <a:srgbClr val="FF0000"/>
                </a:solidFill>
                <a:latin typeface="Times" pitchFamily="18" charset="0"/>
              </a:rPr>
              <a:t>$ per ADM based the funding of the LEA</a:t>
            </a:r>
          </a:p>
        </p:txBody>
      </p:sp>
      <p:cxnSp>
        <p:nvCxnSpPr>
          <p:cNvPr id="13" name="Straight Arrow Connector 12">
            <a:extLst>
              <a:ext uri="{FF2B5EF4-FFF2-40B4-BE49-F238E27FC236}">
                <a16:creationId xmlns:a16="http://schemas.microsoft.com/office/drawing/2014/main" id="{9958CA4D-D3FD-4A48-8BB8-295E92279744}"/>
              </a:ext>
            </a:extLst>
          </p:cNvPr>
          <p:cNvCxnSpPr>
            <a:cxnSpLocks/>
          </p:cNvCxnSpPr>
          <p:nvPr/>
        </p:nvCxnSpPr>
        <p:spPr bwMode="auto">
          <a:xfrm flipH="1" flipV="1">
            <a:off x="6324600" y="3538390"/>
            <a:ext cx="1752600" cy="932453"/>
          </a:xfrm>
          <a:prstGeom prst="straightConnector1">
            <a:avLst/>
          </a:prstGeom>
          <a:ln>
            <a:headEnd type="none" w="med" len="med"/>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276415602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09" name="Title 1">
            <a:extLst>
              <a:ext uri="{FF2B5EF4-FFF2-40B4-BE49-F238E27FC236}">
                <a16:creationId xmlns:a16="http://schemas.microsoft.com/office/drawing/2014/main" id="{D22B9EC4-60A0-BE43-9A55-5049EE1B0B73}"/>
              </a:ext>
            </a:extLst>
          </p:cNvPr>
          <p:cNvSpPr>
            <a:spLocks noGrp="1" noChangeArrowheads="1"/>
          </p:cNvSpPr>
          <p:nvPr>
            <p:ph type="title"/>
          </p:nvPr>
        </p:nvSpPr>
        <p:spPr>
          <a:xfrm>
            <a:off x="1676400" y="0"/>
            <a:ext cx="8991600" cy="990600"/>
          </a:xfrm>
        </p:spPr>
        <p:txBody>
          <a:bodyPr/>
          <a:lstStyle/>
          <a:p>
            <a:pPr eaLnBrk="1" hangingPunct="1"/>
            <a:r>
              <a:rPr lang="en-US" altLang="en-US" i="1" u="sng">
                <a:latin typeface="Times New Roman" panose="02020603050405020304" pitchFamily="18" charset="0"/>
              </a:rPr>
              <a:t>Monitoring Schedule</a:t>
            </a:r>
            <a:r>
              <a:rPr lang="en-US" altLang="en-US"/>
              <a:t>:</a:t>
            </a:r>
          </a:p>
        </p:txBody>
      </p:sp>
      <p:sp>
        <p:nvSpPr>
          <p:cNvPr id="43010" name="Content Placeholder 2">
            <a:extLst>
              <a:ext uri="{FF2B5EF4-FFF2-40B4-BE49-F238E27FC236}">
                <a16:creationId xmlns:a16="http://schemas.microsoft.com/office/drawing/2014/main" id="{1BAF474A-48E7-854D-8E3B-57E00C24DCBA}"/>
              </a:ext>
            </a:extLst>
          </p:cNvPr>
          <p:cNvSpPr>
            <a:spLocks noGrp="1" noChangeArrowheads="1"/>
          </p:cNvSpPr>
          <p:nvPr>
            <p:ph idx="1"/>
          </p:nvPr>
        </p:nvSpPr>
        <p:spPr>
          <a:xfrm>
            <a:off x="1524000" y="996696"/>
            <a:ext cx="9144000" cy="4495800"/>
          </a:xfrm>
        </p:spPr>
        <p:txBody>
          <a:bodyPr/>
          <a:lstStyle/>
          <a:p>
            <a:pPr eaLnBrk="1" hangingPunct="1"/>
            <a:r>
              <a:rPr lang="en-US" altLang="en-US" sz="2400" u="sng">
                <a:latin typeface="Times New Roman" panose="02020603050405020304" pitchFamily="18" charset="0"/>
              </a:rPr>
              <a:t>Final Report:</a:t>
            </a:r>
            <a:r>
              <a:rPr lang="en-US" altLang="en-US" sz="2400">
                <a:latin typeface="Times New Roman" panose="02020603050405020304" pitchFamily="18" charset="0"/>
              </a:rPr>
              <a:t> Final report is issued to the Board Chair and the Federal Program Director at the close of the monitoring event.  The State Plan allows 30 business days. </a:t>
            </a:r>
          </a:p>
          <a:p>
            <a:pPr eaLnBrk="1" hangingPunct="1">
              <a:buFont typeface="Wingdings" pitchFamily="2" charset="2"/>
              <a:buChar char="ü"/>
            </a:pPr>
            <a:r>
              <a:rPr lang="en-US" altLang="en-US" sz="2000" i="1">
                <a:latin typeface="Times New Roman" panose="02020603050405020304" pitchFamily="18" charset="0"/>
              </a:rPr>
              <a:t>Final Report Issued by Division Director, copied to PA</a:t>
            </a:r>
          </a:p>
          <a:p>
            <a:pPr eaLnBrk="1" hangingPunct="1">
              <a:buFont typeface="Wingdings" pitchFamily="2" charset="2"/>
              <a:buChar char="ü"/>
            </a:pPr>
            <a:r>
              <a:rPr lang="en-US" altLang="en-US" sz="2000" i="1">
                <a:latin typeface="Times New Roman" panose="02020603050405020304" pitchFamily="18" charset="0"/>
              </a:rPr>
              <a:t>It is the Charter Federal Program Director’s responsibility to distribute to other applicable individuals and programs at the Charter level</a:t>
            </a:r>
            <a:endParaRPr lang="en-US" altLang="en-US" sz="2400">
              <a:latin typeface="Times New Roman" panose="02020603050405020304" pitchFamily="18" charset="0"/>
            </a:endParaRPr>
          </a:p>
          <a:p>
            <a:pPr eaLnBrk="1" hangingPunct="1"/>
            <a:endParaRPr lang="en-US" altLang="en-US" sz="1200">
              <a:latin typeface="Times New Roman" panose="02020603050405020304" pitchFamily="18" charset="0"/>
            </a:endParaRPr>
          </a:p>
          <a:p>
            <a:pPr marL="0" indent="0" eaLnBrk="1" hangingPunct="1">
              <a:buNone/>
            </a:pPr>
            <a:endParaRPr lang="en-US" altLang="en-US" sz="1200" i="1">
              <a:latin typeface="Times New Roman" panose="02020603050405020304" pitchFamily="18" charset="0"/>
            </a:endParaRPr>
          </a:p>
          <a:p>
            <a:pPr eaLnBrk="1" hangingPunct="1"/>
            <a:r>
              <a:rPr lang="en-US" altLang="en-US" sz="2400">
                <a:latin typeface="Times New Roman" panose="02020603050405020304" pitchFamily="18" charset="0"/>
              </a:rPr>
              <a:t>Charters will have 30 business days to respond to “findings” within the formal written report</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Title 1">
            <a:extLst>
              <a:ext uri="{FF2B5EF4-FFF2-40B4-BE49-F238E27FC236}">
                <a16:creationId xmlns:a16="http://schemas.microsoft.com/office/drawing/2014/main" id="{39252F13-B7C8-C241-814F-4912252DAC03}"/>
              </a:ext>
            </a:extLst>
          </p:cNvPr>
          <p:cNvSpPr>
            <a:spLocks noGrp="1" noChangeArrowheads="1"/>
          </p:cNvSpPr>
          <p:nvPr>
            <p:ph type="title"/>
          </p:nvPr>
        </p:nvSpPr>
        <p:spPr/>
        <p:txBody>
          <a:bodyPr/>
          <a:lstStyle/>
          <a:p>
            <a:r>
              <a:rPr lang="en-US" altLang="en-US"/>
              <a:t>Monitoring Issues</a:t>
            </a:r>
          </a:p>
        </p:txBody>
      </p:sp>
      <p:sp>
        <p:nvSpPr>
          <p:cNvPr id="3" name="Content Placeholder 2">
            <a:extLst>
              <a:ext uri="{FF2B5EF4-FFF2-40B4-BE49-F238E27FC236}">
                <a16:creationId xmlns:a16="http://schemas.microsoft.com/office/drawing/2014/main" id="{F9267913-912F-624D-94C4-DB3A2D8E22FA}"/>
              </a:ext>
            </a:extLst>
          </p:cNvPr>
          <p:cNvSpPr>
            <a:spLocks noGrp="1"/>
          </p:cNvSpPr>
          <p:nvPr>
            <p:ph idx="1"/>
          </p:nvPr>
        </p:nvSpPr>
        <p:spPr>
          <a:xfrm>
            <a:off x="2215179" y="1282849"/>
            <a:ext cx="7772400" cy="4800600"/>
          </a:xfrm>
        </p:spPr>
        <p:txBody>
          <a:bodyPr/>
          <a:lstStyle/>
          <a:p>
            <a:pPr>
              <a:defRPr/>
            </a:pPr>
            <a:r>
              <a:rPr lang="en-US" sz="2400"/>
              <a:t>School-Parent Compacts</a:t>
            </a:r>
          </a:p>
          <a:p>
            <a:pPr>
              <a:defRPr/>
            </a:pPr>
            <a:r>
              <a:rPr lang="en-US" sz="2400"/>
              <a:t>Consultation (PFE policy, SIPs, PACs, MEP, EL Standards/Program, etc.)</a:t>
            </a:r>
          </a:p>
          <a:p>
            <a:pPr>
              <a:defRPr/>
            </a:pPr>
            <a:r>
              <a:rPr lang="en-US" sz="2400"/>
              <a:t>NCLB Language</a:t>
            </a:r>
          </a:p>
          <a:p>
            <a:pPr>
              <a:defRPr/>
            </a:pPr>
            <a:r>
              <a:rPr lang="en-US" sz="2400"/>
              <a:t>Supplement vs. Supplant (Title I, EL and MEP)</a:t>
            </a:r>
          </a:p>
          <a:p>
            <a:pPr>
              <a:defRPr/>
            </a:pPr>
            <a:r>
              <a:rPr lang="en-US" sz="2400"/>
              <a:t>Agendas/Minutes/Sign-in Sheets (Documentation and Timeline)</a:t>
            </a:r>
          </a:p>
          <a:p>
            <a:pPr>
              <a:defRPr/>
            </a:pPr>
            <a:r>
              <a:rPr lang="en-US" sz="2400"/>
              <a:t>Interviews</a:t>
            </a:r>
          </a:p>
          <a:p>
            <a:pPr>
              <a:defRPr/>
            </a:pPr>
            <a:r>
              <a:rPr lang="en-US" sz="2400"/>
              <a:t>MOU / MOA with Head Start</a:t>
            </a:r>
          </a:p>
          <a:p>
            <a:pPr>
              <a:defRPr/>
            </a:pPr>
            <a:r>
              <a:rPr lang="en-US" sz="2400"/>
              <a:t>Language Formatting for all Families</a:t>
            </a:r>
          </a:p>
          <a:p>
            <a:pPr marL="0" indent="0">
              <a:buNone/>
              <a:defRPr/>
            </a:pPr>
            <a:endParaRPr lang="en-US"/>
          </a:p>
          <a:p>
            <a:pPr>
              <a:defRPr/>
            </a:pPr>
            <a:endParaRPr lang="en-US"/>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itle 1">
            <a:extLst>
              <a:ext uri="{FF2B5EF4-FFF2-40B4-BE49-F238E27FC236}">
                <a16:creationId xmlns:a16="http://schemas.microsoft.com/office/drawing/2014/main" id="{6EB4D091-0AAE-C849-A6DA-603F193B8761}"/>
              </a:ext>
            </a:extLst>
          </p:cNvPr>
          <p:cNvSpPr>
            <a:spLocks noGrp="1" noChangeArrowheads="1"/>
          </p:cNvSpPr>
          <p:nvPr>
            <p:ph type="title"/>
          </p:nvPr>
        </p:nvSpPr>
        <p:spPr>
          <a:xfrm>
            <a:off x="1676400" y="990600"/>
            <a:ext cx="8839200" cy="3810000"/>
          </a:xfrm>
        </p:spPr>
        <p:txBody>
          <a:bodyPr/>
          <a:lstStyle/>
          <a:p>
            <a:pPr algn="ctr"/>
            <a:r>
              <a:rPr lang="en-US" altLang="en-US" sz="4000"/>
              <a:t>CONSOLIDATED COMPREHENSIVE IMPROVEMENT PLAN </a:t>
            </a:r>
            <a:br>
              <a:rPr lang="en-US" altLang="en-US" sz="4000"/>
            </a:br>
            <a:br>
              <a:rPr lang="en-US" altLang="en-US" sz="4000"/>
            </a:br>
            <a:r>
              <a:rPr lang="en-US" altLang="en-US" sz="5000"/>
              <a:t>(CCIP)</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1" name="Title 1">
            <a:extLst>
              <a:ext uri="{FF2B5EF4-FFF2-40B4-BE49-F238E27FC236}">
                <a16:creationId xmlns:a16="http://schemas.microsoft.com/office/drawing/2014/main" id="{04B331B2-DE91-E146-BF1C-BC8016BBDE4E}"/>
              </a:ext>
            </a:extLst>
          </p:cNvPr>
          <p:cNvSpPr>
            <a:spLocks noGrp="1" noChangeArrowheads="1"/>
          </p:cNvSpPr>
          <p:nvPr>
            <p:ph type="title"/>
          </p:nvPr>
        </p:nvSpPr>
        <p:spPr>
          <a:xfrm>
            <a:off x="2147888" y="304800"/>
            <a:ext cx="7886700" cy="1066800"/>
          </a:xfrm>
        </p:spPr>
        <p:txBody>
          <a:bodyPr/>
          <a:lstStyle/>
          <a:p>
            <a:pPr algn="ctr"/>
            <a:r>
              <a:rPr lang="en-US" altLang="en-US" sz="3000"/>
              <a:t>CONSOLIDATED COMPREHENSIVE IMPROVEMENT PLAN (CCIP) </a:t>
            </a:r>
            <a:endParaRPr lang="en-US" altLang="en-US"/>
          </a:p>
        </p:txBody>
      </p:sp>
      <p:sp>
        <p:nvSpPr>
          <p:cNvPr id="46082" name="Text Placeholder 2">
            <a:extLst>
              <a:ext uri="{FF2B5EF4-FFF2-40B4-BE49-F238E27FC236}">
                <a16:creationId xmlns:a16="http://schemas.microsoft.com/office/drawing/2014/main" id="{8FB35DA7-423E-0349-8CB9-B1FE1588D5C6}"/>
              </a:ext>
            </a:extLst>
          </p:cNvPr>
          <p:cNvSpPr>
            <a:spLocks noGrp="1" noChangeArrowheads="1"/>
          </p:cNvSpPr>
          <p:nvPr>
            <p:ph type="body" idx="1"/>
          </p:nvPr>
        </p:nvSpPr>
        <p:spPr>
          <a:xfrm>
            <a:off x="2136775" y="1600200"/>
            <a:ext cx="7886700" cy="4495800"/>
          </a:xfrm>
        </p:spPr>
        <p:txBody>
          <a:bodyPr/>
          <a:lstStyle/>
          <a:p>
            <a:r>
              <a:rPr lang="en-US" altLang="en-US" sz="2000"/>
              <a:t>A User Access Administrator (UAA) account must be established to allow local staff to enter plan components and the funding application on North Carolina’s web-based system, the Comprehensive Continuous Improvement Plan (CCIP). </a:t>
            </a:r>
          </a:p>
          <a:p>
            <a:endParaRPr lang="en-US" altLang="en-US" sz="1000"/>
          </a:p>
          <a:p>
            <a:r>
              <a:rPr lang="en-US" altLang="en-US" sz="2000"/>
              <a:t>To establish a UAA account, email  Anita Harris at </a:t>
            </a:r>
            <a:r>
              <a:rPr lang="en-US" altLang="en-US" sz="2000">
                <a:hlinkClick r:id="rId2"/>
              </a:rPr>
              <a:t>anita.harris@dpi.nc.gov</a:t>
            </a:r>
            <a:r>
              <a:rPr lang="en-US" altLang="en-US" sz="2000"/>
              <a:t> and provide the following information: </a:t>
            </a:r>
          </a:p>
          <a:p>
            <a:endParaRPr lang="en-US" altLang="en-US" sz="1000"/>
          </a:p>
          <a:p>
            <a:pPr lvl="1"/>
            <a:r>
              <a:rPr lang="en-US" altLang="en-US"/>
              <a:t>* First and Last Name </a:t>
            </a:r>
          </a:p>
          <a:p>
            <a:pPr lvl="1"/>
            <a:r>
              <a:rPr lang="en-US" altLang="en-US"/>
              <a:t>* NCID User Name (not password) </a:t>
            </a:r>
          </a:p>
          <a:p>
            <a:pPr lvl="1"/>
            <a:r>
              <a:rPr lang="en-US" altLang="en-US"/>
              <a:t>* Phone number (format nnn-nnn-nnnn) </a:t>
            </a:r>
          </a:p>
          <a:p>
            <a:pPr lvl="1"/>
            <a:r>
              <a:rPr lang="en-US" altLang="en-US"/>
              <a:t>* Extension (if any) </a:t>
            </a:r>
          </a:p>
          <a:p>
            <a:pPr lvl="1"/>
            <a:r>
              <a:rPr lang="en-US" altLang="en-US"/>
              <a:t>* Organization</a:t>
            </a:r>
          </a:p>
          <a:p>
            <a:pPr lvl="1"/>
            <a:r>
              <a:rPr lang="en-US" altLang="en-US"/>
              <a:t>* Email address </a:t>
            </a:r>
          </a:p>
          <a:p>
            <a:pPr lvl="1"/>
            <a:endParaRPr lang="en-US" altLang="en-US"/>
          </a:p>
          <a:p>
            <a:endParaRPr lang="en-US" altLang="en-US"/>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5" name="Title 1">
            <a:extLst>
              <a:ext uri="{FF2B5EF4-FFF2-40B4-BE49-F238E27FC236}">
                <a16:creationId xmlns:a16="http://schemas.microsoft.com/office/drawing/2014/main" id="{7BA8BE8A-4E2C-A844-8F4C-8937363EF9B2}"/>
              </a:ext>
            </a:extLst>
          </p:cNvPr>
          <p:cNvSpPr>
            <a:spLocks noGrp="1" noChangeArrowheads="1"/>
          </p:cNvSpPr>
          <p:nvPr>
            <p:ph type="title"/>
          </p:nvPr>
        </p:nvSpPr>
        <p:spPr>
          <a:xfrm>
            <a:off x="2133600" y="3810000"/>
            <a:ext cx="7886700" cy="838200"/>
          </a:xfrm>
        </p:spPr>
        <p:txBody>
          <a:bodyPr/>
          <a:lstStyle/>
          <a:p>
            <a:pPr algn="ctr"/>
            <a:r>
              <a:rPr lang="en-US" altLang="en-US" sz="3000" b="0">
                <a:solidFill>
                  <a:schemeClr val="tx1"/>
                </a:solidFill>
              </a:rPr>
              <a:t>* Title I Plans must be developed in consultation with stakeholders. </a:t>
            </a:r>
            <a:br>
              <a:rPr lang="en-US" altLang="en-US" sz="3000" b="0">
                <a:solidFill>
                  <a:schemeClr val="tx1"/>
                </a:solidFill>
              </a:rPr>
            </a:br>
            <a:br>
              <a:rPr lang="en-US" altLang="en-US" sz="3000" b="0">
                <a:solidFill>
                  <a:schemeClr val="tx1"/>
                </a:solidFill>
              </a:rPr>
            </a:br>
            <a:r>
              <a:rPr lang="en-US" altLang="en-US" sz="3000" b="0">
                <a:solidFill>
                  <a:schemeClr val="tx1"/>
                </a:solidFill>
              </a:rPr>
              <a:t>* The plan created from stakeholder consultation must be placed in the CCIP system. </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29" name="Title 1">
            <a:extLst>
              <a:ext uri="{FF2B5EF4-FFF2-40B4-BE49-F238E27FC236}">
                <a16:creationId xmlns:a16="http://schemas.microsoft.com/office/drawing/2014/main" id="{2C6BEF55-89C8-0F4F-ACCC-0ECACD5FE213}"/>
              </a:ext>
            </a:extLst>
          </p:cNvPr>
          <p:cNvSpPr>
            <a:spLocks noGrp="1" noChangeArrowheads="1"/>
          </p:cNvSpPr>
          <p:nvPr>
            <p:ph type="title"/>
          </p:nvPr>
        </p:nvSpPr>
        <p:spPr>
          <a:xfrm>
            <a:off x="2166938" y="152400"/>
            <a:ext cx="7886700" cy="1404938"/>
          </a:xfrm>
        </p:spPr>
        <p:txBody>
          <a:bodyPr/>
          <a:lstStyle/>
          <a:p>
            <a:pPr algn="ctr"/>
            <a:r>
              <a:rPr lang="en-US" altLang="en-US" sz="3000" b="0">
                <a:solidFill>
                  <a:schemeClr val="tx1"/>
                </a:solidFill>
              </a:rPr>
              <a:t>The following outlines the sequence of steps to submit your consolidated application through CCIP:</a:t>
            </a:r>
            <a:endParaRPr lang="en-US" altLang="en-US" sz="3000"/>
          </a:p>
        </p:txBody>
      </p:sp>
      <p:sp>
        <p:nvSpPr>
          <p:cNvPr id="48130" name="Text Placeholder 2">
            <a:extLst>
              <a:ext uri="{FF2B5EF4-FFF2-40B4-BE49-F238E27FC236}">
                <a16:creationId xmlns:a16="http://schemas.microsoft.com/office/drawing/2014/main" id="{156E956D-75DE-F144-B504-5404CBCD3F31}"/>
              </a:ext>
            </a:extLst>
          </p:cNvPr>
          <p:cNvSpPr>
            <a:spLocks noGrp="1" noChangeArrowheads="1"/>
          </p:cNvSpPr>
          <p:nvPr>
            <p:ph type="body" idx="1"/>
          </p:nvPr>
        </p:nvSpPr>
        <p:spPr>
          <a:xfrm>
            <a:off x="2166938" y="1676400"/>
            <a:ext cx="7886700" cy="4038600"/>
          </a:xfrm>
        </p:spPr>
        <p:txBody>
          <a:bodyPr/>
          <a:lstStyle/>
          <a:p>
            <a:r>
              <a:rPr lang="en-US" altLang="en-US" sz="2000"/>
              <a:t>1. Submit ESSR data in Power School (May/June – for new Charters, it may be September/October) </a:t>
            </a:r>
          </a:p>
          <a:p>
            <a:endParaRPr lang="en-US" altLang="en-US" sz="2000"/>
          </a:p>
          <a:p>
            <a:r>
              <a:rPr lang="en-US" altLang="en-US" sz="2000"/>
              <a:t>2. Upload required narratives in CCIP (June – for new Charters, it may be January/February): </a:t>
            </a:r>
          </a:p>
          <a:p>
            <a:pPr lvl="1"/>
            <a:r>
              <a:rPr lang="en-US" altLang="en-US"/>
              <a:t>* Comprehensive Needs Assessment </a:t>
            </a:r>
          </a:p>
          <a:p>
            <a:pPr lvl="1"/>
            <a:r>
              <a:rPr lang="en-US" altLang="en-US"/>
              <a:t>* Goals and Plan Relationships </a:t>
            </a:r>
          </a:p>
          <a:p>
            <a:endParaRPr lang="en-US" altLang="en-US" sz="2000"/>
          </a:p>
          <a:p>
            <a:r>
              <a:rPr lang="en-US" altLang="en-US" sz="2000"/>
              <a:t>3. Submit Title I budget to NCDPI Federal Programs Monitoring and Support. The submitted budget will populate the Budget Details page in CCIP. (June – for new Charters, it may be January/February)</a:t>
            </a:r>
          </a:p>
          <a:p>
            <a:endParaRPr lang="en-US" altLang="en-US"/>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3" name="Title 1">
            <a:extLst>
              <a:ext uri="{FF2B5EF4-FFF2-40B4-BE49-F238E27FC236}">
                <a16:creationId xmlns:a16="http://schemas.microsoft.com/office/drawing/2014/main" id="{2113EA1B-EBDD-E24B-8808-CF29DBEEBF20}"/>
              </a:ext>
            </a:extLst>
          </p:cNvPr>
          <p:cNvSpPr>
            <a:spLocks noGrp="1" noChangeArrowheads="1"/>
          </p:cNvSpPr>
          <p:nvPr>
            <p:ph type="title"/>
          </p:nvPr>
        </p:nvSpPr>
        <p:spPr>
          <a:xfrm>
            <a:off x="2147888" y="228601"/>
            <a:ext cx="7886700" cy="728663"/>
          </a:xfrm>
        </p:spPr>
        <p:txBody>
          <a:bodyPr/>
          <a:lstStyle/>
          <a:p>
            <a:pPr algn="ctr"/>
            <a:r>
              <a:rPr lang="en-US" altLang="en-US" sz="3000" b="0">
                <a:solidFill>
                  <a:schemeClr val="tx1"/>
                </a:solidFill>
              </a:rPr>
              <a:t>CCIP Steps Cont.</a:t>
            </a:r>
            <a:endParaRPr lang="en-US" altLang="en-US" sz="3000"/>
          </a:p>
        </p:txBody>
      </p:sp>
      <p:sp>
        <p:nvSpPr>
          <p:cNvPr id="49154" name="Text Placeholder 2">
            <a:extLst>
              <a:ext uri="{FF2B5EF4-FFF2-40B4-BE49-F238E27FC236}">
                <a16:creationId xmlns:a16="http://schemas.microsoft.com/office/drawing/2014/main" id="{CC318EA7-7369-754A-8DF2-D527E27F3657}"/>
              </a:ext>
            </a:extLst>
          </p:cNvPr>
          <p:cNvSpPr>
            <a:spLocks noGrp="1" noChangeArrowheads="1"/>
          </p:cNvSpPr>
          <p:nvPr>
            <p:ph type="body" idx="1"/>
          </p:nvPr>
        </p:nvSpPr>
        <p:spPr>
          <a:xfrm>
            <a:off x="2147888" y="1219200"/>
            <a:ext cx="7886700" cy="4870450"/>
          </a:xfrm>
        </p:spPr>
        <p:txBody>
          <a:bodyPr/>
          <a:lstStyle/>
          <a:p>
            <a:r>
              <a:rPr lang="en-US" altLang="en-US" sz="2000"/>
              <a:t>4. Enter required information in the Funding Application in CCIP. (June – for new Charters, it may be January/February)</a:t>
            </a:r>
          </a:p>
          <a:p>
            <a:endParaRPr lang="en-US" altLang="en-US" sz="2000"/>
          </a:p>
          <a:p>
            <a:r>
              <a:rPr lang="en-US" altLang="en-US" sz="2000"/>
              <a:t>5. Ensure that all program areas in which an allotment was received have a complete funding application in CCIP. (June – for new Charters, it may be January/February)</a:t>
            </a:r>
          </a:p>
          <a:p>
            <a:endParaRPr lang="en-US" altLang="en-US" sz="2000"/>
          </a:p>
          <a:p>
            <a:r>
              <a:rPr lang="en-US" altLang="en-US" sz="2000"/>
              <a:t>6. Submit the application through the appropriate approvals: (June – for new Charters, it may be January/February)</a:t>
            </a:r>
          </a:p>
          <a:p>
            <a:pPr lvl="1"/>
            <a:r>
              <a:rPr lang="en-US" altLang="en-US"/>
              <a:t>Draft Completed </a:t>
            </a:r>
          </a:p>
          <a:p>
            <a:pPr lvl="1"/>
            <a:r>
              <a:rPr lang="en-US" altLang="en-US"/>
              <a:t>Fiscal Representative Approved </a:t>
            </a:r>
          </a:p>
          <a:p>
            <a:pPr lvl="1"/>
            <a:r>
              <a:rPr lang="en-US" altLang="en-US"/>
              <a:t>Chief Administrator Approved </a:t>
            </a:r>
          </a:p>
          <a:p>
            <a:endParaRPr lang="en-US" altLang="en-US"/>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Title 1">
            <a:extLst>
              <a:ext uri="{FF2B5EF4-FFF2-40B4-BE49-F238E27FC236}">
                <a16:creationId xmlns:a16="http://schemas.microsoft.com/office/drawing/2014/main" id="{C7A49D6E-26A1-8A4C-B35B-F43CECC71348}"/>
              </a:ext>
            </a:extLst>
          </p:cNvPr>
          <p:cNvSpPr>
            <a:spLocks noGrp="1" noChangeArrowheads="1"/>
          </p:cNvSpPr>
          <p:nvPr>
            <p:ph type="title"/>
          </p:nvPr>
        </p:nvSpPr>
        <p:spPr/>
        <p:txBody>
          <a:bodyPr/>
          <a:lstStyle/>
          <a:p>
            <a:pPr algn="ctr"/>
            <a:r>
              <a:rPr lang="en-US" altLang="en-US" sz="3000">
                <a:latin typeface="Times New Roman" panose="02020603050405020304" pitchFamily="18" charset="0"/>
              </a:rPr>
              <a:t>Things to remember about BAAS/CCIP:</a:t>
            </a:r>
            <a:endParaRPr lang="en-US" altLang="en-US" sz="3000"/>
          </a:p>
        </p:txBody>
      </p:sp>
      <p:sp>
        <p:nvSpPr>
          <p:cNvPr id="50178" name="Content Placeholder 2">
            <a:extLst>
              <a:ext uri="{FF2B5EF4-FFF2-40B4-BE49-F238E27FC236}">
                <a16:creationId xmlns:a16="http://schemas.microsoft.com/office/drawing/2014/main" id="{B46CA029-C82A-CB4D-B7FB-35DAA161EA17}"/>
              </a:ext>
            </a:extLst>
          </p:cNvPr>
          <p:cNvSpPr>
            <a:spLocks noGrp="1" noChangeArrowheads="1"/>
          </p:cNvSpPr>
          <p:nvPr>
            <p:ph idx="1"/>
          </p:nvPr>
        </p:nvSpPr>
        <p:spPr>
          <a:xfrm>
            <a:off x="2209800" y="1314226"/>
            <a:ext cx="7772400" cy="4495800"/>
          </a:xfrm>
        </p:spPr>
        <p:txBody>
          <a:bodyPr/>
          <a:lstStyle/>
          <a:p>
            <a:pPr>
              <a:lnSpc>
                <a:spcPct val="150000"/>
              </a:lnSpc>
              <a:spcBef>
                <a:spcPct val="0"/>
              </a:spcBef>
              <a:buFont typeface="Wingdings" pitchFamily="2" charset="2"/>
              <a:buChar char="ü"/>
            </a:pPr>
            <a:r>
              <a:rPr lang="en-US" altLang="en-US" sz="2000">
                <a:solidFill>
                  <a:schemeClr val="tx1"/>
                </a:solidFill>
              </a:rPr>
              <a:t>The “Plan” in CCIP is typically due June 30, which means the</a:t>
            </a:r>
          </a:p>
          <a:p>
            <a:pPr>
              <a:lnSpc>
                <a:spcPct val="150000"/>
              </a:lnSpc>
              <a:spcBef>
                <a:spcPct val="0"/>
              </a:spcBef>
              <a:buFontTx/>
              <a:buNone/>
            </a:pPr>
            <a:r>
              <a:rPr lang="en-US" altLang="en-US" sz="2000">
                <a:solidFill>
                  <a:schemeClr val="tx1"/>
                </a:solidFill>
              </a:rPr>
              <a:t>     Budget must first be in BAAS to transfer</a:t>
            </a:r>
          </a:p>
          <a:p>
            <a:pPr>
              <a:lnSpc>
                <a:spcPct val="150000"/>
              </a:lnSpc>
              <a:spcBef>
                <a:spcPct val="0"/>
              </a:spcBef>
              <a:buFont typeface="Wingdings" pitchFamily="2" charset="2"/>
              <a:buChar char="ü"/>
            </a:pPr>
            <a:r>
              <a:rPr lang="en-US" altLang="en-US" sz="2000">
                <a:solidFill>
                  <a:schemeClr val="tx1"/>
                </a:solidFill>
              </a:rPr>
              <a:t>Keep in mind Budgets / Plans are reviewed in the order</a:t>
            </a:r>
          </a:p>
          <a:p>
            <a:pPr>
              <a:lnSpc>
                <a:spcPct val="150000"/>
              </a:lnSpc>
              <a:spcBef>
                <a:spcPct val="0"/>
              </a:spcBef>
              <a:buFontTx/>
              <a:buNone/>
            </a:pPr>
            <a:r>
              <a:rPr lang="en-US" altLang="en-US" sz="2000">
                <a:solidFill>
                  <a:schemeClr val="tx1"/>
                </a:solidFill>
              </a:rPr>
              <a:t>    they are received</a:t>
            </a:r>
            <a:r>
              <a:rPr lang="is-IS" altLang="en-US" sz="2000">
                <a:solidFill>
                  <a:schemeClr val="tx1"/>
                </a:solidFill>
              </a:rPr>
              <a:t>…</a:t>
            </a:r>
          </a:p>
          <a:p>
            <a:pPr>
              <a:lnSpc>
                <a:spcPct val="150000"/>
              </a:lnSpc>
              <a:spcBef>
                <a:spcPct val="0"/>
              </a:spcBef>
              <a:buFont typeface="Wingdings" pitchFamily="2" charset="2"/>
              <a:buChar char="ü"/>
            </a:pPr>
            <a:r>
              <a:rPr lang="is-IS" altLang="en-US" sz="2000">
                <a:solidFill>
                  <a:schemeClr val="tx1"/>
                </a:solidFill>
              </a:rPr>
              <a:t>Your budget must match your Plan </a:t>
            </a:r>
          </a:p>
          <a:p>
            <a:pPr>
              <a:lnSpc>
                <a:spcPct val="150000"/>
              </a:lnSpc>
              <a:spcBef>
                <a:spcPct val="0"/>
              </a:spcBef>
              <a:buFont typeface="Wingdings" pitchFamily="2" charset="2"/>
              <a:buChar char="ü"/>
            </a:pPr>
            <a:r>
              <a:rPr lang="is-IS" altLang="en-US" sz="2000">
                <a:solidFill>
                  <a:schemeClr val="tx1"/>
                </a:solidFill>
              </a:rPr>
              <a:t>Amendments – “comments” will expedite process</a:t>
            </a:r>
          </a:p>
          <a:p>
            <a:pPr>
              <a:lnSpc>
                <a:spcPct val="150000"/>
              </a:lnSpc>
              <a:spcBef>
                <a:spcPct val="0"/>
              </a:spcBef>
              <a:buFont typeface="Wingdings" pitchFamily="2" charset="2"/>
              <a:buChar char="ü"/>
            </a:pPr>
            <a:r>
              <a:rPr lang="is-IS" altLang="en-US" sz="2000">
                <a:solidFill>
                  <a:schemeClr val="tx1"/>
                </a:solidFill>
              </a:rPr>
              <a:t>Consultation must have occured prior to submission</a:t>
            </a:r>
          </a:p>
          <a:p>
            <a:pPr lvl="1">
              <a:lnSpc>
                <a:spcPct val="150000"/>
              </a:lnSpc>
              <a:spcBef>
                <a:spcPct val="0"/>
              </a:spcBef>
              <a:buFontTx/>
              <a:buNone/>
            </a:pPr>
            <a:r>
              <a:rPr lang="is-IS" altLang="en-US" sz="2000">
                <a:solidFill>
                  <a:schemeClr val="tx1"/>
                </a:solidFill>
              </a:rPr>
              <a:t>(Tribal – if applicable)</a:t>
            </a:r>
          </a:p>
          <a:p>
            <a:pPr>
              <a:lnSpc>
                <a:spcPct val="150000"/>
              </a:lnSpc>
              <a:spcBef>
                <a:spcPct val="0"/>
              </a:spcBef>
              <a:buFont typeface="Wingdings" pitchFamily="2" charset="2"/>
              <a:buChar char="ü"/>
            </a:pPr>
            <a:r>
              <a:rPr lang="is-IS" altLang="en-US" sz="2000">
                <a:solidFill>
                  <a:schemeClr val="tx1"/>
                </a:solidFill>
              </a:rPr>
              <a:t>The difference between “Planning” v. “Actual” allotments</a:t>
            </a:r>
          </a:p>
          <a:p>
            <a:endParaRPr lang="en-US" altLang="en-US"/>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3" name="Title 1">
            <a:extLst>
              <a:ext uri="{FF2B5EF4-FFF2-40B4-BE49-F238E27FC236}">
                <a16:creationId xmlns:a16="http://schemas.microsoft.com/office/drawing/2014/main" id="{8D2DA36E-C4CE-2244-A995-DD728C9D862C}"/>
              </a:ext>
            </a:extLst>
          </p:cNvPr>
          <p:cNvSpPr>
            <a:spLocks noGrp="1" noChangeArrowheads="1"/>
          </p:cNvSpPr>
          <p:nvPr>
            <p:ph type="title"/>
          </p:nvPr>
        </p:nvSpPr>
        <p:spPr/>
        <p:txBody>
          <a:bodyPr/>
          <a:lstStyle/>
          <a:p>
            <a:pPr algn="ctr"/>
            <a:r>
              <a:rPr lang="en-US" altLang="en-US"/>
              <a:t>3-Prong Test</a:t>
            </a:r>
          </a:p>
        </p:txBody>
      </p:sp>
      <p:pic>
        <p:nvPicPr>
          <p:cNvPr id="54274" name="Content Placeholder 5">
            <a:extLst>
              <a:ext uri="{FF2B5EF4-FFF2-40B4-BE49-F238E27FC236}">
                <a16:creationId xmlns:a16="http://schemas.microsoft.com/office/drawing/2014/main" id="{429B99C7-91FB-684C-8848-4281673D929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2247900" y="1600200"/>
            <a:ext cx="7696200" cy="4495800"/>
          </a:xfrm>
        </p:spPr>
      </p:pic>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5" name="Title 1">
            <a:extLst>
              <a:ext uri="{FF2B5EF4-FFF2-40B4-BE49-F238E27FC236}">
                <a16:creationId xmlns:a16="http://schemas.microsoft.com/office/drawing/2014/main" id="{C53CFECD-5D28-284C-83EB-710F843F2051}"/>
              </a:ext>
            </a:extLst>
          </p:cNvPr>
          <p:cNvSpPr>
            <a:spLocks noGrp="1" noChangeArrowheads="1"/>
          </p:cNvSpPr>
          <p:nvPr>
            <p:ph type="title"/>
          </p:nvPr>
        </p:nvSpPr>
        <p:spPr>
          <a:xfrm>
            <a:off x="2057400" y="304800"/>
            <a:ext cx="7886700" cy="1600200"/>
          </a:xfrm>
        </p:spPr>
        <p:txBody>
          <a:bodyPr/>
          <a:lstStyle/>
          <a:p>
            <a:pPr algn="ctr"/>
            <a:r>
              <a:rPr lang="en-US" altLang="en-US" sz="4000">
                <a:latin typeface="Times New Roman" panose="02020603050405020304" pitchFamily="18" charset="0"/>
              </a:rPr>
              <a:t>Helpful Links</a:t>
            </a:r>
            <a:br>
              <a:rPr lang="en-US" altLang="en-US"/>
            </a:br>
            <a:endParaRPr lang="en-US" altLang="en-US"/>
          </a:p>
        </p:txBody>
      </p:sp>
      <p:sp>
        <p:nvSpPr>
          <p:cNvPr id="52226" name="Text Placeholder 2">
            <a:extLst>
              <a:ext uri="{FF2B5EF4-FFF2-40B4-BE49-F238E27FC236}">
                <a16:creationId xmlns:a16="http://schemas.microsoft.com/office/drawing/2014/main" id="{7D3455F8-6B88-A04A-BFFE-67BF5FFE3F78}"/>
              </a:ext>
            </a:extLst>
          </p:cNvPr>
          <p:cNvSpPr>
            <a:spLocks noGrp="1" noChangeArrowheads="1"/>
          </p:cNvSpPr>
          <p:nvPr>
            <p:ph type="body" idx="1"/>
          </p:nvPr>
        </p:nvSpPr>
        <p:spPr>
          <a:xfrm>
            <a:off x="2152650" y="1737614"/>
            <a:ext cx="7886700" cy="4794250"/>
          </a:xfrm>
        </p:spPr>
        <p:txBody>
          <a:bodyPr/>
          <a:lstStyle/>
          <a:p>
            <a:r>
              <a:rPr lang="en-US" altLang="en-US"/>
              <a:t>Federal Program Monitoring and Support Division:</a:t>
            </a:r>
          </a:p>
          <a:p>
            <a:r>
              <a:rPr lang="en-US" altLang="en-US">
                <a:hlinkClick r:id="rId2"/>
              </a:rPr>
              <a:t>https://www.dpi.nc.gov/districts-schools/federal-program-monitoring</a:t>
            </a:r>
            <a:r>
              <a:rPr lang="en-US" altLang="en-US"/>
              <a:t> </a:t>
            </a:r>
          </a:p>
          <a:p>
            <a:endParaRPr lang="en-US" altLang="en-US"/>
          </a:p>
          <a:p>
            <a:r>
              <a:rPr lang="en-US" altLang="en-US"/>
              <a:t>Comprehensive Continuous Improvement Plan (CCIP):</a:t>
            </a:r>
          </a:p>
          <a:p>
            <a:r>
              <a:rPr lang="en-US" altLang="en-US">
                <a:hlinkClick r:id="rId3"/>
              </a:rPr>
              <a:t>https://ccip.schools.nc.gov</a:t>
            </a:r>
            <a:r>
              <a:rPr lang="en-US" altLang="en-US"/>
              <a:t>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3B400-E9A2-4A0E-ABEE-931C598A0774}"/>
              </a:ext>
            </a:extLst>
          </p:cNvPr>
          <p:cNvSpPr>
            <a:spLocks noGrp="1"/>
          </p:cNvSpPr>
          <p:nvPr>
            <p:ph type="title"/>
          </p:nvPr>
        </p:nvSpPr>
        <p:spPr/>
        <p:txBody>
          <a:bodyPr/>
          <a:lstStyle/>
          <a:p>
            <a:r>
              <a:rPr lang="en-US" dirty="0"/>
              <a:t>Initial Allotment- Revision 1</a:t>
            </a:r>
          </a:p>
        </p:txBody>
      </p:sp>
      <p:pic>
        <p:nvPicPr>
          <p:cNvPr id="5" name="Content Placeholder 4" descr="Screen Clipping">
            <a:extLst>
              <a:ext uri="{FF2B5EF4-FFF2-40B4-BE49-F238E27FC236}">
                <a16:creationId xmlns:a16="http://schemas.microsoft.com/office/drawing/2014/main" id="{11603195-7DEA-46F9-A542-0F99A083C62F}"/>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8800" y="2590801"/>
            <a:ext cx="8229600" cy="3681215"/>
          </a:xfrm>
        </p:spPr>
      </p:pic>
      <p:sp>
        <p:nvSpPr>
          <p:cNvPr id="6" name="TextBox 5">
            <a:extLst>
              <a:ext uri="{FF2B5EF4-FFF2-40B4-BE49-F238E27FC236}">
                <a16:creationId xmlns:a16="http://schemas.microsoft.com/office/drawing/2014/main" id="{4E05F9E0-B4D0-48B1-880D-D9620D1A9EF1}"/>
              </a:ext>
            </a:extLst>
          </p:cNvPr>
          <p:cNvSpPr txBox="1"/>
          <p:nvPr/>
        </p:nvSpPr>
        <p:spPr>
          <a:xfrm>
            <a:off x="2514600" y="1390472"/>
            <a:ext cx="6705600" cy="1200329"/>
          </a:xfrm>
          <a:prstGeom prst="rect">
            <a:avLst/>
          </a:prstGeom>
          <a:noFill/>
        </p:spPr>
        <p:txBody>
          <a:bodyPr wrap="square" rtlCol="0">
            <a:spAutoFit/>
          </a:bodyPr>
          <a:lstStyle/>
          <a:p>
            <a:pPr eaLnBrk="0" fontAlgn="base" hangingPunct="0">
              <a:spcBef>
                <a:spcPct val="20000"/>
              </a:spcBef>
              <a:spcAft>
                <a:spcPct val="0"/>
              </a:spcAft>
            </a:pPr>
            <a:r>
              <a:rPr lang="en-US" sz="2400" dirty="0">
                <a:solidFill>
                  <a:srgbClr val="000000"/>
                </a:solidFill>
                <a:latin typeface="Arial"/>
              </a:rPr>
              <a:t>The charter school is provided access to 34% of the annual allotment based on the projection provided by the charter</a:t>
            </a:r>
          </a:p>
        </p:txBody>
      </p:sp>
    </p:spTree>
    <p:extLst>
      <p:ext uri="{BB962C8B-B14F-4D97-AF65-F5344CB8AC3E}">
        <p14:creationId xmlns:p14="http://schemas.microsoft.com/office/powerpoint/2010/main" val="402562510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le 1">
            <a:extLst>
              <a:ext uri="{FF2B5EF4-FFF2-40B4-BE49-F238E27FC236}">
                <a16:creationId xmlns:a16="http://schemas.microsoft.com/office/drawing/2014/main" id="{F8EF2BE4-CAD9-DF4F-B281-473E87A46026}"/>
              </a:ext>
            </a:extLst>
          </p:cNvPr>
          <p:cNvSpPr>
            <a:spLocks noGrp="1" noChangeArrowheads="1"/>
          </p:cNvSpPr>
          <p:nvPr>
            <p:ph type="title"/>
          </p:nvPr>
        </p:nvSpPr>
        <p:spPr>
          <a:xfrm>
            <a:off x="2057400" y="228601"/>
            <a:ext cx="7886700" cy="1057275"/>
          </a:xfrm>
        </p:spPr>
        <p:txBody>
          <a:bodyPr/>
          <a:lstStyle/>
          <a:p>
            <a:pPr algn="ctr"/>
            <a:r>
              <a:rPr lang="en-US" altLang="en-US" sz="4000"/>
              <a:t>Additional Support Contacts </a:t>
            </a:r>
          </a:p>
        </p:txBody>
      </p:sp>
      <p:sp>
        <p:nvSpPr>
          <p:cNvPr id="32770" name="Text Placeholder 2">
            <a:extLst>
              <a:ext uri="{FF2B5EF4-FFF2-40B4-BE49-F238E27FC236}">
                <a16:creationId xmlns:a16="http://schemas.microsoft.com/office/drawing/2014/main" id="{9758C682-5FDB-CB4E-9A51-65837C291412}"/>
              </a:ext>
            </a:extLst>
          </p:cNvPr>
          <p:cNvSpPr>
            <a:spLocks noGrp="1" noChangeArrowheads="1"/>
          </p:cNvSpPr>
          <p:nvPr>
            <p:ph type="body" idx="1"/>
          </p:nvPr>
        </p:nvSpPr>
        <p:spPr>
          <a:xfrm>
            <a:off x="2057400" y="1828800"/>
            <a:ext cx="7886700" cy="2514600"/>
          </a:xfrm>
        </p:spPr>
        <p:txBody>
          <a:bodyPr/>
          <a:lstStyle/>
          <a:p>
            <a:pPr lvl="1"/>
            <a:r>
              <a:rPr lang="en-US" altLang="en-US" sz="1800"/>
              <a:t>* </a:t>
            </a:r>
            <a:r>
              <a:rPr lang="en-US" altLang="en-US" sz="1800" err="1"/>
              <a:t>NCStar</a:t>
            </a:r>
            <a:r>
              <a:rPr lang="en-US" altLang="en-US" sz="1800"/>
              <a:t> (Required if CSI / TSI)</a:t>
            </a:r>
          </a:p>
          <a:p>
            <a:pPr lvl="1"/>
            <a:r>
              <a:rPr lang="en-US" altLang="en-US" sz="1800"/>
              <a:t>	- Alessandro </a:t>
            </a:r>
            <a:r>
              <a:rPr lang="en-US" altLang="en-US" sz="1800" err="1"/>
              <a:t>Montanari</a:t>
            </a:r>
            <a:r>
              <a:rPr lang="en-US" altLang="en-US" sz="1800"/>
              <a:t> (984) 236-2109, </a:t>
            </a:r>
            <a:r>
              <a:rPr lang="en-US" altLang="en-US" sz="1800">
                <a:hlinkClick r:id="rId2"/>
              </a:rPr>
              <a:t>alessandro.montanari@dpi.nc.gov</a:t>
            </a:r>
            <a:r>
              <a:rPr lang="en-US" altLang="en-US" sz="1800"/>
              <a:t> </a:t>
            </a:r>
          </a:p>
          <a:p>
            <a:pPr lvl="1"/>
            <a:endParaRPr lang="en-US" altLang="en-US" sz="1800"/>
          </a:p>
          <a:p>
            <a:pPr lvl="1"/>
            <a:r>
              <a:rPr lang="en-US" altLang="en-US" sz="1800"/>
              <a:t>* MOU / MOA with Head Start</a:t>
            </a:r>
          </a:p>
          <a:p>
            <a:pPr lvl="1"/>
            <a:r>
              <a:rPr lang="en-US" altLang="en-US" sz="1800"/>
              <a:t>	- Carla Garrett (336) 504-2037, </a:t>
            </a:r>
            <a:r>
              <a:rPr lang="en-US" altLang="en-US" sz="1800">
                <a:hlinkClick r:id="rId3"/>
              </a:rPr>
              <a:t>carla.garrett@dpi.nc.gov</a:t>
            </a:r>
            <a:r>
              <a:rPr lang="en-US" altLang="en-US" sz="1800"/>
              <a:t> </a:t>
            </a:r>
          </a:p>
          <a:p>
            <a:pPr lvl="1"/>
            <a:r>
              <a:rPr lang="en-US" altLang="en-US" sz="1800"/>
              <a:t>	- Karen McKnight (984) 236-2747, </a:t>
            </a:r>
            <a:r>
              <a:rPr lang="en-US" altLang="en-US" sz="1800">
                <a:hlinkClick r:id="rId4"/>
              </a:rPr>
              <a:t>karen.mcKnight@dpi.nc.gov</a:t>
            </a:r>
            <a:r>
              <a:rPr lang="en-US" altLang="en-US" sz="1800"/>
              <a:t> </a:t>
            </a:r>
          </a:p>
          <a:p>
            <a:endParaRPr lang="en-US" altLang="en-US"/>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7" name="Title 1">
            <a:extLst>
              <a:ext uri="{FF2B5EF4-FFF2-40B4-BE49-F238E27FC236}">
                <a16:creationId xmlns:a16="http://schemas.microsoft.com/office/drawing/2014/main" id="{63672E41-EAB5-824C-8392-0C599A4C6B3A}"/>
              </a:ext>
            </a:extLst>
          </p:cNvPr>
          <p:cNvSpPr>
            <a:spLocks noGrp="1" noChangeArrowheads="1"/>
          </p:cNvSpPr>
          <p:nvPr>
            <p:ph type="title"/>
          </p:nvPr>
        </p:nvSpPr>
        <p:spPr>
          <a:xfrm>
            <a:off x="2120900" y="533401"/>
            <a:ext cx="7886700" cy="881063"/>
          </a:xfrm>
        </p:spPr>
        <p:txBody>
          <a:bodyPr/>
          <a:lstStyle/>
          <a:p>
            <a:pPr algn="ctr"/>
            <a:r>
              <a:rPr lang="en-US" altLang="en-US" sz="4000"/>
              <a:t>Questions or Feedback:</a:t>
            </a:r>
          </a:p>
        </p:txBody>
      </p:sp>
      <p:sp>
        <p:nvSpPr>
          <p:cNvPr id="55298" name="Text Placeholder 2">
            <a:extLst>
              <a:ext uri="{FF2B5EF4-FFF2-40B4-BE49-F238E27FC236}">
                <a16:creationId xmlns:a16="http://schemas.microsoft.com/office/drawing/2014/main" id="{2FA930DE-C6EE-E943-B33C-04CA0A83450C}"/>
              </a:ext>
            </a:extLst>
          </p:cNvPr>
          <p:cNvSpPr>
            <a:spLocks noGrp="1" noChangeArrowheads="1"/>
          </p:cNvSpPr>
          <p:nvPr>
            <p:ph type="body" idx="1"/>
          </p:nvPr>
        </p:nvSpPr>
        <p:spPr>
          <a:xfrm>
            <a:off x="2147888" y="2057400"/>
            <a:ext cx="7886700" cy="2209800"/>
          </a:xfrm>
        </p:spPr>
        <p:txBody>
          <a:bodyPr/>
          <a:lstStyle/>
          <a:p>
            <a:r>
              <a:rPr lang="en-US" altLang="en-US"/>
              <a:t>Please send email to </a:t>
            </a:r>
            <a:r>
              <a:rPr lang="en-US" altLang="en-US">
                <a:hlinkClick r:id="rId2"/>
              </a:rPr>
              <a:t>james.popp@dpi.nc.gov</a:t>
            </a:r>
            <a:r>
              <a:rPr lang="en-US" altLang="en-US"/>
              <a:t> or </a:t>
            </a:r>
            <a:r>
              <a:rPr lang="en-US" altLang="en-US">
                <a:hlinkClick r:id="rId3"/>
              </a:rPr>
              <a:t>tina.hinson@dpi.nc.gov</a:t>
            </a:r>
            <a:r>
              <a:rPr lang="en-US" altLang="en-US"/>
              <a:t> with a subject titled </a:t>
            </a:r>
            <a:r>
              <a:rPr lang="en-US" altLang="en-US">
                <a:highlight>
                  <a:srgbClr val="FFFF00"/>
                </a:highlight>
              </a:rPr>
              <a:t>“Charter Question”</a:t>
            </a:r>
          </a:p>
          <a:p>
            <a:endParaRPr lang="en-US" altLang="en-US"/>
          </a:p>
          <a:p>
            <a:r>
              <a:rPr lang="en-US" altLang="en-US"/>
              <a:t>FAQ will be created and shared</a:t>
            </a:r>
          </a:p>
        </p:txBody>
      </p:sp>
      <p:sp>
        <p:nvSpPr>
          <p:cNvPr id="55299" name="Rectangle 1">
            <a:extLst>
              <a:ext uri="{FF2B5EF4-FFF2-40B4-BE49-F238E27FC236}">
                <a16:creationId xmlns:a16="http://schemas.microsoft.com/office/drawing/2014/main" id="{7CA2D9A7-F777-B043-9A36-8F98A9FF8374}"/>
              </a:ext>
            </a:extLst>
          </p:cNvPr>
          <p:cNvSpPr>
            <a:spLocks noChangeArrowheads="1"/>
          </p:cNvSpPr>
          <p:nvPr/>
        </p:nvSpPr>
        <p:spPr bwMode="auto">
          <a:xfrm>
            <a:off x="5969000" y="3198814"/>
            <a:ext cx="254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000">
                <a:solidFill>
                  <a:srgbClr val="0D4376"/>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rgbClr val="0D4376"/>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rgbClr val="0D4376"/>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rgbClr val="0D4376"/>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rgbClr val="0D4376"/>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rgbClr val="0D4376"/>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rgbClr val="0D4376"/>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rgbClr val="0D4376"/>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rgbClr val="0D4376"/>
                </a:solidFill>
                <a:latin typeface="Arial" panose="020B0604020202020204" pitchFamily="34" charset="0"/>
                <a:ea typeface="ヒラギノ角ゴ Pro W3" panose="020B0300000000000000" pitchFamily="34" charset="-128"/>
              </a:defRPr>
            </a:lvl9pPr>
          </a:lstStyle>
          <a:p>
            <a:pPr eaLnBrk="0" fontAlgn="base" hangingPunct="0">
              <a:spcBef>
                <a:spcPct val="0"/>
              </a:spcBef>
              <a:spcAft>
                <a:spcPct val="0"/>
              </a:spcAft>
              <a:buNone/>
            </a:pPr>
            <a:r>
              <a:rPr lang="en-US" altLang="en-US" sz="2400">
                <a:solidFill>
                  <a:srgbClr val="000000"/>
                </a:solidFill>
                <a:latin typeface="-webkit-standard"/>
              </a:rPr>
              <a:t> </a:t>
            </a:r>
            <a:endParaRPr lang="en-US" altLang="en-US" sz="2400">
              <a:solidFill>
                <a:srgbClr val="000000"/>
              </a:solidFill>
            </a:endParaRPr>
          </a:p>
        </p:txBody>
      </p:sp>
      <p:sp>
        <p:nvSpPr>
          <p:cNvPr id="55300" name="Rectangle 2">
            <a:extLst>
              <a:ext uri="{FF2B5EF4-FFF2-40B4-BE49-F238E27FC236}">
                <a16:creationId xmlns:a16="http://schemas.microsoft.com/office/drawing/2014/main" id="{621D3B99-A516-A84D-98BE-767E453D41C5}"/>
              </a:ext>
            </a:extLst>
          </p:cNvPr>
          <p:cNvSpPr>
            <a:spLocks noChangeArrowheads="1"/>
          </p:cNvSpPr>
          <p:nvPr/>
        </p:nvSpPr>
        <p:spPr bwMode="auto">
          <a:xfrm>
            <a:off x="5969000" y="3198814"/>
            <a:ext cx="254000" cy="4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000">
                <a:solidFill>
                  <a:srgbClr val="0D4376"/>
                </a:solidFill>
                <a:latin typeface="Arial" panose="020B0604020202020204" pitchFamily="34" charset="0"/>
                <a:ea typeface="ヒラギノ角ゴ Pro W3" panose="020B0300000000000000" pitchFamily="34" charset="-128"/>
              </a:defRPr>
            </a:lvl1pPr>
            <a:lvl2pPr marL="742950" indent="-285750">
              <a:spcBef>
                <a:spcPct val="20000"/>
              </a:spcBef>
              <a:buChar char="–"/>
              <a:defRPr sz="2800">
                <a:solidFill>
                  <a:srgbClr val="0D4376"/>
                </a:solidFill>
                <a:latin typeface="Arial" panose="020B0604020202020204" pitchFamily="34" charset="0"/>
                <a:ea typeface="ヒラギノ角ゴ Pro W3" panose="020B0300000000000000" pitchFamily="34" charset="-128"/>
              </a:defRPr>
            </a:lvl2pPr>
            <a:lvl3pPr marL="1143000" indent="-228600">
              <a:spcBef>
                <a:spcPct val="20000"/>
              </a:spcBef>
              <a:buChar char="•"/>
              <a:defRPr sz="2400">
                <a:solidFill>
                  <a:srgbClr val="0D4376"/>
                </a:solidFill>
                <a:latin typeface="Arial" panose="020B0604020202020204" pitchFamily="34" charset="0"/>
                <a:ea typeface="ヒラギノ角ゴ Pro W3" panose="020B0300000000000000" pitchFamily="34" charset="-128"/>
              </a:defRPr>
            </a:lvl3pPr>
            <a:lvl4pPr marL="1600200" indent="-228600">
              <a:spcBef>
                <a:spcPct val="20000"/>
              </a:spcBef>
              <a:buChar char="–"/>
              <a:defRPr sz="2000">
                <a:solidFill>
                  <a:srgbClr val="0D4376"/>
                </a:solidFill>
                <a:latin typeface="Arial" panose="020B0604020202020204" pitchFamily="34" charset="0"/>
                <a:ea typeface="ヒラギノ角ゴ Pro W3" panose="020B0300000000000000" pitchFamily="34" charset="-128"/>
              </a:defRPr>
            </a:lvl4pPr>
            <a:lvl5pPr marL="2057400" indent="-228600">
              <a:spcBef>
                <a:spcPct val="20000"/>
              </a:spcBef>
              <a:buChar char="»"/>
              <a:defRPr sz="2000">
                <a:solidFill>
                  <a:srgbClr val="0D4376"/>
                </a:solidFill>
                <a:latin typeface="Arial" panose="020B0604020202020204" pitchFamily="34" charset="0"/>
                <a:ea typeface="ヒラギノ角ゴ Pro W3" panose="020B0300000000000000" pitchFamily="34" charset="-128"/>
              </a:defRPr>
            </a:lvl5pPr>
            <a:lvl6pPr marL="2514600" indent="-228600" eaLnBrk="0" fontAlgn="base" hangingPunct="0">
              <a:spcBef>
                <a:spcPct val="20000"/>
              </a:spcBef>
              <a:spcAft>
                <a:spcPct val="0"/>
              </a:spcAft>
              <a:buChar char="»"/>
              <a:defRPr sz="2000">
                <a:solidFill>
                  <a:srgbClr val="0D4376"/>
                </a:solidFill>
                <a:latin typeface="Arial" panose="020B0604020202020204" pitchFamily="34" charset="0"/>
                <a:ea typeface="ヒラギノ角ゴ Pro W3" panose="020B0300000000000000" pitchFamily="34" charset="-128"/>
              </a:defRPr>
            </a:lvl6pPr>
            <a:lvl7pPr marL="2971800" indent="-228600" eaLnBrk="0" fontAlgn="base" hangingPunct="0">
              <a:spcBef>
                <a:spcPct val="20000"/>
              </a:spcBef>
              <a:spcAft>
                <a:spcPct val="0"/>
              </a:spcAft>
              <a:buChar char="»"/>
              <a:defRPr sz="2000">
                <a:solidFill>
                  <a:srgbClr val="0D4376"/>
                </a:solidFill>
                <a:latin typeface="Arial" panose="020B0604020202020204" pitchFamily="34" charset="0"/>
                <a:ea typeface="ヒラギノ角ゴ Pro W3" panose="020B0300000000000000" pitchFamily="34" charset="-128"/>
              </a:defRPr>
            </a:lvl7pPr>
            <a:lvl8pPr marL="3429000" indent="-228600" eaLnBrk="0" fontAlgn="base" hangingPunct="0">
              <a:spcBef>
                <a:spcPct val="20000"/>
              </a:spcBef>
              <a:spcAft>
                <a:spcPct val="0"/>
              </a:spcAft>
              <a:buChar char="»"/>
              <a:defRPr sz="2000">
                <a:solidFill>
                  <a:srgbClr val="0D4376"/>
                </a:solidFill>
                <a:latin typeface="Arial" panose="020B0604020202020204" pitchFamily="34" charset="0"/>
                <a:ea typeface="ヒラギノ角ゴ Pro W3" panose="020B0300000000000000" pitchFamily="34" charset="-128"/>
              </a:defRPr>
            </a:lvl8pPr>
            <a:lvl9pPr marL="3886200" indent="-228600" eaLnBrk="0" fontAlgn="base" hangingPunct="0">
              <a:spcBef>
                <a:spcPct val="20000"/>
              </a:spcBef>
              <a:spcAft>
                <a:spcPct val="0"/>
              </a:spcAft>
              <a:buChar char="»"/>
              <a:defRPr sz="2000">
                <a:solidFill>
                  <a:srgbClr val="0D4376"/>
                </a:solidFill>
                <a:latin typeface="Arial" panose="020B0604020202020204" pitchFamily="34" charset="0"/>
                <a:ea typeface="ヒラギノ角ゴ Pro W3" panose="020B0300000000000000" pitchFamily="34" charset="-128"/>
              </a:defRPr>
            </a:lvl9pPr>
          </a:lstStyle>
          <a:p>
            <a:pPr eaLnBrk="0" fontAlgn="base" hangingPunct="0">
              <a:spcBef>
                <a:spcPct val="0"/>
              </a:spcBef>
              <a:spcAft>
                <a:spcPct val="0"/>
              </a:spcAft>
              <a:buNone/>
            </a:pPr>
            <a:r>
              <a:rPr lang="en-US" altLang="en-US" sz="2400">
                <a:solidFill>
                  <a:srgbClr val="000000"/>
                </a:solidFill>
                <a:latin typeface="-webkit-standard"/>
              </a:rPr>
              <a:t> </a:t>
            </a:r>
            <a:endParaRPr lang="en-US" altLang="en-US" sz="2400">
              <a:solidFill>
                <a:srgbClr val="000000"/>
              </a:solidFill>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Grp="1"/>
          </p:cNvSpPr>
          <p:nvPr>
            <p:ph type="subTitle" idx="1"/>
          </p:nvPr>
        </p:nvSpPr>
        <p:spPr>
          <a:xfrm>
            <a:off x="2739189" y="909638"/>
            <a:ext cx="6400800" cy="4267200"/>
          </a:xfrm>
        </p:spPr>
        <p:txBody>
          <a:bodyPr>
            <a:normAutofit/>
          </a:bodyPr>
          <a:lstStyle/>
          <a:p>
            <a:r>
              <a:rPr lang="en-US" sz="6000" b="1" dirty="0">
                <a:solidFill>
                  <a:schemeClr val="bg1"/>
                </a:solidFill>
              </a:rPr>
              <a:t>Critical Incident Response for </a:t>
            </a:r>
            <a:br>
              <a:rPr lang="en-US" sz="6000" b="1" dirty="0">
                <a:solidFill>
                  <a:schemeClr val="bg1"/>
                </a:solidFill>
              </a:rPr>
            </a:br>
            <a:r>
              <a:rPr lang="en-US" sz="6000" b="1" dirty="0">
                <a:solidFill>
                  <a:schemeClr val="bg1"/>
                </a:solidFill>
              </a:rPr>
              <a:t>School Faculty and Staff</a:t>
            </a:r>
          </a:p>
          <a:p>
            <a:endParaRPr lang="en-US" dirty="0"/>
          </a:p>
        </p:txBody>
      </p:sp>
      <p:sp>
        <p:nvSpPr>
          <p:cNvPr id="10" name="Rectangle 9"/>
          <p:cNvSpPr>
            <a:spLocks noGrp="1"/>
          </p:cNvSpPr>
          <p:nvPr>
            <p:ph type="title"/>
          </p:nvPr>
        </p:nvSpPr>
        <p:spPr/>
        <p:txBody>
          <a:bodyPr/>
          <a:lstStyle/>
          <a:p>
            <a:br>
              <a:rPr lang="en-US" dirty="0"/>
            </a:br>
            <a:r>
              <a:rPr lang="en-US" dirty="0">
                <a:solidFill>
                  <a:schemeClr val="bg1"/>
                </a:solidFill>
              </a:rPr>
              <a:t>Last Updated: May 2020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bg>
      <p:bgPr>
        <a:gradFill rotWithShape="1">
          <a:gsLst>
            <a:gs pos="96000">
              <a:schemeClr val="bg1"/>
            </a:gs>
            <a:gs pos="100000">
              <a:schemeClr val="bg2">
                <a:shade val="30000"/>
                <a:satMod val="200000"/>
              </a:schemeClr>
            </a:gs>
          </a:gsLst>
          <a:path path="circle">
            <a:fillToRect l="100000" t="100000" r="100000" b="100000"/>
          </a:path>
        </a:gra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600200"/>
            <a:ext cx="8229600" cy="4876800"/>
          </a:xfrm>
        </p:spPr>
        <p:txBody>
          <a:bodyPr>
            <a:normAutofit fontScale="55000" lnSpcReduction="20000"/>
          </a:bodyPr>
          <a:lstStyle/>
          <a:p>
            <a:pPr marL="0" indent="0">
              <a:buNone/>
            </a:pPr>
            <a:endParaRPr lang="en-US" dirty="0"/>
          </a:p>
          <a:p>
            <a:pPr marL="514350" indent="-514350">
              <a:buFont typeface="+mj-lt"/>
              <a:buAutoNum type="arabicPeriod"/>
            </a:pPr>
            <a:r>
              <a:rPr lang="en-US" sz="4000" dirty="0"/>
              <a:t>Define the term active shooter.</a:t>
            </a:r>
          </a:p>
          <a:p>
            <a:pPr marL="514350" indent="-514350">
              <a:buFont typeface="+mj-lt"/>
              <a:buAutoNum type="arabicPeriod"/>
            </a:pPr>
            <a:r>
              <a:rPr lang="en-US" sz="4000" dirty="0"/>
              <a:t>Name some characteristics to look for in students that are congruent to the typical school shooter.</a:t>
            </a:r>
          </a:p>
          <a:p>
            <a:pPr marL="514350" indent="-514350">
              <a:buFont typeface="+mj-lt"/>
              <a:buAutoNum type="arabicPeriod"/>
            </a:pPr>
            <a:r>
              <a:rPr lang="en-US" sz="4000" dirty="0"/>
              <a:t>Define Critical and Tactical Thinking.</a:t>
            </a:r>
          </a:p>
          <a:p>
            <a:pPr marL="514350" indent="-514350">
              <a:buFont typeface="+mj-lt"/>
              <a:buAutoNum type="arabicPeriod"/>
            </a:pPr>
            <a:r>
              <a:rPr lang="en-US" sz="4000" dirty="0"/>
              <a:t>Name the steps can be taken to identify, mitigate and prevent an active shooter event.</a:t>
            </a:r>
          </a:p>
          <a:p>
            <a:pPr marL="514350" indent="-514350">
              <a:buFont typeface="+mj-lt"/>
              <a:buAutoNum type="arabicPeriod"/>
            </a:pPr>
            <a:r>
              <a:rPr lang="en-US" sz="4000" dirty="0"/>
              <a:t>Introduce and discuss the three new response actions teachers may utilize in a critical incident.</a:t>
            </a:r>
          </a:p>
          <a:p>
            <a:pPr marL="514350" indent="-514350">
              <a:buFont typeface="+mj-lt"/>
              <a:buAutoNum type="arabicPeriod"/>
            </a:pPr>
            <a:r>
              <a:rPr lang="en-US" sz="4000" dirty="0"/>
              <a:t>Introduce and discuss the new Lockdown Procedures for the classroom.</a:t>
            </a:r>
          </a:p>
          <a:p>
            <a:pPr marL="514350" indent="-514350">
              <a:buFont typeface="+mj-lt"/>
              <a:buAutoNum type="arabicPeriod"/>
            </a:pPr>
            <a:r>
              <a:rPr lang="en-US" sz="4000" dirty="0"/>
              <a:t>Introduce the new standard card notification system and why the changes were made to the system.</a:t>
            </a:r>
          </a:p>
          <a:p>
            <a:pPr marL="514350" indent="-514350">
              <a:buFont typeface="+mj-lt"/>
              <a:buAutoNum type="arabicPeriod"/>
            </a:pPr>
            <a:r>
              <a:rPr lang="en-US" sz="4000" dirty="0"/>
              <a:t>Be aware of Reunification issues</a:t>
            </a:r>
          </a:p>
          <a:p>
            <a:endParaRPr lang="en-US" dirty="0"/>
          </a:p>
        </p:txBody>
      </p:sp>
      <p:sp>
        <p:nvSpPr>
          <p:cNvPr id="3" name="Title 2"/>
          <p:cNvSpPr>
            <a:spLocks noGrp="1"/>
          </p:cNvSpPr>
          <p:nvPr>
            <p:ph type="title"/>
          </p:nvPr>
        </p:nvSpPr>
        <p:spPr/>
        <p:txBody>
          <a:bodyPr/>
          <a:lstStyle/>
          <a:p>
            <a:r>
              <a:rPr lang="en-US" dirty="0"/>
              <a:t>              OBJECTIVES</a:t>
            </a:r>
          </a:p>
        </p:txBody>
      </p:sp>
    </p:spTree>
    <p:extLst>
      <p:ext uri="{BB962C8B-B14F-4D97-AF65-F5344CB8AC3E}">
        <p14:creationId xmlns:p14="http://schemas.microsoft.com/office/powerpoint/2010/main" val="2138557834"/>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bg>
      <p:bgPr>
        <a:gradFill rotWithShape="1">
          <a:gsLst>
            <a:gs pos="100000">
              <a:schemeClr val="bg1"/>
            </a:gs>
            <a:gs pos="100000">
              <a:schemeClr val="bg2">
                <a:shade val="30000"/>
                <a:satMod val="200000"/>
              </a:schemeClr>
            </a:gs>
          </a:gsLst>
          <a:path path="circle">
            <a:fillToRect l="100000" t="100000" r="100000" b="100000"/>
          </a:path>
        </a:gra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gradFill>
            <a:gsLst>
              <a:gs pos="100000">
                <a:schemeClr val="bg1"/>
              </a:gs>
              <a:gs pos="100000">
                <a:schemeClr val="bg2">
                  <a:shade val="30000"/>
                  <a:satMod val="200000"/>
                </a:schemeClr>
              </a:gs>
            </a:gsLst>
            <a:path path="circle">
              <a:fillToRect l="100000" t="100000" r="100000" b="100000"/>
            </a:path>
          </a:gradFill>
        </p:spPr>
        <p:txBody>
          <a:bodyPr>
            <a:normAutofit fontScale="92500" lnSpcReduction="20000"/>
          </a:bodyPr>
          <a:lstStyle/>
          <a:p>
            <a:r>
              <a:rPr lang="en-US" dirty="0"/>
              <a:t>Training for school faculty &amp; staff re: what to do in active shooter situation</a:t>
            </a:r>
          </a:p>
          <a:p>
            <a:pPr marL="0" indent="0">
              <a:buNone/>
            </a:pPr>
            <a:endParaRPr lang="en-US" dirty="0"/>
          </a:p>
          <a:p>
            <a:r>
              <a:rPr lang="en-US" dirty="0"/>
              <a:t>1999 training film contains actions/policies no longer accepted/outdated</a:t>
            </a:r>
          </a:p>
          <a:p>
            <a:endParaRPr lang="en-US" dirty="0"/>
          </a:p>
          <a:p>
            <a:r>
              <a:rPr lang="en-US" dirty="0"/>
              <a:t>2014 training curriculum better describes before/during/after actions needed during active shooter situation and other critical incidents</a:t>
            </a:r>
            <a:br>
              <a:rPr lang="en-US" dirty="0"/>
            </a:br>
            <a:endParaRPr lang="en-US" dirty="0"/>
          </a:p>
          <a:p>
            <a:r>
              <a:rPr lang="en-US" dirty="0"/>
              <a:t>Updated training provides more options to faculty/staff/students to mitigate active shooter situations</a:t>
            </a:r>
          </a:p>
          <a:p>
            <a:endParaRPr lang="en-US" dirty="0"/>
          </a:p>
        </p:txBody>
      </p:sp>
      <p:sp>
        <p:nvSpPr>
          <p:cNvPr id="3" name="Title 2"/>
          <p:cNvSpPr>
            <a:spLocks noGrp="1"/>
          </p:cNvSpPr>
          <p:nvPr>
            <p:ph type="title"/>
          </p:nvPr>
        </p:nvSpPr>
        <p:spPr>
          <a:xfrm>
            <a:off x="1981200" y="381000"/>
            <a:ext cx="8229600" cy="1036638"/>
          </a:xfrm>
        </p:spPr>
        <p:txBody>
          <a:bodyPr>
            <a:normAutofit fontScale="90000"/>
          </a:bodyPr>
          <a:lstStyle/>
          <a:p>
            <a:r>
              <a:rPr lang="en-US" dirty="0"/>
              <a:t>       </a:t>
            </a:r>
            <a:r>
              <a:rPr lang="en-US" sz="4400" b="1" dirty="0"/>
              <a:t>Introduction and Purpose</a:t>
            </a:r>
            <a:br>
              <a:rPr lang="en-US" sz="4400" dirty="0"/>
            </a:br>
            <a:endParaRPr lang="en-US" sz="4400" dirty="0"/>
          </a:p>
        </p:txBody>
      </p:sp>
    </p:spTree>
    <p:extLst>
      <p:ext uri="{BB962C8B-B14F-4D97-AF65-F5344CB8AC3E}">
        <p14:creationId xmlns:p14="http://schemas.microsoft.com/office/powerpoint/2010/main" val="480036608"/>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bg>
      <p:bgPr>
        <a:gradFill rotWithShape="1">
          <a:gsLst>
            <a:gs pos="100000">
              <a:schemeClr val="bg1"/>
            </a:gs>
            <a:gs pos="100000">
              <a:schemeClr val="bg2">
                <a:shade val="30000"/>
                <a:satMod val="200000"/>
              </a:schemeClr>
            </a:gs>
          </a:gsLst>
          <a:path path="circle">
            <a:fillToRect l="100000" t="100000" r="100000" b="100000"/>
          </a:path>
        </a:gra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gradFill>
            <a:gsLst>
              <a:gs pos="100000">
                <a:schemeClr val="bg1"/>
              </a:gs>
              <a:gs pos="100000">
                <a:schemeClr val="bg2">
                  <a:shade val="30000"/>
                  <a:satMod val="200000"/>
                </a:schemeClr>
              </a:gs>
            </a:gsLst>
            <a:path path="circle">
              <a:fillToRect l="100000" t="100000" r="100000" b="100000"/>
            </a:path>
          </a:gradFill>
          <a:ln>
            <a:noFill/>
          </a:ln>
        </p:spPr>
        <p:txBody>
          <a:bodyPr/>
          <a:lstStyle/>
          <a:p>
            <a:pPr>
              <a:buFont typeface="Wingdings" panose="05000000000000000000" pitchFamily="2" charset="2"/>
              <a:buChar char="Ø"/>
            </a:pPr>
            <a:r>
              <a:rPr lang="en-US" dirty="0"/>
              <a:t>This establishes a </a:t>
            </a:r>
            <a:r>
              <a:rPr lang="en-US" b="1" i="1" u="sng" dirty="0"/>
              <a:t>uniform</a:t>
            </a:r>
            <a:r>
              <a:rPr lang="en-US" dirty="0"/>
              <a:t> response by schools all across the state.</a:t>
            </a:r>
          </a:p>
          <a:p>
            <a:pPr>
              <a:buFont typeface="Wingdings" panose="05000000000000000000" pitchFamily="2" charset="2"/>
              <a:buChar char="Ø"/>
            </a:pPr>
            <a:endParaRPr lang="en-US" dirty="0"/>
          </a:p>
          <a:p>
            <a:pPr>
              <a:buFont typeface="Wingdings" panose="05000000000000000000" pitchFamily="2" charset="2"/>
              <a:buChar char="Ø"/>
            </a:pPr>
            <a:endParaRPr lang="en-US" dirty="0"/>
          </a:p>
          <a:p>
            <a:pPr>
              <a:buFont typeface="Wingdings" panose="05000000000000000000" pitchFamily="2" charset="2"/>
              <a:buChar char="Ø"/>
            </a:pPr>
            <a:r>
              <a:rPr lang="en-US" dirty="0"/>
              <a:t>Has </a:t>
            </a:r>
            <a:r>
              <a:rPr lang="en-US" b="1" i="1" u="sng" dirty="0"/>
              <a:t>ZERO</a:t>
            </a:r>
            <a:r>
              <a:rPr lang="en-US" dirty="0"/>
              <a:t> impact on </a:t>
            </a:r>
            <a:r>
              <a:rPr lang="en-US" b="1" i="1" u="sng" dirty="0"/>
              <a:t>HOW</a:t>
            </a:r>
            <a:r>
              <a:rPr lang="en-US" dirty="0"/>
              <a:t> law enforcement or first responders respond to critical incidents at the schools. Only changes what they may </a:t>
            </a:r>
            <a:r>
              <a:rPr lang="en-US" b="1" i="1" u="sng" dirty="0"/>
              <a:t>SEE</a:t>
            </a:r>
            <a:r>
              <a:rPr lang="en-US" dirty="0"/>
              <a:t> once they are on-scene. </a:t>
            </a:r>
          </a:p>
          <a:p>
            <a:endParaRPr lang="en-US" dirty="0"/>
          </a:p>
        </p:txBody>
      </p:sp>
      <p:sp>
        <p:nvSpPr>
          <p:cNvPr id="3" name="Title 2"/>
          <p:cNvSpPr>
            <a:spLocks noGrp="1"/>
          </p:cNvSpPr>
          <p:nvPr>
            <p:ph type="title"/>
          </p:nvPr>
        </p:nvSpPr>
        <p:spPr/>
        <p:txBody>
          <a:bodyPr/>
          <a:lstStyle/>
          <a:p>
            <a:r>
              <a:rPr lang="en-US" dirty="0"/>
              <a:t>	  Who does this impact?</a:t>
            </a:r>
          </a:p>
        </p:txBody>
      </p:sp>
    </p:spTree>
    <p:extLst>
      <p:ext uri="{BB962C8B-B14F-4D97-AF65-F5344CB8AC3E}">
        <p14:creationId xmlns:p14="http://schemas.microsoft.com/office/powerpoint/2010/main" val="693301251"/>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bg>
      <p:bgPr>
        <a:gradFill rotWithShape="1">
          <a:gsLst>
            <a:gs pos="100000">
              <a:schemeClr val="bg1"/>
            </a:gs>
            <a:gs pos="100000">
              <a:schemeClr val="bg2">
                <a:shade val="30000"/>
                <a:satMod val="200000"/>
              </a:schemeClr>
            </a:gs>
          </a:gsLst>
          <a:path path="circle">
            <a:fillToRect l="100000" t="100000" r="100000" b="100000"/>
          </a:path>
        </a:gra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gradFill>
            <a:gsLst>
              <a:gs pos="100000">
                <a:schemeClr val="bg1"/>
              </a:gs>
              <a:gs pos="100000">
                <a:schemeClr val="bg2">
                  <a:shade val="30000"/>
                  <a:satMod val="200000"/>
                </a:schemeClr>
              </a:gs>
            </a:gsLst>
            <a:path path="circle">
              <a:fillToRect l="100000" t="100000" r="100000" b="100000"/>
            </a:path>
          </a:gradFill>
        </p:spPr>
        <p:txBody>
          <a:bodyPr>
            <a:normAutofit fontScale="92500" lnSpcReduction="10000"/>
          </a:bodyPr>
          <a:lstStyle/>
          <a:p>
            <a:r>
              <a:rPr lang="en-US" b="1" dirty="0"/>
              <a:t>Law Enforcement officials use the term “active shooter” to describe a situation where a person(s) participates in a random or systematic shooting spree in a confined or populated area.</a:t>
            </a:r>
          </a:p>
          <a:p>
            <a:r>
              <a:rPr lang="en-US" b="1" dirty="0"/>
              <a:t>No pattern in selecting victims</a:t>
            </a:r>
          </a:p>
          <a:p>
            <a:r>
              <a:rPr lang="en-US" b="1" dirty="0"/>
              <a:t>Can occur in schools, museums, daycares, rec facilities, malls, sporting events</a:t>
            </a:r>
          </a:p>
          <a:p>
            <a:r>
              <a:rPr lang="en-US" b="1" dirty="0"/>
              <a:t>Active shooter situations are rare</a:t>
            </a:r>
          </a:p>
          <a:p>
            <a:r>
              <a:rPr lang="en-US" b="1" dirty="0"/>
              <a:t>1 in 2.5 million chance of being victim of school shooting</a:t>
            </a:r>
          </a:p>
          <a:p>
            <a:r>
              <a:rPr lang="en-US" b="1" dirty="0"/>
              <a:t>Evolve quickly, end quickly (3-12 minutes)</a:t>
            </a:r>
          </a:p>
          <a:p>
            <a:endParaRPr lang="en-US" b="1" dirty="0"/>
          </a:p>
        </p:txBody>
      </p:sp>
      <p:sp>
        <p:nvSpPr>
          <p:cNvPr id="3" name="Title 2"/>
          <p:cNvSpPr>
            <a:spLocks noGrp="1"/>
          </p:cNvSpPr>
          <p:nvPr>
            <p:ph type="title"/>
          </p:nvPr>
        </p:nvSpPr>
        <p:spPr>
          <a:xfrm>
            <a:off x="1981200" y="533400"/>
            <a:ext cx="8229600" cy="762000"/>
          </a:xfrm>
        </p:spPr>
        <p:txBody>
          <a:bodyPr>
            <a:normAutofit fontScale="90000"/>
          </a:bodyPr>
          <a:lstStyle/>
          <a:p>
            <a:r>
              <a:rPr lang="en-US" dirty="0"/>
              <a:t>		    </a:t>
            </a:r>
            <a:r>
              <a:rPr lang="en-US" sz="4400" b="1" dirty="0"/>
              <a:t>Active Shooter</a:t>
            </a:r>
            <a:br>
              <a:rPr lang="en-US" dirty="0"/>
            </a:br>
            <a:endParaRPr lang="en-US" dirty="0"/>
          </a:p>
        </p:txBody>
      </p:sp>
    </p:spTree>
    <p:extLst>
      <p:ext uri="{BB962C8B-B14F-4D97-AF65-F5344CB8AC3E}">
        <p14:creationId xmlns:p14="http://schemas.microsoft.com/office/powerpoint/2010/main" val="895891351"/>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3979312017"/>
      </p:ext>
    </p:extLst>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bg>
      <p:bgPr>
        <a:gradFill rotWithShape="1">
          <a:gsLst>
            <a:gs pos="97000">
              <a:schemeClr val="bg1"/>
            </a:gs>
            <a:gs pos="100000">
              <a:schemeClr val="bg2">
                <a:shade val="30000"/>
                <a:satMod val="200000"/>
              </a:schemeClr>
            </a:gs>
          </a:gsLst>
          <a:path path="circle">
            <a:fillToRect l="100000" t="100000" r="100000" b="100000"/>
          </a:path>
        </a:gra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dirty="0"/>
              <a:t>Verbal or written communication suggesting idea or intent to attack (80% of school shooters tell at least one person)</a:t>
            </a:r>
          </a:p>
          <a:p>
            <a:r>
              <a:rPr lang="en-US" dirty="0"/>
              <a:t>Does student possess capacity to follow through with threat? (Never take anyone for granted)</a:t>
            </a:r>
          </a:p>
          <a:p>
            <a:r>
              <a:rPr lang="en-US" dirty="0"/>
              <a:t>Student has experienced acute rejection/catastrophic loss</a:t>
            </a:r>
          </a:p>
          <a:p>
            <a:r>
              <a:rPr lang="en-US" dirty="0"/>
              <a:t>Student has experienced chronic rejection by friends, teams, social groups </a:t>
            </a:r>
          </a:p>
          <a:p>
            <a:endParaRPr lang="en-US" dirty="0"/>
          </a:p>
        </p:txBody>
      </p:sp>
      <p:sp>
        <p:nvSpPr>
          <p:cNvPr id="3" name="Title 2"/>
          <p:cNvSpPr>
            <a:spLocks noGrp="1"/>
          </p:cNvSpPr>
          <p:nvPr>
            <p:ph type="title"/>
          </p:nvPr>
        </p:nvSpPr>
        <p:spPr>
          <a:xfrm>
            <a:off x="1981200" y="228600"/>
            <a:ext cx="8229600" cy="1189038"/>
          </a:xfrm>
        </p:spPr>
        <p:txBody>
          <a:bodyPr>
            <a:normAutofit fontScale="90000"/>
          </a:bodyPr>
          <a:lstStyle/>
          <a:p>
            <a:r>
              <a:rPr lang="en-US" dirty="0"/>
              <a:t>	Possible Indications of Future </a:t>
            </a:r>
            <a:br>
              <a:rPr lang="en-US" dirty="0"/>
            </a:br>
            <a:r>
              <a:rPr lang="en-US" dirty="0"/>
              <a:t>	Violent Tendencies in Students</a:t>
            </a:r>
            <a:br>
              <a:rPr lang="en-US" dirty="0"/>
            </a:br>
            <a:endParaRPr lang="en-US" dirty="0"/>
          </a:p>
        </p:txBody>
      </p:sp>
    </p:spTree>
    <p:extLst>
      <p:ext uri="{BB962C8B-B14F-4D97-AF65-F5344CB8AC3E}">
        <p14:creationId xmlns:p14="http://schemas.microsoft.com/office/powerpoint/2010/main" val="3508557128"/>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scene3d>
            <a:camera prst="orthographicFront"/>
            <a:lightRig rig="threePt" dir="t"/>
          </a:scene3d>
          <a:sp3d>
            <a:bevelT prst="relaxedInset"/>
            <a:bevelB prst="slope"/>
          </a:sp3d>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15624702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527976" y="0"/>
            <a:ext cx="9144000" cy="61722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9163" eaLnBrk="0" fontAlgn="base" hangingPunct="0">
              <a:spcBef>
                <a:spcPct val="20000"/>
              </a:spcBef>
              <a:spcAft>
                <a:spcPct val="0"/>
              </a:spcAft>
            </a:pPr>
            <a:endParaRPr lang="en-US" sz="3200" b="1" dirty="0">
              <a:solidFill>
                <a:prstClr val="white"/>
              </a:solidFill>
              <a:latin typeface="Calibri" panose="020F0502020204030204"/>
            </a:endParaRPr>
          </a:p>
        </p:txBody>
      </p:sp>
      <p:sp>
        <p:nvSpPr>
          <p:cNvPr id="6" name="Slide Number Placeholder 5"/>
          <p:cNvSpPr>
            <a:spLocks noGrp="1"/>
          </p:cNvSpPr>
          <p:nvPr>
            <p:ph type="sldNum" sz="quarter" idx="12"/>
          </p:nvPr>
        </p:nvSpPr>
        <p:spPr/>
        <p:txBody>
          <a:bodyPr/>
          <a:lstStyle/>
          <a:p>
            <a:pPr eaLnBrk="0" fontAlgn="base" hangingPunct="0">
              <a:spcBef>
                <a:spcPct val="20000"/>
              </a:spcBef>
              <a:spcAft>
                <a:spcPct val="0"/>
              </a:spcAft>
            </a:pPr>
            <a:fld id="{ADAA8C77-C57D-41C2-9D50-0668B7B3E2F5}" type="slidenum">
              <a:rPr lang="en-US" sz="1200" b="1">
                <a:solidFill>
                  <a:prstClr val="black"/>
                </a:solidFill>
                <a:latin typeface="Times" pitchFamily="18" charset="0"/>
              </a:rPr>
              <a:pPr eaLnBrk="0" fontAlgn="base" hangingPunct="0">
                <a:spcBef>
                  <a:spcPct val="20000"/>
                </a:spcBef>
                <a:spcAft>
                  <a:spcPct val="0"/>
                </a:spcAft>
              </a:pPr>
              <a:t>17</a:t>
            </a:fld>
            <a:endParaRPr lang="en-US" sz="1200" b="1" dirty="0">
              <a:solidFill>
                <a:prstClr val="black"/>
              </a:solidFill>
              <a:latin typeface="Times" pitchFamily="18"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9353" y="6344061"/>
            <a:ext cx="2375303" cy="348378"/>
          </a:xfrm>
          <a:prstGeom prst="rect">
            <a:avLst/>
          </a:prstGeom>
        </p:spPr>
      </p:pic>
      <p:sp>
        <p:nvSpPr>
          <p:cNvPr id="7" name="Title 4"/>
          <p:cNvSpPr>
            <a:spLocks noGrp="1"/>
          </p:cNvSpPr>
          <p:nvPr>
            <p:ph type="title"/>
          </p:nvPr>
        </p:nvSpPr>
        <p:spPr>
          <a:xfrm>
            <a:off x="1981201" y="174403"/>
            <a:ext cx="8193261" cy="994172"/>
          </a:xfrm>
        </p:spPr>
        <p:txBody>
          <a:bodyPr>
            <a:normAutofit fontScale="90000"/>
          </a:bodyPr>
          <a:lstStyle/>
          <a:p>
            <a:pPr algn="ctr"/>
            <a:r>
              <a:rPr lang="en-US" sz="3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New Charters Supplemental State Funds</a:t>
            </a:r>
          </a:p>
        </p:txBody>
      </p:sp>
      <p:sp>
        <p:nvSpPr>
          <p:cNvPr id="11" name="Content Placeholder 8"/>
          <p:cNvSpPr>
            <a:spLocks noGrp="1"/>
          </p:cNvSpPr>
          <p:nvPr>
            <p:ph idx="1"/>
          </p:nvPr>
        </p:nvSpPr>
        <p:spPr>
          <a:xfrm>
            <a:off x="2055620" y="1325197"/>
            <a:ext cx="7983731" cy="4104449"/>
          </a:xfrm>
        </p:spPr>
        <p:txBody>
          <a:bodyPr vert="horz" lIns="68580" tIns="34290" rIns="68580" bIns="34290" rtlCol="0" anchor="t">
            <a:normAutofit/>
          </a:bodyPr>
          <a:lstStyle/>
          <a:p>
            <a:pPr marL="341313" indent="0"/>
            <a:endParaRPr lang="en-US" sz="2800" dirty="0"/>
          </a:p>
          <a:p>
            <a:pPr lvl="1"/>
            <a:endParaRPr lang="en-US" sz="2100" b="1" dirty="0">
              <a:solidFill>
                <a:schemeClr val="bg1"/>
              </a:solidFill>
            </a:endParaRPr>
          </a:p>
          <a:p>
            <a:pPr lvl="1"/>
            <a:endParaRPr lang="en-US" sz="2100" b="1" dirty="0">
              <a:solidFill>
                <a:schemeClr val="bg1"/>
              </a:solidFill>
            </a:endParaRPr>
          </a:p>
        </p:txBody>
      </p:sp>
      <p:sp>
        <p:nvSpPr>
          <p:cNvPr id="10" name="Rectangle 3">
            <a:extLst>
              <a:ext uri="{FF2B5EF4-FFF2-40B4-BE49-F238E27FC236}">
                <a16:creationId xmlns:a16="http://schemas.microsoft.com/office/drawing/2014/main" id="{33716BBB-29E6-47D6-B4E5-9231F0DB3B06}"/>
              </a:ext>
            </a:extLst>
          </p:cNvPr>
          <p:cNvSpPr txBox="1">
            <a:spLocks/>
          </p:cNvSpPr>
          <p:nvPr/>
        </p:nvSpPr>
        <p:spPr>
          <a:xfrm>
            <a:off x="1981200" y="1219201"/>
            <a:ext cx="8001000" cy="490696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altLang="en-US" sz="2800" b="1" dirty="0">
              <a:solidFill>
                <a:prstClr val="white"/>
              </a:solidFill>
              <a:latin typeface="Calibri" panose="020F0502020204030204"/>
            </a:endParaRPr>
          </a:p>
        </p:txBody>
      </p:sp>
      <p:sp>
        <p:nvSpPr>
          <p:cNvPr id="12" name="Content Placeholder 2">
            <a:extLst>
              <a:ext uri="{FF2B5EF4-FFF2-40B4-BE49-F238E27FC236}">
                <a16:creationId xmlns:a16="http://schemas.microsoft.com/office/drawing/2014/main" id="{8D1C29D6-9599-4A42-8628-EE651807D8EA}"/>
              </a:ext>
            </a:extLst>
          </p:cNvPr>
          <p:cNvSpPr txBox="1">
            <a:spLocks/>
          </p:cNvSpPr>
          <p:nvPr/>
        </p:nvSpPr>
        <p:spPr>
          <a:xfrm>
            <a:off x="1905000" y="1295401"/>
            <a:ext cx="8229600" cy="4525963"/>
          </a:xfrm>
          <a:prstGeom prst="rect">
            <a:avLst/>
          </a:prstGeom>
        </p:spPr>
        <p:txBody>
          <a:bodyPr vert="horz" lIns="91440" tIns="45720" rIns="91440" bIns="45720" rtlCol="0">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3200" b="1" dirty="0">
                <a:solidFill>
                  <a:prstClr val="white"/>
                </a:solidFill>
                <a:latin typeface="Calibri" panose="020F0502020204030204"/>
              </a:rPr>
              <a:t>Children with Disabilities (CWD  EC)</a:t>
            </a:r>
          </a:p>
          <a:p>
            <a:pPr marL="341313" indent="0">
              <a:buNone/>
            </a:pPr>
            <a:r>
              <a:rPr lang="en-US" sz="2800" b="1" dirty="0">
                <a:solidFill>
                  <a:prstClr val="white"/>
                </a:solidFill>
                <a:latin typeface="Calibri" panose="020F0502020204030204"/>
              </a:rPr>
              <a:t>Based on dollars per headcount.  Child </a:t>
            </a:r>
            <a:r>
              <a:rPr lang="en-US" sz="2800" b="1" u="sng" dirty="0">
                <a:solidFill>
                  <a:prstClr val="white"/>
                </a:solidFill>
                <a:latin typeface="Calibri" panose="020F0502020204030204"/>
              </a:rPr>
              <a:t>must</a:t>
            </a:r>
            <a:r>
              <a:rPr lang="en-US" sz="2800" b="1" dirty="0">
                <a:solidFill>
                  <a:prstClr val="white"/>
                </a:solidFill>
                <a:latin typeface="Calibri" panose="020F0502020204030204"/>
              </a:rPr>
              <a:t> be on the April 1 headcount to be eligible for funding.</a:t>
            </a:r>
          </a:p>
          <a:p>
            <a:pPr marL="341313" indent="0">
              <a:buNone/>
            </a:pPr>
            <a:r>
              <a:rPr lang="en-US" sz="2800" b="1" dirty="0" err="1">
                <a:solidFill>
                  <a:prstClr val="white"/>
                </a:solidFill>
                <a:latin typeface="Calibri" panose="020F0502020204030204"/>
              </a:rPr>
              <a:t>ie</a:t>
            </a:r>
            <a:r>
              <a:rPr lang="en-US" sz="2800" b="1" dirty="0">
                <a:solidFill>
                  <a:prstClr val="white"/>
                </a:solidFill>
                <a:latin typeface="Calibri" panose="020F0502020204030204"/>
              </a:rPr>
              <a:t>. If the school enrolls an student who was not in a public school last year, they are not on the April headcount.</a:t>
            </a:r>
          </a:p>
          <a:p>
            <a:pPr marL="55563" indent="-55563">
              <a:buNone/>
            </a:pPr>
            <a:endParaRPr lang="en-US" b="1" dirty="0">
              <a:solidFill>
                <a:prstClr val="black"/>
              </a:solidFill>
              <a:latin typeface="Calibri" panose="020F0502020204030204"/>
            </a:endParaRPr>
          </a:p>
          <a:p>
            <a:pPr marL="0" indent="0">
              <a:lnSpc>
                <a:spcPct val="100000"/>
              </a:lnSpc>
              <a:buNone/>
            </a:pPr>
            <a:r>
              <a:rPr lang="en-US" sz="3200" b="1" dirty="0">
                <a:solidFill>
                  <a:prstClr val="white"/>
                </a:solidFill>
                <a:latin typeface="Calibri" panose="020F0502020204030204"/>
              </a:rPr>
              <a:t>Limited English Proficiency (LEP) Year 2</a:t>
            </a:r>
          </a:p>
          <a:p>
            <a:pPr marL="396875" indent="0">
              <a:buNone/>
            </a:pPr>
            <a:r>
              <a:rPr lang="en-US" sz="2800" b="1" dirty="0">
                <a:solidFill>
                  <a:prstClr val="white"/>
                </a:solidFill>
                <a:latin typeface="Calibri" panose="020F0502020204030204"/>
              </a:rPr>
              <a:t>If the charter school has eligible LEP headcount. At least 20 students or 2.5% of ADM.</a:t>
            </a:r>
            <a:r>
              <a:rPr lang="en-US" altLang="en-US" sz="2800" b="1" dirty="0">
                <a:solidFill>
                  <a:prstClr val="white"/>
                </a:solidFill>
                <a:latin typeface="Calibri" panose="020F0502020204030204"/>
              </a:rPr>
              <a:t> An October 1 Headcount is needed for LEP students</a:t>
            </a:r>
          </a:p>
          <a:p>
            <a:pPr marL="55563" indent="-55563">
              <a:buNone/>
            </a:pPr>
            <a:endParaRPr lang="en-US" dirty="0">
              <a:solidFill>
                <a:prstClr val="black"/>
              </a:solidFill>
              <a:latin typeface="Calibri" panose="020F0502020204030204"/>
            </a:endParaRPr>
          </a:p>
          <a:p>
            <a:endParaRPr lang="en-US" dirty="0">
              <a:solidFill>
                <a:prstClr val="black"/>
              </a:solidFill>
              <a:latin typeface="Calibri" panose="020F0502020204030204"/>
            </a:endParaRPr>
          </a:p>
        </p:txBody>
      </p:sp>
    </p:spTree>
    <p:extLst>
      <p:ext uri="{BB962C8B-B14F-4D97-AF65-F5344CB8AC3E}">
        <p14:creationId xmlns:p14="http://schemas.microsoft.com/office/powerpoint/2010/main" val="2814999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nodePh="1">
                                  <p:stCondLst>
                                    <p:cond delay="0"/>
                                  </p:stCondLst>
                                  <p:endCondLst>
                                    <p:cond evt="begin" delay="0">
                                      <p:tn val="5"/>
                                    </p:cond>
                                  </p:end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10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70.xml><?xml version="1.0" encoding="utf-8"?>
<p:sld xmlns:a="http://schemas.openxmlformats.org/drawingml/2006/main" xmlns:r="http://schemas.openxmlformats.org/officeDocument/2006/relationships" xmlns:p="http://schemas.openxmlformats.org/presentationml/2006/main">
  <p:cSld>
    <p:bg>
      <p:bgPr>
        <a:gradFill rotWithShape="1">
          <a:gsLst>
            <a:gs pos="100000">
              <a:schemeClr val="bg1"/>
            </a:gs>
            <a:gs pos="100000">
              <a:schemeClr val="bg2">
                <a:shade val="30000"/>
                <a:satMod val="200000"/>
              </a:schemeClr>
            </a:gs>
          </a:gsLst>
          <a:path path="circle">
            <a:fillToRect l="100000" t="100000" r="100000" b="100000"/>
          </a:path>
        </a:gra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600200"/>
            <a:ext cx="8229600" cy="5105400"/>
          </a:xfrm>
          <a:gradFill>
            <a:gsLst>
              <a:gs pos="100000">
                <a:schemeClr val="bg1"/>
              </a:gs>
              <a:gs pos="100000">
                <a:schemeClr val="bg2">
                  <a:shade val="30000"/>
                  <a:satMod val="200000"/>
                </a:schemeClr>
              </a:gs>
            </a:gsLst>
            <a:path path="circle">
              <a:fillToRect l="100000" t="100000" r="100000" b="100000"/>
            </a:path>
          </a:gradFill>
        </p:spPr>
        <p:txBody>
          <a:bodyPr>
            <a:normAutofit/>
          </a:bodyPr>
          <a:lstStyle/>
          <a:p>
            <a:r>
              <a:rPr lang="en-US" dirty="0"/>
              <a:t>Know your students.</a:t>
            </a:r>
          </a:p>
          <a:p>
            <a:r>
              <a:rPr lang="en-US" dirty="0"/>
              <a:t>Know your surroundings. “What if…?” </a:t>
            </a:r>
          </a:p>
          <a:p>
            <a:pPr marL="457200" lvl="1" indent="0">
              <a:buNone/>
            </a:pPr>
            <a:r>
              <a:rPr lang="en-US" dirty="0"/>
              <a:t>            </a:t>
            </a:r>
            <a:r>
              <a:rPr lang="en-US" b="1" i="1" u="sng" dirty="0"/>
              <a:t>Have great Situational Awareness </a:t>
            </a:r>
          </a:p>
          <a:p>
            <a:r>
              <a:rPr lang="en-US" dirty="0"/>
              <a:t>Encourage anti-bullying behavior; urge intervention when needed.</a:t>
            </a:r>
          </a:p>
          <a:p>
            <a:r>
              <a:rPr lang="en-US" dirty="0"/>
              <a:t>Treat ALL threats of violence against the school as valid until proven not to be.</a:t>
            </a:r>
          </a:p>
          <a:p>
            <a:r>
              <a:rPr lang="en-US" dirty="0"/>
              <a:t>Pre-plan &amp; practice your school’s emergency response plan.</a:t>
            </a:r>
          </a:p>
          <a:p>
            <a:pPr marL="0" indent="0">
              <a:buNone/>
            </a:pPr>
            <a:endParaRPr lang="en-US" dirty="0"/>
          </a:p>
        </p:txBody>
      </p:sp>
      <p:sp>
        <p:nvSpPr>
          <p:cNvPr id="3" name="Title 2"/>
          <p:cNvSpPr>
            <a:spLocks noGrp="1"/>
          </p:cNvSpPr>
          <p:nvPr>
            <p:ph type="title"/>
          </p:nvPr>
        </p:nvSpPr>
        <p:spPr>
          <a:xfrm>
            <a:off x="1981200" y="381000"/>
            <a:ext cx="8229600" cy="1036638"/>
          </a:xfrm>
        </p:spPr>
        <p:txBody>
          <a:bodyPr>
            <a:normAutofit fontScale="90000"/>
          </a:bodyPr>
          <a:lstStyle/>
          <a:p>
            <a:r>
              <a:rPr lang="en-US" dirty="0"/>
              <a:t>	Steps to Identify, Prevent or 	Mitigate Active Shooter Event</a:t>
            </a:r>
            <a:br>
              <a:rPr lang="en-US" dirty="0"/>
            </a:br>
            <a:endParaRPr lang="en-US" dirty="0"/>
          </a:p>
        </p:txBody>
      </p:sp>
    </p:spTree>
    <p:extLst>
      <p:ext uri="{BB962C8B-B14F-4D97-AF65-F5344CB8AC3E}">
        <p14:creationId xmlns:p14="http://schemas.microsoft.com/office/powerpoint/2010/main" val="606468583"/>
      </p:ext>
    </p:extLst>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bg>
      <p:bgPr>
        <a:gradFill rotWithShape="1">
          <a:gsLst>
            <a:gs pos="100000">
              <a:schemeClr val="bg1"/>
            </a:gs>
            <a:gs pos="100000">
              <a:schemeClr val="bg2">
                <a:shade val="30000"/>
                <a:satMod val="200000"/>
              </a:schemeClr>
            </a:gs>
          </a:gsLst>
          <a:path path="circle">
            <a:fillToRect l="100000" t="100000" r="100000" b="100000"/>
          </a:path>
        </a:gra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gradFill>
            <a:gsLst>
              <a:gs pos="98000">
                <a:schemeClr val="bg1"/>
              </a:gs>
              <a:gs pos="100000">
                <a:schemeClr val="bg2">
                  <a:shade val="30000"/>
                  <a:satMod val="200000"/>
                </a:schemeClr>
              </a:gs>
            </a:gsLst>
            <a:path path="circle">
              <a:fillToRect l="100000" t="100000" r="100000" b="100000"/>
            </a:path>
          </a:gradFill>
        </p:spPr>
        <p:txBody>
          <a:bodyPr/>
          <a:lstStyle/>
          <a:p>
            <a:pPr marL="0" indent="0">
              <a:buNone/>
            </a:pPr>
            <a:r>
              <a:rPr lang="en-US" dirty="0"/>
              <a:t>    School Faculty and Staff </a:t>
            </a:r>
            <a:r>
              <a:rPr lang="en-US" b="1" i="1" u="sng" dirty="0"/>
              <a:t>HAVE</a:t>
            </a:r>
            <a:r>
              <a:rPr lang="en-US" dirty="0"/>
              <a:t> to start thinking:</a:t>
            </a:r>
          </a:p>
          <a:p>
            <a:endParaRPr lang="en-US" dirty="0"/>
          </a:p>
          <a:p>
            <a:pPr marL="0" indent="0">
              <a:buNone/>
            </a:pPr>
            <a:r>
              <a:rPr lang="en-US" dirty="0"/>
              <a:t>                      </a:t>
            </a:r>
            <a:r>
              <a:rPr lang="en-US" sz="4400" b="1" dirty="0">
                <a:latin typeface="Arial Black" panose="020B0A04020102020204" pitchFamily="34" charset="0"/>
              </a:rPr>
              <a:t>CRITICALLY</a:t>
            </a:r>
          </a:p>
          <a:p>
            <a:pPr marL="0" indent="0">
              <a:buNone/>
            </a:pPr>
            <a:endParaRPr lang="en-US" sz="4400" dirty="0"/>
          </a:p>
          <a:p>
            <a:pPr marL="0" indent="0">
              <a:buNone/>
            </a:pPr>
            <a:r>
              <a:rPr lang="en-US" sz="4400" dirty="0"/>
              <a:t>              </a:t>
            </a:r>
            <a:r>
              <a:rPr lang="en-US" sz="4400" b="1" dirty="0">
                <a:latin typeface="Arial Black" panose="020B0A04020102020204" pitchFamily="34" charset="0"/>
              </a:rPr>
              <a:t>TACTICALLY</a:t>
            </a:r>
          </a:p>
          <a:p>
            <a:endParaRPr lang="en-US" dirty="0"/>
          </a:p>
        </p:txBody>
      </p:sp>
      <p:sp>
        <p:nvSpPr>
          <p:cNvPr id="3" name="Title 2"/>
          <p:cNvSpPr>
            <a:spLocks noGrp="1"/>
          </p:cNvSpPr>
          <p:nvPr>
            <p:ph type="title"/>
          </p:nvPr>
        </p:nvSpPr>
        <p:spPr>
          <a:xfrm>
            <a:off x="1981200" y="152400"/>
            <a:ext cx="8382000" cy="1265238"/>
          </a:xfrm>
        </p:spPr>
        <p:txBody>
          <a:bodyPr>
            <a:normAutofit/>
          </a:bodyPr>
          <a:lstStyle/>
          <a:p>
            <a:r>
              <a:rPr lang="en-US" sz="3600" dirty="0"/>
              <a:t>   NEW WAY OF THINKING FOR    	                 STAFF</a:t>
            </a:r>
          </a:p>
        </p:txBody>
      </p:sp>
    </p:spTree>
    <p:extLst>
      <p:ext uri="{BB962C8B-B14F-4D97-AF65-F5344CB8AC3E}">
        <p14:creationId xmlns:p14="http://schemas.microsoft.com/office/powerpoint/2010/main" val="4093408598"/>
      </p:ext>
    </p:extLst>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bg>
      <p:bgPr>
        <a:gradFill rotWithShape="1">
          <a:gsLst>
            <a:gs pos="100000">
              <a:schemeClr val="bg1"/>
            </a:gs>
            <a:gs pos="100000">
              <a:schemeClr val="bg2">
                <a:shade val="30000"/>
                <a:satMod val="200000"/>
              </a:schemeClr>
            </a:gs>
          </a:gsLst>
          <a:path path="circle">
            <a:fillToRect l="100000" t="100000" r="100000" b="100000"/>
          </a:path>
        </a:gra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B49DFFB6-2F73-4E5B-8435-0C9C497E9D80}"/>
              </a:ext>
            </a:extLst>
          </p:cNvPr>
          <p:cNvSpPr>
            <a:spLocks noGrp="1"/>
          </p:cNvSpPr>
          <p:nvPr>
            <p:ph idx="1"/>
          </p:nvPr>
        </p:nvSpPr>
        <p:spPr/>
        <p:txBody>
          <a:bodyPr/>
          <a:lstStyle/>
          <a:p>
            <a:pPr marL="0" indent="0">
              <a:buNone/>
            </a:pPr>
            <a:r>
              <a:rPr lang="en-US" b="1" dirty="0">
                <a:latin typeface="Arial Black" panose="020B0A04020102020204" pitchFamily="34" charset="0"/>
              </a:rPr>
              <a:t>	     CRITICAL THINKING:</a:t>
            </a:r>
          </a:p>
          <a:p>
            <a:pPr marL="0" indent="0">
              <a:buNone/>
            </a:pPr>
            <a:r>
              <a:rPr lang="en-US" dirty="0"/>
              <a:t>	</a:t>
            </a:r>
          </a:p>
          <a:p>
            <a:pPr marL="0" indent="0">
              <a:buNone/>
            </a:pPr>
            <a:r>
              <a:rPr lang="en-US" dirty="0"/>
              <a:t>        </a:t>
            </a:r>
            <a:r>
              <a:rPr lang="en-US" sz="3600" b="1" dirty="0">
                <a:latin typeface="Arial Black" panose="020B0A04020102020204" pitchFamily="34" charset="0"/>
              </a:rPr>
              <a:t>Objective analysis and 	evaluation of an issue 		in order to form judgement. </a:t>
            </a:r>
          </a:p>
          <a:p>
            <a:endParaRPr lang="en-US" dirty="0"/>
          </a:p>
        </p:txBody>
      </p:sp>
      <p:sp>
        <p:nvSpPr>
          <p:cNvPr id="3" name="Title 2">
            <a:extLst>
              <a:ext uri="{FF2B5EF4-FFF2-40B4-BE49-F238E27FC236}">
                <a16:creationId xmlns:a16="http://schemas.microsoft.com/office/drawing/2014/main" id="{B0A91E69-7BB0-490E-A79E-F3D97B7F91E8}"/>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297271908"/>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bg>
      <p:bgPr>
        <a:gradFill rotWithShape="1">
          <a:gsLst>
            <a:gs pos="98000">
              <a:schemeClr val="bg1"/>
            </a:gs>
            <a:gs pos="100000">
              <a:schemeClr val="bg2">
                <a:shade val="30000"/>
                <a:satMod val="200000"/>
              </a:schemeClr>
            </a:gs>
          </a:gsLst>
          <a:path path="circle">
            <a:fillToRect l="100000" t="100000" r="100000" b="100000"/>
          </a:path>
        </a:gradFill>
        <a:effectLst/>
      </p:bgPr>
    </p:bg>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B108354-556C-4DCD-A5A9-9E21D940C7D4}"/>
              </a:ext>
            </a:extLst>
          </p:cNvPr>
          <p:cNvSpPr>
            <a:spLocks noGrp="1"/>
          </p:cNvSpPr>
          <p:nvPr>
            <p:ph idx="1"/>
          </p:nvPr>
        </p:nvSpPr>
        <p:spPr/>
        <p:txBody>
          <a:bodyPr/>
          <a:lstStyle/>
          <a:p>
            <a:pPr marL="0" indent="0">
              <a:buNone/>
            </a:pPr>
            <a:r>
              <a:rPr lang="en-US" dirty="0"/>
              <a:t>             </a:t>
            </a:r>
            <a:r>
              <a:rPr lang="en-US" b="1" dirty="0">
                <a:latin typeface="Arial Black" panose="020B0A04020102020204" pitchFamily="34" charset="0"/>
              </a:rPr>
              <a:t>TACTICAL THINKING: </a:t>
            </a:r>
          </a:p>
          <a:p>
            <a:endParaRPr lang="en-US" dirty="0"/>
          </a:p>
          <a:p>
            <a:pPr marL="0" indent="0">
              <a:buNone/>
            </a:pPr>
            <a:r>
              <a:rPr lang="en-US" dirty="0"/>
              <a:t>	</a:t>
            </a:r>
            <a:r>
              <a:rPr lang="en-US" sz="3600" b="1" dirty="0">
                <a:latin typeface="Arial Black" panose="020B0A04020102020204" pitchFamily="34" charset="0"/>
              </a:rPr>
              <a:t>Short term planning to 	tackle a situation to put  	oneself in a more 	favorable 	situation. </a:t>
            </a:r>
          </a:p>
          <a:p>
            <a:pPr marL="0" indent="0">
              <a:buNone/>
            </a:pPr>
            <a:endParaRPr lang="en-US" dirty="0"/>
          </a:p>
        </p:txBody>
      </p:sp>
      <p:sp>
        <p:nvSpPr>
          <p:cNvPr id="3" name="Title 2">
            <a:extLst>
              <a:ext uri="{FF2B5EF4-FFF2-40B4-BE49-F238E27FC236}">
                <a16:creationId xmlns:a16="http://schemas.microsoft.com/office/drawing/2014/main" id="{E858A057-B4A5-42EE-999C-25326DADD648}"/>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2939955665"/>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bg>
      <p:bgPr>
        <a:gradFill rotWithShape="1">
          <a:gsLst>
            <a:gs pos="100000">
              <a:schemeClr val="bg1"/>
            </a:gs>
            <a:gs pos="100000">
              <a:schemeClr val="bg2">
                <a:shade val="30000"/>
                <a:satMod val="200000"/>
              </a:schemeClr>
            </a:gs>
          </a:gsLst>
          <a:path path="circle">
            <a:fillToRect l="100000" t="100000" r="100000" b="100000"/>
          </a:path>
        </a:gra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600200"/>
            <a:ext cx="8229600" cy="5029200"/>
          </a:xfrm>
          <a:gradFill>
            <a:gsLst>
              <a:gs pos="100000">
                <a:schemeClr val="bg1"/>
              </a:gs>
              <a:gs pos="100000">
                <a:schemeClr val="bg2">
                  <a:shade val="30000"/>
                  <a:satMod val="200000"/>
                </a:schemeClr>
              </a:gs>
            </a:gsLst>
            <a:path path="circle">
              <a:fillToRect l="100000" t="100000" r="100000" b="100000"/>
            </a:path>
          </a:gradFill>
        </p:spPr>
        <p:txBody>
          <a:bodyPr>
            <a:normAutofit fontScale="92500" lnSpcReduction="20000"/>
          </a:bodyPr>
          <a:lstStyle/>
          <a:p>
            <a:r>
              <a:rPr lang="en-US" sz="3000" dirty="0"/>
              <a:t>Lock or otherwise secure your door.</a:t>
            </a:r>
          </a:p>
          <a:p>
            <a:r>
              <a:rPr lang="en-US" sz="3000" dirty="0"/>
              <a:t>Turn out lights.</a:t>
            </a:r>
          </a:p>
          <a:p>
            <a:r>
              <a:rPr lang="en-US" sz="3000" dirty="0"/>
              <a:t>Turn off televisions/other sources of noise.</a:t>
            </a:r>
          </a:p>
          <a:p>
            <a:r>
              <a:rPr lang="en-US" sz="3000" dirty="0"/>
              <a:t>Move students out of view &amp; away from doors/windows.</a:t>
            </a:r>
          </a:p>
          <a:p>
            <a:r>
              <a:rPr lang="en-US" sz="3000" dirty="0"/>
              <a:t>Keep students quiet.</a:t>
            </a:r>
          </a:p>
          <a:p>
            <a:r>
              <a:rPr lang="en-US" sz="3000" dirty="0"/>
              <a:t>If injured people are present or immediate medical care is needed USE THE </a:t>
            </a:r>
            <a:r>
              <a:rPr lang="en-US" sz="3000" b="1" i="1" u="sng" dirty="0">
                <a:solidFill>
                  <a:srgbClr val="FF0000"/>
                </a:solidFill>
              </a:rPr>
              <a:t>RED CARD </a:t>
            </a:r>
            <a:r>
              <a:rPr lang="en-US" sz="3000" dirty="0"/>
              <a:t>ONLY. SLIDE IT UNDER THE DOOR AND PUT IT IN THE WINDOW. </a:t>
            </a:r>
            <a:r>
              <a:rPr lang="en-US" sz="3000" u="sng" dirty="0">
                <a:solidFill>
                  <a:srgbClr val="FF0000"/>
                </a:solidFill>
              </a:rPr>
              <a:t>NO OTHER COLORED CARDS SHOULD BE USED.</a:t>
            </a:r>
          </a:p>
          <a:p>
            <a:endParaRPr lang="en-US" dirty="0"/>
          </a:p>
          <a:p>
            <a:endParaRPr lang="en-US" dirty="0"/>
          </a:p>
        </p:txBody>
      </p:sp>
      <p:sp>
        <p:nvSpPr>
          <p:cNvPr id="3" name="Title 2"/>
          <p:cNvSpPr>
            <a:spLocks noGrp="1"/>
          </p:cNvSpPr>
          <p:nvPr>
            <p:ph type="title"/>
          </p:nvPr>
        </p:nvSpPr>
        <p:spPr>
          <a:xfrm>
            <a:off x="2286000" y="381000"/>
            <a:ext cx="7924800" cy="1036638"/>
          </a:xfrm>
        </p:spPr>
        <p:txBody>
          <a:bodyPr>
            <a:normAutofit fontScale="90000"/>
          </a:bodyPr>
          <a:lstStyle/>
          <a:p>
            <a:r>
              <a:rPr lang="en-US" dirty="0"/>
              <a:t>Three Response Actions/Review of </a:t>
            </a:r>
            <a:br>
              <a:rPr lang="en-US" dirty="0"/>
            </a:br>
            <a:r>
              <a:rPr lang="en-US" dirty="0"/>
              <a:t>    Lockdown Actions &amp; Changes</a:t>
            </a:r>
            <a:br>
              <a:rPr lang="en-US" dirty="0"/>
            </a:br>
            <a:endParaRPr lang="en-US" dirty="0"/>
          </a:p>
        </p:txBody>
      </p:sp>
    </p:spTree>
    <p:extLst>
      <p:ext uri="{BB962C8B-B14F-4D97-AF65-F5344CB8AC3E}">
        <p14:creationId xmlns:p14="http://schemas.microsoft.com/office/powerpoint/2010/main" val="225296603"/>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bg>
      <p:bgPr>
        <a:gradFill rotWithShape="1">
          <a:gsLst>
            <a:gs pos="100000">
              <a:schemeClr val="bg1"/>
            </a:gs>
            <a:gs pos="100000">
              <a:schemeClr val="bg2">
                <a:shade val="30000"/>
                <a:satMod val="200000"/>
              </a:schemeClr>
            </a:gs>
          </a:gsLst>
          <a:path path="circle">
            <a:fillToRect l="100000" t="100000" r="100000" b="100000"/>
          </a:path>
        </a:gra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676400"/>
            <a:ext cx="8229600" cy="4953000"/>
          </a:xfrm>
        </p:spPr>
        <p:txBody>
          <a:bodyPr>
            <a:normAutofit lnSpcReduction="10000"/>
          </a:bodyPr>
          <a:lstStyle/>
          <a:p>
            <a:r>
              <a:rPr lang="en-US" dirty="0"/>
              <a:t>Plan was becoming too complex. Schools were overthinking it.</a:t>
            </a:r>
          </a:p>
          <a:p>
            <a:pPr marL="0" indent="0">
              <a:buNone/>
            </a:pPr>
            <a:endParaRPr lang="en-US" dirty="0"/>
          </a:p>
          <a:p>
            <a:r>
              <a:rPr lang="en-US" dirty="0"/>
              <a:t>By putting a green card out at onset of event, teachers were FLAGGING their room as occupied. </a:t>
            </a:r>
          </a:p>
          <a:p>
            <a:pPr marL="0" indent="0">
              <a:buNone/>
            </a:pPr>
            <a:endParaRPr lang="en-US" dirty="0"/>
          </a:p>
          <a:p>
            <a:r>
              <a:rPr lang="en-US" dirty="0"/>
              <a:t>Status may change in the room (ex.: medical emergency occurs following display of green card). Now you have two cards indicating two opposite things outside the door. </a:t>
            </a:r>
          </a:p>
          <a:p>
            <a:endParaRPr lang="en-US" dirty="0"/>
          </a:p>
        </p:txBody>
      </p:sp>
      <p:sp>
        <p:nvSpPr>
          <p:cNvPr id="3" name="Title 2"/>
          <p:cNvSpPr>
            <a:spLocks noGrp="1"/>
          </p:cNvSpPr>
          <p:nvPr>
            <p:ph type="title"/>
          </p:nvPr>
        </p:nvSpPr>
        <p:spPr/>
        <p:txBody>
          <a:bodyPr>
            <a:normAutofit fontScale="90000"/>
          </a:bodyPr>
          <a:lstStyle/>
          <a:p>
            <a:r>
              <a:rPr lang="en-US" dirty="0"/>
              <a:t>     Changes to the </a:t>
            </a:r>
            <a:r>
              <a:rPr lang="en-US" dirty="0">
                <a:solidFill>
                  <a:srgbClr val="FF0000"/>
                </a:solidFill>
              </a:rPr>
              <a:t>COLOR CARD</a:t>
            </a:r>
            <a:br>
              <a:rPr lang="en-US" dirty="0">
                <a:solidFill>
                  <a:srgbClr val="FF0000"/>
                </a:solidFill>
              </a:rPr>
            </a:br>
            <a:r>
              <a:rPr lang="en-US" dirty="0">
                <a:solidFill>
                  <a:srgbClr val="FF0000"/>
                </a:solidFill>
              </a:rPr>
              <a:t>                     SYSTEM</a:t>
            </a:r>
          </a:p>
        </p:txBody>
      </p:sp>
    </p:spTree>
    <p:extLst>
      <p:ext uri="{BB962C8B-B14F-4D97-AF65-F5344CB8AC3E}">
        <p14:creationId xmlns:p14="http://schemas.microsoft.com/office/powerpoint/2010/main" val="77789158"/>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bg>
      <p:bgPr>
        <a:gradFill rotWithShape="1">
          <a:gsLst>
            <a:gs pos="100000">
              <a:schemeClr val="bg1"/>
            </a:gs>
            <a:gs pos="100000">
              <a:schemeClr val="bg2">
                <a:shade val="30000"/>
                <a:satMod val="200000"/>
              </a:schemeClr>
            </a:gs>
          </a:gsLst>
          <a:path path="circle">
            <a:fillToRect l="100000" t="100000" r="100000" b="100000"/>
          </a:path>
        </a:gra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752600"/>
            <a:ext cx="8229600" cy="4876800"/>
          </a:xfrm>
        </p:spPr>
        <p:txBody>
          <a:bodyPr>
            <a:normAutofit fontScale="92500" lnSpcReduction="20000"/>
          </a:bodyPr>
          <a:lstStyle/>
          <a:p>
            <a:r>
              <a:rPr lang="en-US" dirty="0"/>
              <a:t>Schools within the same county often had different card systems. </a:t>
            </a:r>
          </a:p>
          <a:p>
            <a:endParaRPr lang="en-US" dirty="0"/>
          </a:p>
          <a:p>
            <a:r>
              <a:rPr lang="en-US" dirty="0"/>
              <a:t>The event will be a Multi-Agency Response. (The card system used in this county should be the same system used in another county. Establishes STATEWIDE CONSISTENCY FOR SCHOOLS.) </a:t>
            </a:r>
          </a:p>
          <a:p>
            <a:pPr marL="0" indent="0">
              <a:buNone/>
            </a:pPr>
            <a:endParaRPr lang="en-US" dirty="0"/>
          </a:p>
          <a:p>
            <a:r>
              <a:rPr lang="en-US" dirty="0"/>
              <a:t>Substitute Teacher Issues </a:t>
            </a:r>
          </a:p>
          <a:p>
            <a:endParaRPr lang="en-US" dirty="0"/>
          </a:p>
          <a:p>
            <a:r>
              <a:rPr lang="en-US" dirty="0"/>
              <a:t>Law Enforcement is only concerned with the red card anyway.</a:t>
            </a:r>
          </a:p>
          <a:p>
            <a:endParaRPr lang="en-US" dirty="0"/>
          </a:p>
        </p:txBody>
      </p:sp>
      <p:sp>
        <p:nvSpPr>
          <p:cNvPr id="3" name="Title 2"/>
          <p:cNvSpPr>
            <a:spLocks noGrp="1"/>
          </p:cNvSpPr>
          <p:nvPr>
            <p:ph type="title"/>
          </p:nvPr>
        </p:nvSpPr>
        <p:spPr/>
        <p:txBody>
          <a:bodyPr/>
          <a:lstStyle/>
          <a:p>
            <a:r>
              <a:rPr lang="en-US" dirty="0"/>
              <a:t>	</a:t>
            </a:r>
            <a:r>
              <a:rPr lang="en-US" sz="4400" dirty="0"/>
              <a:t>Card Changes cont’d:</a:t>
            </a:r>
          </a:p>
        </p:txBody>
      </p:sp>
    </p:spTree>
    <p:extLst>
      <p:ext uri="{BB962C8B-B14F-4D97-AF65-F5344CB8AC3E}">
        <p14:creationId xmlns:p14="http://schemas.microsoft.com/office/powerpoint/2010/main" val="1145394856"/>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bg>
      <p:bgPr>
        <a:gradFill rotWithShape="1">
          <a:gsLst>
            <a:gs pos="100000">
              <a:schemeClr val="bg1"/>
            </a:gs>
            <a:gs pos="100000">
              <a:schemeClr val="bg2">
                <a:shade val="30000"/>
                <a:satMod val="200000"/>
              </a:schemeClr>
            </a:gs>
          </a:gsLst>
          <a:path path="circle">
            <a:fillToRect l="100000" t="100000" r="100000" b="100000"/>
          </a:path>
        </a:gra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752600"/>
            <a:ext cx="8229600" cy="4953000"/>
          </a:xfrm>
        </p:spPr>
        <p:txBody>
          <a:bodyPr>
            <a:normAutofit fontScale="70000" lnSpcReduction="20000"/>
          </a:bodyPr>
          <a:lstStyle/>
          <a:p>
            <a:pPr>
              <a:buFont typeface="Wingdings" panose="05000000000000000000" pitchFamily="2" charset="2"/>
              <a:buChar char="Ø"/>
            </a:pPr>
            <a:r>
              <a:rPr lang="en-US" sz="3100" b="1" dirty="0"/>
              <a:t>Do not worry about closing the window blinds/shades.</a:t>
            </a:r>
          </a:p>
          <a:p>
            <a:endParaRPr lang="en-US" sz="3100" b="1" dirty="0"/>
          </a:p>
          <a:p>
            <a:r>
              <a:rPr lang="en-US" sz="3100" b="1" dirty="0"/>
              <a:t>Law Enforcement has never liked this action taken by schools</a:t>
            </a:r>
          </a:p>
          <a:p>
            <a:endParaRPr lang="en-US" sz="3100" b="1" dirty="0"/>
          </a:p>
          <a:p>
            <a:r>
              <a:rPr lang="en-US" sz="3100" b="1" dirty="0"/>
              <a:t>Eliminates sight into the room by law enforcement snipers</a:t>
            </a:r>
          </a:p>
          <a:p>
            <a:endParaRPr lang="en-US" sz="3100" b="1" dirty="0"/>
          </a:p>
          <a:p>
            <a:r>
              <a:rPr lang="en-US" sz="3100" b="1" dirty="0"/>
              <a:t>Limits vision out of the class at your surroundings</a:t>
            </a:r>
          </a:p>
          <a:p>
            <a:endParaRPr lang="en-US" sz="3100" b="1" dirty="0"/>
          </a:p>
          <a:p>
            <a:r>
              <a:rPr lang="en-US" sz="3100" b="1" dirty="0"/>
              <a:t>If a hostage situation occurs, suspects are more apt to pull shades down to limit LE sight into the room. Will be quicker for LE to pick out room with possible trouble inside. </a:t>
            </a:r>
          </a:p>
          <a:p>
            <a:pPr marL="0" indent="0">
              <a:buNone/>
            </a:pPr>
            <a:endParaRPr lang="en-US" dirty="0"/>
          </a:p>
        </p:txBody>
      </p:sp>
      <p:sp>
        <p:nvSpPr>
          <p:cNvPr id="3" name="Title 2"/>
          <p:cNvSpPr>
            <a:spLocks noGrp="1"/>
          </p:cNvSpPr>
          <p:nvPr>
            <p:ph type="title"/>
          </p:nvPr>
        </p:nvSpPr>
        <p:spPr>
          <a:xfrm>
            <a:off x="1981200" y="609600"/>
            <a:ext cx="8229600" cy="808038"/>
          </a:xfrm>
        </p:spPr>
        <p:txBody>
          <a:bodyPr>
            <a:normAutofit fontScale="90000"/>
          </a:bodyPr>
          <a:lstStyle/>
          <a:p>
            <a:r>
              <a:rPr lang="en-US" sz="3600" dirty="0"/>
              <a:t>        </a:t>
            </a:r>
            <a:r>
              <a:rPr lang="en-US" sz="3600" b="1" dirty="0"/>
              <a:t>Changes to the Lockdown </a:t>
            </a:r>
            <a:br>
              <a:rPr lang="en-US" sz="3600" b="1" dirty="0"/>
            </a:br>
            <a:r>
              <a:rPr lang="en-US" sz="3600" b="1" dirty="0"/>
              <a:t>			 Procedure</a:t>
            </a:r>
            <a:br>
              <a:rPr lang="en-US" dirty="0"/>
            </a:br>
            <a:endParaRPr lang="en-US" dirty="0"/>
          </a:p>
        </p:txBody>
      </p:sp>
    </p:spTree>
    <p:extLst>
      <p:ext uri="{BB962C8B-B14F-4D97-AF65-F5344CB8AC3E}">
        <p14:creationId xmlns:p14="http://schemas.microsoft.com/office/powerpoint/2010/main" val="4030891320"/>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bg>
      <p:bgPr>
        <a:gradFill rotWithShape="1">
          <a:gsLst>
            <a:gs pos="100000">
              <a:schemeClr val="bg1"/>
            </a:gs>
            <a:gs pos="100000">
              <a:schemeClr val="bg2">
                <a:shade val="30000"/>
                <a:satMod val="200000"/>
              </a:schemeClr>
            </a:gs>
          </a:gsLst>
          <a:path path="circle">
            <a:fillToRect l="100000" t="100000" r="100000" b="100000"/>
          </a:path>
        </a:gra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524001"/>
            <a:ext cx="8229600" cy="4114801"/>
          </a:xfrm>
          <a:gradFill>
            <a:gsLst>
              <a:gs pos="100000">
                <a:schemeClr val="bg1"/>
              </a:gs>
              <a:gs pos="100000">
                <a:schemeClr val="bg2">
                  <a:shade val="30000"/>
                  <a:satMod val="200000"/>
                </a:schemeClr>
              </a:gs>
            </a:gsLst>
            <a:path path="circle">
              <a:fillToRect l="100000" t="100000" r="100000" b="100000"/>
            </a:path>
          </a:gradFill>
        </p:spPr>
        <p:txBody>
          <a:bodyPr>
            <a:normAutofit fontScale="92500" lnSpcReduction="20000"/>
          </a:bodyPr>
          <a:lstStyle/>
          <a:p>
            <a:endParaRPr lang="en-US" dirty="0"/>
          </a:p>
          <a:p>
            <a:endParaRPr lang="en-US" dirty="0"/>
          </a:p>
          <a:p>
            <a:r>
              <a:rPr lang="en-US" sz="4800" b="1" dirty="0"/>
              <a:t>The new response types we will now discuss SHOULD NOT REPLACE common sense and/or experience.</a:t>
            </a:r>
          </a:p>
          <a:p>
            <a:endParaRPr lang="en-US" dirty="0"/>
          </a:p>
          <a:p>
            <a:endParaRPr lang="en-US" dirty="0"/>
          </a:p>
        </p:txBody>
      </p:sp>
      <p:sp>
        <p:nvSpPr>
          <p:cNvPr id="3" name="Title 2"/>
          <p:cNvSpPr>
            <a:spLocks noGrp="1"/>
          </p:cNvSpPr>
          <p:nvPr>
            <p:ph type="title"/>
          </p:nvPr>
        </p:nvSpPr>
        <p:spPr>
          <a:xfrm>
            <a:off x="1981200" y="533400"/>
            <a:ext cx="8229600" cy="884238"/>
          </a:xfrm>
        </p:spPr>
        <p:txBody>
          <a:bodyPr>
            <a:normAutofit fontScale="90000"/>
          </a:bodyPr>
          <a:lstStyle/>
          <a:p>
            <a:r>
              <a:rPr lang="en-US" dirty="0"/>
              <a:t>     </a:t>
            </a:r>
            <a:r>
              <a:rPr lang="en-US" sz="4400" b="1" dirty="0"/>
              <a:t>New Options for Response</a:t>
            </a:r>
            <a:br>
              <a:rPr lang="en-US" dirty="0"/>
            </a:br>
            <a:endParaRPr lang="en-US" dirty="0"/>
          </a:p>
        </p:txBody>
      </p:sp>
    </p:spTree>
    <p:extLst>
      <p:ext uri="{BB962C8B-B14F-4D97-AF65-F5344CB8AC3E}">
        <p14:creationId xmlns:p14="http://schemas.microsoft.com/office/powerpoint/2010/main" val="1590880170"/>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bg>
      <p:bgPr>
        <a:gradFill rotWithShape="1">
          <a:gsLst>
            <a:gs pos="100000">
              <a:schemeClr val="bg1"/>
            </a:gs>
            <a:gs pos="100000">
              <a:schemeClr val="bg2">
                <a:shade val="30000"/>
                <a:satMod val="200000"/>
              </a:schemeClr>
            </a:gs>
          </a:gsLst>
          <a:path path="circle">
            <a:fillToRect l="100000" t="100000" r="100000" b="100000"/>
          </a:path>
        </a:gra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2590801"/>
            <a:ext cx="8229600" cy="2743200"/>
          </a:xfrm>
        </p:spPr>
        <p:txBody>
          <a:bodyPr>
            <a:normAutofit lnSpcReduction="10000"/>
          </a:bodyPr>
          <a:lstStyle/>
          <a:p>
            <a:pPr>
              <a:buFont typeface="Wingdings" panose="05000000000000000000" pitchFamily="2" charset="2"/>
              <a:buChar char="Ø"/>
            </a:pPr>
            <a:r>
              <a:rPr lang="en-US" sz="3600" dirty="0"/>
              <a:t>Students and staff should not typically deviate from Lockdown mode unless instructed by law enforcement or other first responders. </a:t>
            </a:r>
          </a:p>
        </p:txBody>
      </p:sp>
      <p:sp>
        <p:nvSpPr>
          <p:cNvPr id="3" name="Title 2"/>
          <p:cNvSpPr>
            <a:spLocks noGrp="1"/>
          </p:cNvSpPr>
          <p:nvPr>
            <p:ph type="title"/>
          </p:nvPr>
        </p:nvSpPr>
        <p:spPr>
          <a:xfrm>
            <a:off x="1676400" y="715962"/>
            <a:ext cx="8229600" cy="884238"/>
          </a:xfrm>
        </p:spPr>
        <p:txBody>
          <a:bodyPr>
            <a:normAutofit fontScale="90000"/>
          </a:bodyPr>
          <a:lstStyle/>
          <a:p>
            <a:r>
              <a:rPr lang="en-US" dirty="0"/>
              <a:t>			   </a:t>
            </a:r>
            <a:r>
              <a:rPr lang="en-US" sz="6700" dirty="0"/>
              <a:t>RUN</a:t>
            </a:r>
            <a:br>
              <a:rPr lang="en-US" sz="6700" dirty="0"/>
            </a:br>
            <a:endParaRPr lang="en-US" sz="6700" dirty="0"/>
          </a:p>
        </p:txBody>
      </p:sp>
    </p:spTree>
    <p:extLst>
      <p:ext uri="{BB962C8B-B14F-4D97-AF65-F5344CB8AC3E}">
        <p14:creationId xmlns:p14="http://schemas.microsoft.com/office/powerpoint/2010/main" val="6640032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524000" y="0"/>
            <a:ext cx="9144000" cy="61722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9163" eaLnBrk="0" fontAlgn="base" hangingPunct="0">
              <a:spcBef>
                <a:spcPct val="20000"/>
              </a:spcBef>
              <a:spcAft>
                <a:spcPct val="0"/>
              </a:spcAft>
            </a:pPr>
            <a:endParaRPr lang="en-US" sz="3200" b="1" dirty="0">
              <a:solidFill>
                <a:prstClr val="white"/>
              </a:solidFill>
              <a:latin typeface="Calibri" panose="020F0502020204030204"/>
            </a:endParaRPr>
          </a:p>
        </p:txBody>
      </p:sp>
      <p:sp>
        <p:nvSpPr>
          <p:cNvPr id="6" name="Slide Number Placeholder 5"/>
          <p:cNvSpPr>
            <a:spLocks noGrp="1"/>
          </p:cNvSpPr>
          <p:nvPr>
            <p:ph type="sldNum" sz="quarter" idx="12"/>
          </p:nvPr>
        </p:nvSpPr>
        <p:spPr/>
        <p:txBody>
          <a:bodyPr/>
          <a:lstStyle/>
          <a:p>
            <a:pPr eaLnBrk="0" fontAlgn="base" hangingPunct="0">
              <a:spcBef>
                <a:spcPct val="20000"/>
              </a:spcBef>
              <a:spcAft>
                <a:spcPct val="0"/>
              </a:spcAft>
            </a:pPr>
            <a:fld id="{ADAA8C77-C57D-41C2-9D50-0668B7B3E2F5}" type="slidenum">
              <a:rPr lang="en-US" sz="1200" b="1">
                <a:solidFill>
                  <a:prstClr val="black"/>
                </a:solidFill>
                <a:latin typeface="Times" pitchFamily="18" charset="0"/>
              </a:rPr>
              <a:pPr eaLnBrk="0" fontAlgn="base" hangingPunct="0">
                <a:spcBef>
                  <a:spcPct val="20000"/>
                </a:spcBef>
                <a:spcAft>
                  <a:spcPct val="0"/>
                </a:spcAft>
              </a:pPr>
              <a:t>18</a:t>
            </a:fld>
            <a:endParaRPr lang="en-US" sz="1200" b="1" dirty="0">
              <a:solidFill>
                <a:prstClr val="black"/>
              </a:solidFill>
              <a:latin typeface="Times" pitchFamily="18"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9353" y="6344061"/>
            <a:ext cx="2375303" cy="348378"/>
          </a:xfrm>
          <a:prstGeom prst="rect">
            <a:avLst/>
          </a:prstGeom>
        </p:spPr>
      </p:pic>
      <p:sp>
        <p:nvSpPr>
          <p:cNvPr id="7" name="Title 4"/>
          <p:cNvSpPr>
            <a:spLocks noGrp="1"/>
          </p:cNvSpPr>
          <p:nvPr>
            <p:ph type="title"/>
          </p:nvPr>
        </p:nvSpPr>
        <p:spPr>
          <a:xfrm>
            <a:off x="1981201" y="174403"/>
            <a:ext cx="8193261" cy="994172"/>
          </a:xfrm>
        </p:spPr>
        <p:txBody>
          <a:bodyPr>
            <a:normAutofit/>
          </a:bodyPr>
          <a:lstStyle/>
          <a:p>
            <a:r>
              <a:rPr lang="en-US" sz="3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EC Headcount Transfer</a:t>
            </a:r>
          </a:p>
        </p:txBody>
      </p:sp>
      <p:sp>
        <p:nvSpPr>
          <p:cNvPr id="11" name="Content Placeholder 8"/>
          <p:cNvSpPr>
            <a:spLocks noGrp="1"/>
          </p:cNvSpPr>
          <p:nvPr>
            <p:ph idx="1"/>
          </p:nvPr>
        </p:nvSpPr>
        <p:spPr>
          <a:xfrm>
            <a:off x="2055620" y="1325197"/>
            <a:ext cx="7983731" cy="4104449"/>
          </a:xfrm>
        </p:spPr>
        <p:txBody>
          <a:bodyPr vert="horz" lIns="68580" tIns="34290" rIns="68580" bIns="34290" rtlCol="0" anchor="t">
            <a:normAutofit/>
          </a:bodyPr>
          <a:lstStyle/>
          <a:p>
            <a:pPr marL="341313" indent="0">
              <a:buNone/>
            </a:pPr>
            <a:endParaRPr lang="en-US" sz="2800" dirty="0"/>
          </a:p>
          <a:p>
            <a:pPr lvl="1"/>
            <a:endParaRPr lang="en-US" sz="2100" b="1" dirty="0">
              <a:solidFill>
                <a:schemeClr val="bg1"/>
              </a:solidFill>
            </a:endParaRPr>
          </a:p>
          <a:p>
            <a:pPr lvl="1"/>
            <a:endParaRPr lang="en-US" sz="2100" b="1" dirty="0">
              <a:solidFill>
                <a:schemeClr val="bg1"/>
              </a:solidFill>
            </a:endParaRPr>
          </a:p>
        </p:txBody>
      </p:sp>
      <p:sp>
        <p:nvSpPr>
          <p:cNvPr id="10" name="Rectangle 3">
            <a:extLst>
              <a:ext uri="{FF2B5EF4-FFF2-40B4-BE49-F238E27FC236}">
                <a16:creationId xmlns:a16="http://schemas.microsoft.com/office/drawing/2014/main" id="{33716BBB-29E6-47D6-B4E5-9231F0DB3B06}"/>
              </a:ext>
            </a:extLst>
          </p:cNvPr>
          <p:cNvSpPr txBox="1">
            <a:spLocks/>
          </p:cNvSpPr>
          <p:nvPr/>
        </p:nvSpPr>
        <p:spPr>
          <a:xfrm>
            <a:off x="1981200" y="1219201"/>
            <a:ext cx="8001000" cy="490696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altLang="en-US" sz="2800" b="1" dirty="0">
              <a:solidFill>
                <a:prstClr val="white"/>
              </a:solidFill>
              <a:latin typeface="Calibri" panose="020F0502020204030204"/>
            </a:endParaRPr>
          </a:p>
        </p:txBody>
      </p:sp>
      <p:sp>
        <p:nvSpPr>
          <p:cNvPr id="12" name="Content Placeholder 2">
            <a:extLst>
              <a:ext uri="{FF2B5EF4-FFF2-40B4-BE49-F238E27FC236}">
                <a16:creationId xmlns:a16="http://schemas.microsoft.com/office/drawing/2014/main" id="{1BC5F620-8034-4116-B8DD-A5AD24069CD3}"/>
              </a:ext>
            </a:extLst>
          </p:cNvPr>
          <p:cNvSpPr txBox="1">
            <a:spLocks/>
          </p:cNvSpPr>
          <p:nvPr/>
        </p:nvSpPr>
        <p:spPr>
          <a:xfrm>
            <a:off x="1973249" y="1325197"/>
            <a:ext cx="8229600" cy="4525963"/>
          </a:xfrm>
          <a:prstGeom prst="rect">
            <a:avLst/>
          </a:prstGeom>
        </p:spPr>
        <p:txBody>
          <a:bodyPr vert="horz" lIns="91440" tIns="45720" rIns="91440" bIns="45720" rtlCol="0">
            <a:normAutofit fontScale="92500" lnSpcReduction="2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628650" indent="-398463"/>
            <a:r>
              <a:rPr lang="en-US" sz="2800" b="1" dirty="0">
                <a:solidFill>
                  <a:prstClr val="white"/>
                </a:solidFill>
                <a:latin typeface="Calibri" panose="020F0502020204030204"/>
              </a:rPr>
              <a:t>Per legislation, the charter has 60 days to request a transfer of funds for children with disabilities who were on a LEAs April 1 headcount but now in membership at your charter school.</a:t>
            </a:r>
          </a:p>
          <a:p>
            <a:pPr marL="628650" indent="-398463"/>
            <a:r>
              <a:rPr lang="en-US" sz="2800" b="1" dirty="0">
                <a:solidFill>
                  <a:prstClr val="white"/>
                </a:solidFill>
                <a:latin typeface="Calibri" panose="020F0502020204030204"/>
              </a:rPr>
              <a:t>Only children in membership in the first 60 days are eligible for transfer funding.</a:t>
            </a:r>
          </a:p>
          <a:p>
            <a:pPr marL="628650" indent="-398463"/>
            <a:r>
              <a:rPr lang="en-US" sz="2800" b="1" u="sng" dirty="0">
                <a:solidFill>
                  <a:prstClr val="white"/>
                </a:solidFill>
                <a:latin typeface="Calibri" panose="020F0502020204030204"/>
              </a:rPr>
              <a:t>New charter schools MUST go in to the transfer system and request the funds within the 60 days. This is the only way CWD counts will be considered for funding in the first year.</a:t>
            </a:r>
          </a:p>
          <a:p>
            <a:pPr marL="230187" indent="0">
              <a:buNone/>
            </a:pPr>
            <a:endParaRPr lang="en-US" sz="2800" b="1" dirty="0">
              <a:solidFill>
                <a:prstClr val="white"/>
              </a:solidFill>
              <a:latin typeface="Calibri" panose="020F0502020204030204"/>
            </a:endParaRPr>
          </a:p>
          <a:p>
            <a:pPr marL="230187" indent="0">
              <a:buNone/>
            </a:pPr>
            <a:r>
              <a:rPr lang="en-US" sz="2800" b="1" dirty="0">
                <a:solidFill>
                  <a:prstClr val="white"/>
                </a:solidFill>
                <a:latin typeface="Calibri" panose="020F0502020204030204"/>
              </a:rPr>
              <a:t>https://ec.ncpublicschools.gov/finance-grants/allotment-allocations/head-count-transfer</a:t>
            </a:r>
          </a:p>
        </p:txBody>
      </p:sp>
    </p:spTree>
    <p:extLst>
      <p:ext uri="{BB962C8B-B14F-4D97-AF65-F5344CB8AC3E}">
        <p14:creationId xmlns:p14="http://schemas.microsoft.com/office/powerpoint/2010/main" val="1016691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nodePh="1">
                                  <p:stCondLst>
                                    <p:cond delay="0"/>
                                  </p:stCondLst>
                                  <p:endCondLst>
                                    <p:cond evt="begin" delay="0">
                                      <p:tn val="5"/>
                                    </p:cond>
                                  </p:end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10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80.xml><?xml version="1.0" encoding="utf-8"?>
<p:sld xmlns:a="http://schemas.openxmlformats.org/drawingml/2006/main" xmlns:r="http://schemas.openxmlformats.org/officeDocument/2006/relationships" xmlns:p="http://schemas.openxmlformats.org/presentationml/2006/main">
  <p:cSld>
    <p:bg>
      <p:bgPr>
        <a:gradFill rotWithShape="1">
          <a:gsLst>
            <a:gs pos="100000">
              <a:schemeClr val="bg1"/>
            </a:gs>
            <a:gs pos="100000">
              <a:schemeClr val="bg2">
                <a:shade val="30000"/>
                <a:satMod val="200000"/>
              </a:schemeClr>
            </a:gs>
          </a:gsLst>
          <a:path path="circle">
            <a:fillToRect l="100000" t="100000" r="100000" b="100000"/>
          </a:path>
        </a:gra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buFont typeface="Wingdings" panose="05000000000000000000" pitchFamily="2" charset="2"/>
              <a:buChar char="Ø"/>
            </a:pPr>
            <a:r>
              <a:rPr lang="en-US" dirty="0"/>
              <a:t>In extreme cases </a:t>
            </a:r>
            <a:r>
              <a:rPr lang="en-US" b="1" i="1" u="sng" dirty="0"/>
              <a:t>WITH NO OTHER OPTIONS </a:t>
            </a:r>
            <a:r>
              <a:rPr lang="en-US" dirty="0"/>
              <a:t>and you face an imminent threat, the situation may dictate that you run.</a:t>
            </a:r>
          </a:p>
          <a:p>
            <a:pPr marL="514350" indent="-514350">
              <a:buFont typeface="+mj-lt"/>
              <a:buAutoNum type="arabicPeriod"/>
            </a:pPr>
            <a:r>
              <a:rPr lang="en-US" dirty="0"/>
              <a:t>	If you are outside on a practice field or</a:t>
            </a:r>
          </a:p>
          <a:p>
            <a:pPr marL="0" indent="0">
              <a:buNone/>
            </a:pPr>
            <a:r>
              <a:rPr lang="en-US" dirty="0"/>
              <a:t>         parking lot.</a:t>
            </a:r>
          </a:p>
          <a:p>
            <a:pPr marL="514350" indent="-514350">
              <a:buAutoNum type="arabicPeriod" startAt="2"/>
            </a:pPr>
            <a:r>
              <a:rPr lang="en-US" dirty="0"/>
              <a:t>    Instruct students clearly if you have them </a:t>
            </a:r>
          </a:p>
          <a:p>
            <a:pPr marL="0" indent="0">
              <a:buNone/>
            </a:pPr>
            <a:r>
              <a:rPr lang="en-US" dirty="0"/>
              <a:t>         with you.</a:t>
            </a:r>
          </a:p>
          <a:p>
            <a:pPr marL="514350" indent="-514350">
              <a:buAutoNum type="arabicPeriod" startAt="3"/>
            </a:pPr>
            <a:r>
              <a:rPr lang="en-US" dirty="0"/>
              <a:t>    Move them to a predetermined meeting</a:t>
            </a:r>
          </a:p>
          <a:p>
            <a:pPr marL="0" indent="0">
              <a:buNone/>
            </a:pPr>
            <a:r>
              <a:rPr lang="en-US" dirty="0"/>
              <a:t>         location.</a:t>
            </a:r>
          </a:p>
          <a:p>
            <a:pPr marL="0" indent="0">
              <a:buNone/>
            </a:pPr>
            <a:endParaRPr lang="en-US" dirty="0"/>
          </a:p>
        </p:txBody>
      </p:sp>
      <p:sp>
        <p:nvSpPr>
          <p:cNvPr id="3" name="Title 2"/>
          <p:cNvSpPr>
            <a:spLocks noGrp="1"/>
          </p:cNvSpPr>
          <p:nvPr>
            <p:ph type="title"/>
          </p:nvPr>
        </p:nvSpPr>
        <p:spPr/>
        <p:txBody>
          <a:bodyPr/>
          <a:lstStyle/>
          <a:p>
            <a:r>
              <a:rPr lang="en-US" dirty="0"/>
              <a:t>			    </a:t>
            </a:r>
            <a:r>
              <a:rPr lang="en-US" sz="6000" b="1" dirty="0"/>
              <a:t>RUN</a:t>
            </a:r>
          </a:p>
        </p:txBody>
      </p:sp>
    </p:spTree>
    <p:extLst>
      <p:ext uri="{BB962C8B-B14F-4D97-AF65-F5344CB8AC3E}">
        <p14:creationId xmlns:p14="http://schemas.microsoft.com/office/powerpoint/2010/main" val="324231033"/>
      </p:ext>
    </p:extLst>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524001" y="1524000"/>
            <a:ext cx="9143999" cy="5334000"/>
          </a:xfrm>
          <a:prstGeom prst="rect">
            <a:avLst/>
          </a:prstGeom>
        </p:spPr>
      </p:pic>
      <p:sp>
        <p:nvSpPr>
          <p:cNvPr id="3" name="Title 2"/>
          <p:cNvSpPr>
            <a:spLocks noGrp="1"/>
          </p:cNvSpPr>
          <p:nvPr>
            <p:ph type="title"/>
          </p:nvPr>
        </p:nvSpPr>
        <p:spPr/>
        <p:txBody>
          <a:bodyPr/>
          <a:lstStyle/>
          <a:p>
            <a:r>
              <a:rPr lang="en-US" dirty="0"/>
              <a:t>      </a:t>
            </a:r>
            <a:r>
              <a:rPr lang="en-US" b="1" dirty="0"/>
              <a:t>Exterior Meeting Points</a:t>
            </a:r>
          </a:p>
        </p:txBody>
      </p:sp>
      <p:sp>
        <p:nvSpPr>
          <p:cNvPr id="5" name="Down Arrow 4"/>
          <p:cNvSpPr/>
          <p:nvPr/>
        </p:nvSpPr>
        <p:spPr>
          <a:xfrm rot="5400000">
            <a:off x="3028188" y="1738148"/>
            <a:ext cx="484632" cy="74980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Segoe Condensed"/>
            </a:endParaRPr>
          </a:p>
        </p:txBody>
      </p:sp>
      <p:sp>
        <p:nvSpPr>
          <p:cNvPr id="6" name="Down Arrow 5"/>
          <p:cNvSpPr/>
          <p:nvPr/>
        </p:nvSpPr>
        <p:spPr>
          <a:xfrm>
            <a:off x="8293976" y="1723696"/>
            <a:ext cx="484632" cy="63167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Segoe Condensed"/>
            </a:endParaRPr>
          </a:p>
        </p:txBody>
      </p:sp>
      <p:sp>
        <p:nvSpPr>
          <p:cNvPr id="7" name="Right Arrow 6"/>
          <p:cNvSpPr/>
          <p:nvPr/>
        </p:nvSpPr>
        <p:spPr>
          <a:xfrm>
            <a:off x="8153400" y="6248400"/>
            <a:ext cx="765784"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Segoe Condensed"/>
            </a:endParaRPr>
          </a:p>
        </p:txBody>
      </p:sp>
      <p:sp>
        <p:nvSpPr>
          <p:cNvPr id="8" name="Right Arrow 7"/>
          <p:cNvSpPr/>
          <p:nvPr/>
        </p:nvSpPr>
        <p:spPr>
          <a:xfrm rot="10800000">
            <a:off x="2057400" y="4364368"/>
            <a:ext cx="914400" cy="4846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Segoe Condensed"/>
            </a:endParaRPr>
          </a:p>
        </p:txBody>
      </p:sp>
    </p:spTree>
    <p:extLst>
      <p:ext uri="{BB962C8B-B14F-4D97-AF65-F5344CB8AC3E}">
        <p14:creationId xmlns:p14="http://schemas.microsoft.com/office/powerpoint/2010/main" val="904975792"/>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524000" y="0"/>
            <a:ext cx="9144000" cy="6858000"/>
          </a:xfrm>
          <a:prstGeom prst="rect">
            <a:avLst/>
          </a:prstGeom>
        </p:spPr>
      </p:pic>
      <p:sp>
        <p:nvSpPr>
          <p:cNvPr id="3" name="Title 2"/>
          <p:cNvSpPr>
            <a:spLocks noGrp="1"/>
          </p:cNvSpPr>
          <p:nvPr>
            <p:ph type="title"/>
          </p:nvPr>
        </p:nvSpPr>
        <p:spPr/>
        <p:txBody>
          <a:bodyPr/>
          <a:lstStyle/>
          <a:p>
            <a:endParaRPr lang="en-US" dirty="0"/>
          </a:p>
        </p:txBody>
      </p:sp>
    </p:spTree>
    <p:extLst>
      <p:ext uri="{BB962C8B-B14F-4D97-AF65-F5344CB8AC3E}">
        <p14:creationId xmlns:p14="http://schemas.microsoft.com/office/powerpoint/2010/main" val="3685653422"/>
      </p:ext>
    </p:extLst>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bg>
      <p:bgPr>
        <a:gradFill rotWithShape="1">
          <a:gsLst>
            <a:gs pos="100000">
              <a:schemeClr val="bg1"/>
            </a:gs>
            <a:gs pos="100000">
              <a:schemeClr val="bg2">
                <a:shade val="30000"/>
                <a:satMod val="200000"/>
              </a:schemeClr>
            </a:gs>
          </a:gsLst>
          <a:path path="circle">
            <a:fillToRect l="100000" t="100000" r="100000" b="100000"/>
          </a:path>
        </a:gra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1828801"/>
            <a:ext cx="8229600" cy="4297363"/>
          </a:xfrm>
        </p:spPr>
        <p:txBody>
          <a:bodyPr/>
          <a:lstStyle/>
          <a:p>
            <a:r>
              <a:rPr lang="en-US" sz="3600" b="1" dirty="0"/>
              <a:t>Use if you cannot reach a secure classroom OR unable to secure your door. </a:t>
            </a:r>
          </a:p>
          <a:p>
            <a:endParaRPr lang="en-US" sz="3600" b="1" dirty="0"/>
          </a:p>
          <a:p>
            <a:r>
              <a:rPr lang="en-US" sz="3600" b="1" dirty="0"/>
              <a:t>If you are on a field trip or outside the school.</a:t>
            </a:r>
          </a:p>
          <a:p>
            <a:pPr marL="0" indent="0">
              <a:buNone/>
            </a:pPr>
            <a:endParaRPr lang="en-US" dirty="0"/>
          </a:p>
        </p:txBody>
      </p:sp>
      <p:sp>
        <p:nvSpPr>
          <p:cNvPr id="3" name="Title 2"/>
          <p:cNvSpPr>
            <a:spLocks noGrp="1"/>
          </p:cNvSpPr>
          <p:nvPr>
            <p:ph type="title"/>
          </p:nvPr>
        </p:nvSpPr>
        <p:spPr/>
        <p:txBody>
          <a:bodyPr/>
          <a:lstStyle/>
          <a:p>
            <a:r>
              <a:rPr lang="en-US" dirty="0"/>
              <a:t>			   </a:t>
            </a:r>
            <a:r>
              <a:rPr lang="en-US" sz="6000" b="1" dirty="0"/>
              <a:t>HIDE</a:t>
            </a:r>
          </a:p>
        </p:txBody>
      </p:sp>
    </p:spTree>
    <p:extLst>
      <p:ext uri="{BB962C8B-B14F-4D97-AF65-F5344CB8AC3E}">
        <p14:creationId xmlns:p14="http://schemas.microsoft.com/office/powerpoint/2010/main" val="2647471044"/>
      </p:ext>
    </p:extLst>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bg>
      <p:bgPr>
        <a:gradFill rotWithShape="1">
          <a:gsLst>
            <a:gs pos="36000">
              <a:schemeClr val="bg1"/>
            </a:gs>
            <a:gs pos="100000">
              <a:schemeClr val="bg2">
                <a:shade val="30000"/>
                <a:satMod val="200000"/>
              </a:schemeClr>
            </a:gs>
          </a:gsLst>
          <a:path path="circle">
            <a:fillToRect l="100000" t="100000" r="100000" b="100000"/>
          </a:path>
        </a:gra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a:bodyPr>
          <a:lstStyle/>
          <a:p>
            <a:r>
              <a:rPr lang="en-US" dirty="0"/>
              <a:t>  </a:t>
            </a:r>
            <a:r>
              <a:rPr lang="en-US" b="1" dirty="0"/>
              <a:t>Barricade the Door if you can</a:t>
            </a:r>
          </a:p>
        </p:txBody>
      </p:sp>
      <p:pic>
        <p:nvPicPr>
          <p:cNvPr id="7" name="Content Placeholder 6">
            <a:extLst>
              <a:ext uri="{FF2B5EF4-FFF2-40B4-BE49-F238E27FC236}">
                <a16:creationId xmlns:a16="http://schemas.microsoft.com/office/drawing/2014/main" id="{27017D4E-0B2C-45D5-B81A-D9E1064632A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rot="5400000">
            <a:off x="3467100" y="114300"/>
            <a:ext cx="5334000" cy="8153400"/>
          </a:xfrm>
        </p:spPr>
      </p:pic>
    </p:spTree>
    <p:extLst>
      <p:ext uri="{BB962C8B-B14F-4D97-AF65-F5344CB8AC3E}">
        <p14:creationId xmlns:p14="http://schemas.microsoft.com/office/powerpoint/2010/main" val="574356061"/>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bg>
      <p:bgPr>
        <a:gradFill rotWithShape="1">
          <a:gsLst>
            <a:gs pos="100000">
              <a:schemeClr val="bg1"/>
            </a:gs>
            <a:gs pos="100000">
              <a:schemeClr val="bg2">
                <a:shade val="30000"/>
                <a:satMod val="200000"/>
              </a:schemeClr>
            </a:gs>
          </a:gsLst>
          <a:path path="circle">
            <a:fillToRect l="100000" t="100000" r="100000" b="100000"/>
          </a:path>
        </a:gra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xfrm>
            <a:off x="1981200" y="2743201"/>
            <a:ext cx="8229600" cy="3382963"/>
          </a:xfrm>
        </p:spPr>
        <p:txBody>
          <a:bodyPr/>
          <a:lstStyle/>
          <a:p>
            <a:pPr marL="0" indent="0">
              <a:buNone/>
            </a:pPr>
            <a:r>
              <a:rPr lang="en-US" sz="5400" dirty="0"/>
              <a:t>There is no Fire Code in a </a:t>
            </a:r>
          </a:p>
          <a:p>
            <a:pPr marL="0" indent="0">
              <a:buNone/>
            </a:pPr>
            <a:r>
              <a:rPr lang="en-US" sz="5400" dirty="0"/>
              <a:t>          Crime Scene. </a:t>
            </a:r>
          </a:p>
          <a:p>
            <a:endParaRPr lang="en-US" dirty="0"/>
          </a:p>
        </p:txBody>
      </p:sp>
      <p:sp>
        <p:nvSpPr>
          <p:cNvPr id="3" name="Title 2"/>
          <p:cNvSpPr>
            <a:spLocks noGrp="1"/>
          </p:cNvSpPr>
          <p:nvPr>
            <p:ph type="title"/>
          </p:nvPr>
        </p:nvSpPr>
        <p:spPr/>
        <p:txBody>
          <a:bodyPr/>
          <a:lstStyle/>
          <a:p>
            <a:endParaRPr lang="en-US" dirty="0"/>
          </a:p>
        </p:txBody>
      </p:sp>
    </p:spTree>
    <p:extLst>
      <p:ext uri="{BB962C8B-B14F-4D97-AF65-F5344CB8AC3E}">
        <p14:creationId xmlns:p14="http://schemas.microsoft.com/office/powerpoint/2010/main" val="3848719558"/>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bg>
      <p:bgPr>
        <a:gradFill rotWithShape="1">
          <a:gsLst>
            <a:gs pos="100000">
              <a:schemeClr val="bg1"/>
            </a:gs>
            <a:gs pos="100000">
              <a:schemeClr val="bg2">
                <a:shade val="30000"/>
                <a:satMod val="200000"/>
              </a:schemeClr>
            </a:gs>
          </a:gsLst>
          <a:path path="circle">
            <a:fillToRect l="100000" t="100000" r="100000" b="100000"/>
          </a:path>
        </a:gra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gradFill>
            <a:gsLst>
              <a:gs pos="100000">
                <a:schemeClr val="bg1"/>
              </a:gs>
              <a:gs pos="100000">
                <a:schemeClr val="bg2">
                  <a:shade val="30000"/>
                  <a:satMod val="200000"/>
                </a:schemeClr>
              </a:gs>
            </a:gsLst>
            <a:path path="circle">
              <a:fillToRect l="100000" t="100000" r="100000" b="100000"/>
            </a:path>
          </a:gradFill>
        </p:spPr>
        <p:txBody>
          <a:bodyPr/>
          <a:lstStyle/>
          <a:p>
            <a:r>
              <a:rPr lang="en-US" dirty="0"/>
              <a:t>Use this response only as a LAST RESORT and ONLY if your life or the lives around you are in imminent danger.</a:t>
            </a:r>
          </a:p>
          <a:p>
            <a:pPr marL="0" indent="0">
              <a:buNone/>
            </a:pPr>
            <a:endParaRPr lang="en-US" dirty="0"/>
          </a:p>
          <a:p>
            <a:r>
              <a:rPr lang="en-US" dirty="0"/>
              <a:t>Use chairs, heavy objects or improvise a weapon to attack the shooter.</a:t>
            </a:r>
          </a:p>
          <a:p>
            <a:pPr marL="0" indent="0">
              <a:buNone/>
            </a:pPr>
            <a:endParaRPr lang="en-US" dirty="0"/>
          </a:p>
          <a:p>
            <a:r>
              <a:rPr lang="en-US" dirty="0"/>
              <a:t>If you use this option, stick with your decision and fight to survive. </a:t>
            </a:r>
          </a:p>
        </p:txBody>
      </p:sp>
      <p:sp>
        <p:nvSpPr>
          <p:cNvPr id="3" name="Title 2"/>
          <p:cNvSpPr>
            <a:spLocks noGrp="1"/>
          </p:cNvSpPr>
          <p:nvPr>
            <p:ph type="title"/>
          </p:nvPr>
        </p:nvSpPr>
        <p:spPr>
          <a:xfrm>
            <a:off x="1981200" y="990600"/>
            <a:ext cx="8229600" cy="427038"/>
          </a:xfrm>
        </p:spPr>
        <p:txBody>
          <a:bodyPr>
            <a:normAutofit fontScale="90000"/>
          </a:bodyPr>
          <a:lstStyle/>
          <a:p>
            <a:r>
              <a:rPr lang="en-US" dirty="0"/>
              <a:t>			</a:t>
            </a:r>
            <a:r>
              <a:rPr lang="en-US" sz="6700" b="1" dirty="0"/>
              <a:t>FIGHT</a:t>
            </a:r>
            <a:br>
              <a:rPr lang="en-US" sz="6700" b="1" dirty="0"/>
            </a:br>
            <a:endParaRPr lang="en-US" sz="6700" b="1" dirty="0"/>
          </a:p>
        </p:txBody>
      </p:sp>
    </p:spTree>
    <p:extLst>
      <p:ext uri="{BB962C8B-B14F-4D97-AF65-F5344CB8AC3E}">
        <p14:creationId xmlns:p14="http://schemas.microsoft.com/office/powerpoint/2010/main" val="328732286"/>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524001" y="0"/>
            <a:ext cx="9143999" cy="6858000"/>
          </a:xfrm>
          <a:prstGeom prst="rect">
            <a:avLst/>
          </a:prstGeom>
        </p:spPr>
      </p:pic>
      <p:sp>
        <p:nvSpPr>
          <p:cNvPr id="3" name="Title 2"/>
          <p:cNvSpPr>
            <a:spLocks noGrp="1"/>
          </p:cNvSpPr>
          <p:nvPr>
            <p:ph type="title"/>
          </p:nvPr>
        </p:nvSpPr>
        <p:spPr/>
        <p:txBody>
          <a:bodyPr/>
          <a:lstStyle/>
          <a:p>
            <a:endParaRPr lang="en-US"/>
          </a:p>
        </p:txBody>
      </p:sp>
    </p:spTree>
    <p:extLst>
      <p:ext uri="{BB962C8B-B14F-4D97-AF65-F5344CB8AC3E}">
        <p14:creationId xmlns:p14="http://schemas.microsoft.com/office/powerpoint/2010/main" val="3826861577"/>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bg>
      <p:bgPr>
        <a:gradFill rotWithShape="1">
          <a:gsLst>
            <a:gs pos="100000">
              <a:schemeClr val="bg1"/>
            </a:gs>
            <a:gs pos="100000">
              <a:schemeClr val="bg2">
                <a:shade val="30000"/>
                <a:satMod val="200000"/>
              </a:schemeClr>
            </a:gs>
          </a:gsLst>
          <a:path path="circle">
            <a:fillToRect l="100000" t="100000" r="100000" b="100000"/>
          </a:path>
        </a:gra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marL="0" indent="0">
              <a:buNone/>
            </a:pPr>
            <a:r>
              <a:rPr lang="en-US" dirty="0"/>
              <a:t>			      BEFORE</a:t>
            </a:r>
            <a:br>
              <a:rPr lang="en-US" dirty="0"/>
            </a:br>
            <a:endParaRPr lang="en-US" dirty="0"/>
          </a:p>
          <a:p>
            <a:r>
              <a:rPr lang="en-US" dirty="0"/>
              <a:t>Encourage students/staff to participate in bullying prevention.</a:t>
            </a:r>
          </a:p>
          <a:p>
            <a:r>
              <a:rPr lang="en-US" dirty="0"/>
              <a:t>Know your school’s climate.</a:t>
            </a:r>
          </a:p>
          <a:p>
            <a:r>
              <a:rPr lang="en-US" dirty="0"/>
              <a:t>Be aware of changes in students; report any of concern.</a:t>
            </a:r>
          </a:p>
          <a:p>
            <a:r>
              <a:rPr lang="en-US" dirty="0"/>
              <a:t>Report suspicious behavior to police or your school resource officer.</a:t>
            </a:r>
          </a:p>
          <a:p>
            <a:r>
              <a:rPr lang="en-US" b="1" i="1" u="sng" dirty="0"/>
              <a:t>PARTICIPATE IN TRAINING. YOU WILL PLAY LIKE YOU PRACTICE!</a:t>
            </a:r>
          </a:p>
        </p:txBody>
      </p:sp>
      <p:sp>
        <p:nvSpPr>
          <p:cNvPr id="3" name="Title 2"/>
          <p:cNvSpPr>
            <a:spLocks noGrp="1"/>
          </p:cNvSpPr>
          <p:nvPr>
            <p:ph type="title"/>
          </p:nvPr>
        </p:nvSpPr>
        <p:spPr>
          <a:xfrm>
            <a:off x="1981200" y="457200"/>
            <a:ext cx="8229600" cy="960438"/>
          </a:xfrm>
        </p:spPr>
        <p:txBody>
          <a:bodyPr>
            <a:normAutofit fontScale="90000"/>
          </a:bodyPr>
          <a:lstStyle/>
          <a:p>
            <a:r>
              <a:rPr lang="en-US" dirty="0"/>
              <a:t>     </a:t>
            </a:r>
            <a:r>
              <a:rPr lang="en-US" b="1" dirty="0"/>
              <a:t>Before, During &amp; After the </a:t>
            </a:r>
            <a:br>
              <a:rPr lang="en-US" b="1" dirty="0"/>
            </a:br>
            <a:r>
              <a:rPr lang="en-US" b="1" dirty="0"/>
              <a:t>                  Emergency</a:t>
            </a:r>
            <a:br>
              <a:rPr lang="en-US" b="1" dirty="0"/>
            </a:br>
            <a:endParaRPr lang="en-US" b="1" dirty="0"/>
          </a:p>
        </p:txBody>
      </p:sp>
    </p:spTree>
    <p:extLst>
      <p:ext uri="{BB962C8B-B14F-4D97-AF65-F5344CB8AC3E}">
        <p14:creationId xmlns:p14="http://schemas.microsoft.com/office/powerpoint/2010/main" val="212649858"/>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bg>
      <p:bgPr>
        <a:gradFill rotWithShape="1">
          <a:gsLst>
            <a:gs pos="100000">
              <a:schemeClr val="bg1"/>
            </a:gs>
            <a:gs pos="100000">
              <a:schemeClr val="bg2">
                <a:shade val="30000"/>
                <a:satMod val="200000"/>
              </a:schemeClr>
            </a:gs>
          </a:gsLst>
          <a:path path="circle">
            <a:fillToRect l="100000" t="100000" r="100000" b="100000"/>
          </a:path>
        </a:gra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gradFill>
            <a:gsLst>
              <a:gs pos="100000">
                <a:schemeClr val="bg1"/>
              </a:gs>
              <a:gs pos="100000">
                <a:schemeClr val="bg2">
                  <a:shade val="30000"/>
                  <a:satMod val="200000"/>
                </a:schemeClr>
              </a:gs>
            </a:gsLst>
            <a:path path="circle">
              <a:fillToRect l="100000" t="100000" r="100000" b="100000"/>
            </a:path>
          </a:gradFill>
        </p:spPr>
        <p:txBody>
          <a:bodyPr>
            <a:normAutofit lnSpcReduction="10000"/>
          </a:bodyPr>
          <a:lstStyle/>
          <a:p>
            <a:pPr marL="0" indent="0">
              <a:buNone/>
            </a:pPr>
            <a:r>
              <a:rPr lang="en-US" dirty="0"/>
              <a:t>			     </a:t>
            </a:r>
            <a:r>
              <a:rPr lang="en-US" sz="3200" b="1" dirty="0"/>
              <a:t>DURING</a:t>
            </a:r>
          </a:p>
          <a:p>
            <a:r>
              <a:rPr lang="en-US" sz="3200" b="1" dirty="0"/>
              <a:t>Use correct Lockdown procedures.</a:t>
            </a:r>
          </a:p>
          <a:p>
            <a:endParaRPr lang="en-US" sz="3200" b="1" dirty="0"/>
          </a:p>
          <a:p>
            <a:r>
              <a:rPr lang="en-US" sz="3200" b="1" dirty="0"/>
              <a:t>If you choose another response, make sure you are </a:t>
            </a:r>
            <a:r>
              <a:rPr lang="en-US" sz="3200" b="1" i="1" u="sng" dirty="0"/>
              <a:t>EFFECTIVE</a:t>
            </a:r>
            <a:r>
              <a:rPr lang="en-US" sz="3200" b="1" dirty="0"/>
              <a:t>.</a:t>
            </a:r>
          </a:p>
          <a:p>
            <a:pPr marL="0" indent="0">
              <a:buNone/>
            </a:pPr>
            <a:endParaRPr lang="en-US" sz="3200" b="1" dirty="0"/>
          </a:p>
          <a:p>
            <a:r>
              <a:rPr lang="en-US" sz="3200" b="1" i="1" u="sng" dirty="0"/>
              <a:t>REASSESS</a:t>
            </a:r>
            <a:r>
              <a:rPr lang="en-US" sz="3200" b="1" dirty="0"/>
              <a:t> after every action. Every action will cause a reaction.</a:t>
            </a:r>
          </a:p>
          <a:p>
            <a:endParaRPr lang="en-US" dirty="0"/>
          </a:p>
        </p:txBody>
      </p:sp>
      <p:sp>
        <p:nvSpPr>
          <p:cNvPr id="3" name="Title 2"/>
          <p:cNvSpPr>
            <a:spLocks noGrp="1"/>
          </p:cNvSpPr>
          <p:nvPr>
            <p:ph type="title"/>
          </p:nvPr>
        </p:nvSpPr>
        <p:spPr>
          <a:xfrm>
            <a:off x="1828800" y="533400"/>
            <a:ext cx="8229600" cy="960438"/>
          </a:xfrm>
        </p:spPr>
        <p:txBody>
          <a:bodyPr>
            <a:normAutofit fontScale="90000"/>
          </a:bodyPr>
          <a:lstStyle/>
          <a:p>
            <a:r>
              <a:rPr lang="en-US" dirty="0"/>
              <a:t>	    </a:t>
            </a:r>
            <a:r>
              <a:rPr lang="en-US" b="1" dirty="0"/>
              <a:t>Before, During &amp; After the </a:t>
            </a:r>
            <a:br>
              <a:rPr lang="en-US" b="1" dirty="0"/>
            </a:br>
            <a:r>
              <a:rPr lang="en-US" b="1" dirty="0"/>
              <a:t>	              Emergency</a:t>
            </a:r>
            <a:br>
              <a:rPr lang="en-US" dirty="0"/>
            </a:br>
            <a:endParaRPr lang="en-US" dirty="0"/>
          </a:p>
        </p:txBody>
      </p:sp>
    </p:spTree>
    <p:extLst>
      <p:ext uri="{BB962C8B-B14F-4D97-AF65-F5344CB8AC3E}">
        <p14:creationId xmlns:p14="http://schemas.microsoft.com/office/powerpoint/2010/main" val="17537850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524000" y="0"/>
            <a:ext cx="9144000" cy="61722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9163" eaLnBrk="0" fontAlgn="base" hangingPunct="0">
              <a:spcBef>
                <a:spcPct val="20000"/>
              </a:spcBef>
              <a:spcAft>
                <a:spcPct val="0"/>
              </a:spcAft>
            </a:pPr>
            <a:endParaRPr lang="en-US" sz="3200" b="1" dirty="0">
              <a:solidFill>
                <a:prstClr val="white"/>
              </a:solidFill>
              <a:latin typeface="Calibri" panose="020F0502020204030204"/>
            </a:endParaRPr>
          </a:p>
        </p:txBody>
      </p:sp>
      <p:sp>
        <p:nvSpPr>
          <p:cNvPr id="6" name="Slide Number Placeholder 5"/>
          <p:cNvSpPr>
            <a:spLocks noGrp="1"/>
          </p:cNvSpPr>
          <p:nvPr>
            <p:ph type="sldNum" sz="quarter" idx="12"/>
          </p:nvPr>
        </p:nvSpPr>
        <p:spPr/>
        <p:txBody>
          <a:bodyPr/>
          <a:lstStyle/>
          <a:p>
            <a:pPr eaLnBrk="0" fontAlgn="base" hangingPunct="0">
              <a:spcBef>
                <a:spcPct val="20000"/>
              </a:spcBef>
              <a:spcAft>
                <a:spcPct val="0"/>
              </a:spcAft>
            </a:pPr>
            <a:fld id="{ADAA8C77-C57D-41C2-9D50-0668B7B3E2F5}" type="slidenum">
              <a:rPr lang="en-US" sz="1200" b="1">
                <a:solidFill>
                  <a:prstClr val="black"/>
                </a:solidFill>
                <a:latin typeface="Times" pitchFamily="18" charset="0"/>
              </a:rPr>
              <a:pPr eaLnBrk="0" fontAlgn="base" hangingPunct="0">
                <a:spcBef>
                  <a:spcPct val="20000"/>
                </a:spcBef>
                <a:spcAft>
                  <a:spcPct val="0"/>
                </a:spcAft>
              </a:pPr>
              <a:t>19</a:t>
            </a:fld>
            <a:endParaRPr lang="en-US" sz="1200" b="1" dirty="0">
              <a:solidFill>
                <a:prstClr val="black"/>
              </a:solidFill>
              <a:latin typeface="Times" pitchFamily="18"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9353" y="6344061"/>
            <a:ext cx="2375303" cy="348378"/>
          </a:xfrm>
          <a:prstGeom prst="rect">
            <a:avLst/>
          </a:prstGeom>
        </p:spPr>
      </p:pic>
      <p:sp>
        <p:nvSpPr>
          <p:cNvPr id="7" name="Title 4"/>
          <p:cNvSpPr>
            <a:spLocks noGrp="1"/>
          </p:cNvSpPr>
          <p:nvPr>
            <p:ph type="title"/>
          </p:nvPr>
        </p:nvSpPr>
        <p:spPr>
          <a:xfrm>
            <a:off x="1981201" y="174403"/>
            <a:ext cx="8193261" cy="994172"/>
          </a:xfrm>
        </p:spPr>
        <p:txBody>
          <a:bodyPr>
            <a:normAutofit/>
          </a:bodyPr>
          <a:lstStyle/>
          <a:p>
            <a:r>
              <a:rPr lang="en-US" sz="3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Special State Reserve</a:t>
            </a:r>
          </a:p>
        </p:txBody>
      </p:sp>
      <p:sp>
        <p:nvSpPr>
          <p:cNvPr id="11" name="Content Placeholder 8"/>
          <p:cNvSpPr>
            <a:spLocks noGrp="1"/>
          </p:cNvSpPr>
          <p:nvPr>
            <p:ph idx="1"/>
          </p:nvPr>
        </p:nvSpPr>
        <p:spPr>
          <a:xfrm>
            <a:off x="2055620" y="1325197"/>
            <a:ext cx="7983731" cy="4104449"/>
          </a:xfrm>
        </p:spPr>
        <p:txBody>
          <a:bodyPr vert="horz" lIns="68580" tIns="34290" rIns="68580" bIns="34290" rtlCol="0" anchor="t">
            <a:normAutofit/>
          </a:bodyPr>
          <a:lstStyle/>
          <a:p>
            <a:pPr marL="341313" indent="0">
              <a:buNone/>
            </a:pPr>
            <a:endParaRPr lang="en-US" sz="2800" dirty="0"/>
          </a:p>
          <a:p>
            <a:pPr lvl="1"/>
            <a:endParaRPr lang="en-US" sz="2100" b="1" dirty="0">
              <a:solidFill>
                <a:schemeClr val="bg1"/>
              </a:solidFill>
            </a:endParaRPr>
          </a:p>
          <a:p>
            <a:pPr lvl="1"/>
            <a:endParaRPr lang="en-US" sz="2100" b="1" dirty="0">
              <a:solidFill>
                <a:schemeClr val="bg1"/>
              </a:solidFill>
            </a:endParaRPr>
          </a:p>
        </p:txBody>
      </p:sp>
      <p:sp>
        <p:nvSpPr>
          <p:cNvPr id="10" name="Rectangle 3">
            <a:extLst>
              <a:ext uri="{FF2B5EF4-FFF2-40B4-BE49-F238E27FC236}">
                <a16:creationId xmlns:a16="http://schemas.microsoft.com/office/drawing/2014/main" id="{33716BBB-29E6-47D6-B4E5-9231F0DB3B06}"/>
              </a:ext>
            </a:extLst>
          </p:cNvPr>
          <p:cNvSpPr txBox="1">
            <a:spLocks/>
          </p:cNvSpPr>
          <p:nvPr/>
        </p:nvSpPr>
        <p:spPr>
          <a:xfrm>
            <a:off x="1981200" y="1219201"/>
            <a:ext cx="8001000" cy="490696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altLang="en-US" sz="2800" b="1" dirty="0">
              <a:solidFill>
                <a:prstClr val="white"/>
              </a:solidFill>
              <a:latin typeface="Calibri" panose="020F0502020204030204"/>
            </a:endParaRPr>
          </a:p>
        </p:txBody>
      </p:sp>
      <p:sp>
        <p:nvSpPr>
          <p:cNvPr id="12" name="Content Placeholder 2">
            <a:extLst>
              <a:ext uri="{FF2B5EF4-FFF2-40B4-BE49-F238E27FC236}">
                <a16:creationId xmlns:a16="http://schemas.microsoft.com/office/drawing/2014/main" id="{1BC5F620-8034-4116-B8DD-A5AD24069CD3}"/>
              </a:ext>
            </a:extLst>
          </p:cNvPr>
          <p:cNvSpPr txBox="1">
            <a:spLocks/>
          </p:cNvSpPr>
          <p:nvPr/>
        </p:nvSpPr>
        <p:spPr>
          <a:xfrm>
            <a:off x="1973249" y="1325197"/>
            <a:ext cx="8229600" cy="452596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30187" indent="0">
              <a:buNone/>
            </a:pPr>
            <a:r>
              <a:rPr lang="en-US" sz="2800" b="1" dirty="0">
                <a:solidFill>
                  <a:prstClr val="white"/>
                </a:solidFill>
                <a:latin typeface="Calibri" panose="020F0502020204030204"/>
              </a:rPr>
              <a:t>Charters may apply for additional funding for high needs students through the Exceptional Children Division.</a:t>
            </a:r>
          </a:p>
          <a:p>
            <a:pPr marL="230187" indent="0">
              <a:buNone/>
            </a:pPr>
            <a:r>
              <a:rPr lang="en-US" sz="2800" b="1" dirty="0">
                <a:solidFill>
                  <a:prstClr val="white"/>
                </a:solidFill>
                <a:latin typeface="Calibri" panose="020F0502020204030204"/>
              </a:rPr>
              <a:t>Funds are restricted to specific students</a:t>
            </a:r>
          </a:p>
          <a:p>
            <a:pPr marL="230187" indent="0">
              <a:buNone/>
            </a:pPr>
            <a:endParaRPr lang="en-US" sz="2800" b="1" dirty="0">
              <a:solidFill>
                <a:prstClr val="white"/>
              </a:solidFill>
              <a:latin typeface="Calibri" panose="020F0502020204030204"/>
            </a:endParaRPr>
          </a:p>
        </p:txBody>
      </p:sp>
    </p:spTree>
    <p:extLst>
      <p:ext uri="{BB962C8B-B14F-4D97-AF65-F5344CB8AC3E}">
        <p14:creationId xmlns:p14="http://schemas.microsoft.com/office/powerpoint/2010/main" val="3124500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nodePh="1">
                                  <p:stCondLst>
                                    <p:cond delay="0"/>
                                  </p:stCondLst>
                                  <p:endCondLst>
                                    <p:cond evt="begin" delay="0">
                                      <p:tn val="5"/>
                                    </p:cond>
                                  </p:end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10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190.xml><?xml version="1.0" encoding="utf-8"?>
<p:sld xmlns:a="http://schemas.openxmlformats.org/drawingml/2006/main" xmlns:r="http://schemas.openxmlformats.org/officeDocument/2006/relationships" xmlns:p="http://schemas.openxmlformats.org/presentationml/2006/main">
  <p:cSld>
    <p:bg>
      <p:bgPr>
        <a:gradFill rotWithShape="1">
          <a:gsLst>
            <a:gs pos="100000">
              <a:schemeClr val="bg1"/>
            </a:gs>
            <a:gs pos="100000">
              <a:schemeClr val="bg2">
                <a:shade val="30000"/>
                <a:satMod val="200000"/>
              </a:schemeClr>
            </a:gs>
          </a:gsLst>
          <a:path path="circle">
            <a:fillToRect l="100000" t="100000" r="100000" b="100000"/>
          </a:path>
        </a:gradFill>
        <a:effectLst/>
      </p:bgPr>
    </p:bg>
    <p:spTree>
      <p:nvGrpSpPr>
        <p:cNvPr id="1" name=""/>
        <p:cNvGrpSpPr/>
        <p:nvPr/>
      </p:nvGrpSpPr>
      <p:grpSpPr>
        <a:xfrm>
          <a:off x="0" y="0"/>
          <a:ext cx="0" cy="0"/>
          <a:chOff x="0" y="0"/>
          <a:chExt cx="0" cy="0"/>
        </a:xfrm>
      </p:grpSpPr>
      <p:sp>
        <p:nvSpPr>
          <p:cNvPr id="2" name="Content Placeholder 1"/>
          <p:cNvSpPr>
            <a:spLocks noGrp="1"/>
          </p:cNvSpPr>
          <p:nvPr>
            <p:ph idx="1"/>
          </p:nvPr>
        </p:nvSpPr>
        <p:spPr>
          <a:gradFill>
            <a:gsLst>
              <a:gs pos="100000">
                <a:schemeClr val="bg1"/>
              </a:gs>
              <a:gs pos="100000">
                <a:schemeClr val="bg2">
                  <a:shade val="30000"/>
                  <a:satMod val="200000"/>
                </a:schemeClr>
              </a:gs>
            </a:gsLst>
            <a:path path="circle">
              <a:fillToRect l="100000" t="100000" r="100000" b="100000"/>
            </a:path>
          </a:gradFill>
        </p:spPr>
        <p:txBody>
          <a:bodyPr>
            <a:normAutofit fontScale="92500" lnSpcReduction="10000"/>
          </a:bodyPr>
          <a:lstStyle/>
          <a:p>
            <a:pPr marL="0" indent="0">
              <a:buNone/>
            </a:pPr>
            <a:r>
              <a:rPr lang="en-US" dirty="0"/>
              <a:t>			       </a:t>
            </a:r>
            <a:r>
              <a:rPr lang="en-US" sz="3600" b="1" dirty="0"/>
              <a:t>AFTER</a:t>
            </a:r>
          </a:p>
          <a:p>
            <a:pPr>
              <a:buFont typeface="Arial" panose="020B0604020202020204" pitchFamily="34" charset="0"/>
              <a:buChar char="•"/>
            </a:pPr>
            <a:r>
              <a:rPr lang="en-US" sz="3600" b="1" dirty="0"/>
              <a:t>Ensure your plans consider mass transportation for students/staff to a sister school.</a:t>
            </a:r>
            <a:br>
              <a:rPr lang="en-US" sz="3600" b="1" dirty="0"/>
            </a:br>
            <a:endParaRPr lang="en-US" sz="3600" b="1" dirty="0"/>
          </a:p>
          <a:p>
            <a:pPr>
              <a:buFont typeface="Arial" panose="020B0604020202020204" pitchFamily="34" charset="0"/>
              <a:buChar char="•"/>
            </a:pPr>
            <a:r>
              <a:rPr lang="en-US" sz="3600" b="1" dirty="0"/>
              <a:t>Include a parent reunification plan.</a:t>
            </a:r>
            <a:br>
              <a:rPr lang="en-US" sz="3600" b="1" dirty="0"/>
            </a:br>
            <a:endParaRPr lang="en-US" sz="3600" b="1" dirty="0"/>
          </a:p>
          <a:p>
            <a:pPr>
              <a:buFont typeface="Arial" panose="020B0604020202020204" pitchFamily="34" charset="0"/>
              <a:buChar char="•"/>
            </a:pPr>
            <a:r>
              <a:rPr lang="en-US" sz="3600" b="1" dirty="0"/>
              <a:t>Facilitate physical and psychological recovery for students/staff.</a:t>
            </a:r>
          </a:p>
          <a:p>
            <a:pPr marL="0" indent="0">
              <a:buNone/>
            </a:pPr>
            <a:endParaRPr lang="en-US" sz="3600" b="1" dirty="0"/>
          </a:p>
        </p:txBody>
      </p:sp>
      <p:sp>
        <p:nvSpPr>
          <p:cNvPr id="3" name="Title 2"/>
          <p:cNvSpPr>
            <a:spLocks noGrp="1"/>
          </p:cNvSpPr>
          <p:nvPr>
            <p:ph type="title"/>
          </p:nvPr>
        </p:nvSpPr>
        <p:spPr>
          <a:xfrm>
            <a:off x="1981200" y="152400"/>
            <a:ext cx="8229600" cy="838200"/>
          </a:xfrm>
        </p:spPr>
        <p:txBody>
          <a:bodyPr>
            <a:normAutofit fontScale="90000"/>
          </a:bodyPr>
          <a:lstStyle/>
          <a:p>
            <a:r>
              <a:rPr lang="en-US" dirty="0"/>
              <a:t>		</a:t>
            </a:r>
            <a:br>
              <a:rPr lang="en-US"/>
            </a:br>
            <a:r>
              <a:rPr lang="en-US"/>
              <a:t>	  Before</a:t>
            </a:r>
            <a:r>
              <a:rPr lang="en-US" dirty="0"/>
              <a:t>, During &amp; After the </a:t>
            </a:r>
            <a:br>
              <a:rPr lang="en-US" dirty="0"/>
            </a:br>
            <a:r>
              <a:rPr lang="en-US" dirty="0"/>
              <a:t>			Emergency</a:t>
            </a:r>
          </a:p>
        </p:txBody>
      </p:sp>
    </p:spTree>
    <p:extLst>
      <p:ext uri="{BB962C8B-B14F-4D97-AF65-F5344CB8AC3E}">
        <p14:creationId xmlns:p14="http://schemas.microsoft.com/office/powerpoint/2010/main" val="766692573"/>
      </p:ext>
    </p:extLst>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Text Placeholder 2"/>
          <p:cNvSpPr>
            <a:spLocks noGrp="1"/>
          </p:cNvSpPr>
          <p:nvPr>
            <p:ph type="body" idx="1"/>
          </p:nvPr>
        </p:nvSpPr>
        <p:spPr>
          <a:xfrm>
            <a:off x="2246313" y="762000"/>
            <a:ext cx="7772400" cy="3505200"/>
          </a:xfrm>
        </p:spPr>
        <p:txBody>
          <a:bodyPr>
            <a:normAutofit/>
          </a:bodyPr>
          <a:lstStyle/>
          <a:p>
            <a:r>
              <a:rPr lang="en-US" dirty="0">
                <a:hlinkClick r:id="rId2"/>
              </a:rPr>
              <a:t>Mike.anderson@dpi.nc.gov</a:t>
            </a:r>
            <a:endParaRPr lang="en-US" dirty="0"/>
          </a:p>
          <a:p>
            <a:r>
              <a:rPr lang="en-US" dirty="0"/>
              <a:t>919-807-3354</a:t>
            </a:r>
          </a:p>
          <a:p>
            <a:r>
              <a:rPr lang="en-US" dirty="0"/>
              <a:t> Training Manager</a:t>
            </a:r>
          </a:p>
          <a:p>
            <a:endParaRPr lang="en-US" dirty="0"/>
          </a:p>
        </p:txBody>
      </p:sp>
    </p:spTree>
    <p:extLst>
      <p:ext uri="{BB962C8B-B14F-4D97-AF65-F5344CB8AC3E}">
        <p14:creationId xmlns:p14="http://schemas.microsoft.com/office/powerpoint/2010/main" val="3378404279"/>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close up of a coffee cup&#10;&#10;Description automatically generated">
            <a:extLst>
              <a:ext uri="{FF2B5EF4-FFF2-40B4-BE49-F238E27FC236}">
                <a16:creationId xmlns:a16="http://schemas.microsoft.com/office/drawing/2014/main" id="{51496A5F-900B-4181-8155-B798A7884A03}"/>
              </a:ext>
            </a:extLst>
          </p:cNvPr>
          <p:cNvPicPr>
            <a:picLocks noGrp="1" noChangeAspect="1"/>
          </p:cNvPicPr>
          <p:nvPr>
            <p:ph idx="1"/>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2409" r="8937"/>
          <a:stretch/>
        </p:blipFill>
        <p:spPr>
          <a:xfrm>
            <a:off x="3523488" y="10"/>
            <a:ext cx="8668512" cy="6857990"/>
          </a:xfrm>
          <a:prstGeom prst="rect">
            <a:avLst/>
          </a:prstGeom>
        </p:spPr>
      </p:pic>
      <p:sp>
        <p:nvSpPr>
          <p:cNvPr id="13" name="Rectangle 12">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A55FFB1-F6F7-49C2-A747-6E2F0A5811F7}"/>
              </a:ext>
            </a:extLst>
          </p:cNvPr>
          <p:cNvSpPr>
            <a:spLocks noGrp="1"/>
          </p:cNvSpPr>
          <p:nvPr>
            <p:ph type="title"/>
          </p:nvPr>
        </p:nvSpPr>
        <p:spPr>
          <a:xfrm>
            <a:off x="477981" y="1122363"/>
            <a:ext cx="4939146" cy="3204134"/>
          </a:xfrm>
        </p:spPr>
        <p:txBody>
          <a:bodyPr vert="horz" lIns="91440" tIns="45720" rIns="91440" bIns="45720" rtlCol="0" anchor="b">
            <a:normAutofit/>
          </a:bodyPr>
          <a:lstStyle/>
          <a:p>
            <a:br>
              <a:rPr lang="en-US" sz="4800" b="1" dirty="0"/>
            </a:br>
            <a:r>
              <a:rPr lang="en-US" sz="4800" b="1" dirty="0">
                <a:latin typeface="Georgia" panose="02040502050405020303" pitchFamily="18" charset="0"/>
              </a:rPr>
              <a:t>Break Time!</a:t>
            </a:r>
            <a:br>
              <a:rPr lang="en-US" sz="4800" b="1" dirty="0">
                <a:latin typeface="Georgia" panose="02040502050405020303" pitchFamily="18" charset="0"/>
              </a:rPr>
            </a:br>
            <a:endParaRPr lang="en-US" sz="4800" b="1" dirty="0">
              <a:latin typeface="Georgia" panose="02040502050405020303" pitchFamily="18" charset="0"/>
            </a:endParaRPr>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B8728A8-B970-412A-BF16-9225DA8390E0}"/>
              </a:ext>
            </a:extLst>
          </p:cNvPr>
          <p:cNvSpPr txBox="1"/>
          <p:nvPr/>
        </p:nvSpPr>
        <p:spPr>
          <a:xfrm>
            <a:off x="9865722" y="6657945"/>
            <a:ext cx="2326278" cy="200055"/>
          </a:xfrm>
          <a:prstGeom prst="rect">
            <a:avLst/>
          </a:prstGeom>
          <a:solidFill>
            <a:srgbClr val="000000"/>
          </a:solidFill>
          <a:effectLst/>
        </p:spPr>
        <p:txBody>
          <a:bodyPr wrap="none" rtlCol="0">
            <a:spAutoFit/>
          </a:bodyPr>
          <a:lstStyle/>
          <a:p>
            <a:pPr algn="r">
              <a:spcAft>
                <a:spcPts val="600"/>
              </a:spcAft>
            </a:pPr>
            <a:r>
              <a:rPr lang="en-US" sz="700">
                <a:solidFill>
                  <a:srgbClr val="FFFFFF"/>
                </a:solidFill>
                <a:hlinkClick r:id="rId3" tooltip="http://willowdot21.wordpress.com/2014/11/16/if-we-were-having-coffee-uppers-and-downers-day-16-nana-poblano">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d/3.0/">
                  <a:extLst>
                    <a:ext uri="{A12FA001-AC4F-418D-AE19-62706E023703}">
                      <ahyp:hlinkClr xmlns:ahyp="http://schemas.microsoft.com/office/drawing/2018/hyperlinkcolor" val="tx"/>
                    </a:ext>
                  </a:extLst>
                </a:hlinkClick>
              </a:rPr>
              <a:t>CC BY-ND</a:t>
            </a:r>
            <a:endParaRPr lang="en-US" sz="700">
              <a:solidFill>
                <a:srgbClr val="FFFFFF"/>
              </a:solidFill>
            </a:endParaRPr>
          </a:p>
        </p:txBody>
      </p:sp>
    </p:spTree>
    <p:extLst>
      <p:ext uri="{BB962C8B-B14F-4D97-AF65-F5344CB8AC3E}">
        <p14:creationId xmlns:p14="http://schemas.microsoft.com/office/powerpoint/2010/main" val="2074829098"/>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7" name="Rectangle 2">
            <a:extLst>
              <a:ext uri="{FF2B5EF4-FFF2-40B4-BE49-F238E27FC236}">
                <a16:creationId xmlns:a16="http://schemas.microsoft.com/office/drawing/2014/main" id="{98FE06DD-1AE2-4DAB-8E0A-6367BC2DCBAF}"/>
              </a:ext>
            </a:extLst>
          </p:cNvPr>
          <p:cNvSpPr>
            <a:spLocks noGrp="1" noChangeArrowheads="1"/>
          </p:cNvSpPr>
          <p:nvPr>
            <p:ph type="ctrTitle"/>
          </p:nvPr>
        </p:nvSpPr>
        <p:spPr/>
        <p:txBody>
          <a:bodyPr/>
          <a:lstStyle/>
          <a:p>
            <a:pPr eaLnBrk="1" hangingPunct="1"/>
            <a:r>
              <a:rPr lang="en-US" altLang="en-US" dirty="0"/>
              <a:t>Accessing State and Local </a:t>
            </a:r>
            <a:br>
              <a:rPr lang="en-US" altLang="en-US" dirty="0"/>
            </a:br>
            <a:r>
              <a:rPr lang="en-US" altLang="en-US" dirty="0"/>
              <a:t>K-12 Applications </a:t>
            </a:r>
          </a:p>
        </p:txBody>
      </p:sp>
      <p:sp>
        <p:nvSpPr>
          <p:cNvPr id="4098" name="Rectangle 3">
            <a:extLst>
              <a:ext uri="{FF2B5EF4-FFF2-40B4-BE49-F238E27FC236}">
                <a16:creationId xmlns:a16="http://schemas.microsoft.com/office/drawing/2014/main" id="{8E29FDB5-B2B3-4849-9B4E-E2008CC9E5EA}"/>
              </a:ext>
            </a:extLst>
          </p:cNvPr>
          <p:cNvSpPr>
            <a:spLocks noGrp="1" noChangeArrowheads="1"/>
          </p:cNvSpPr>
          <p:nvPr>
            <p:ph type="subTitle" idx="1"/>
          </p:nvPr>
        </p:nvSpPr>
        <p:spPr/>
        <p:txBody>
          <a:bodyPr/>
          <a:lstStyle/>
          <a:p>
            <a:pPr eaLnBrk="1" hangingPunct="1"/>
            <a:r>
              <a:rPr lang="en-US" altLang="en-US" dirty="0"/>
              <a:t>By: </a:t>
            </a:r>
          </a:p>
          <a:p>
            <a:pPr eaLnBrk="1" hangingPunct="1"/>
            <a:r>
              <a:rPr lang="en-US" altLang="en-US" dirty="0"/>
              <a:t>Jordan Kincaid</a:t>
            </a:r>
          </a:p>
          <a:p>
            <a:pPr eaLnBrk="1" hangingPunct="1"/>
            <a:r>
              <a:rPr lang="en-US" altLang="en-US" dirty="0"/>
              <a:t>DPI Technology Services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611A94-91AD-40C1-9549-8F5969C8CFFB}"/>
              </a:ext>
            </a:extLst>
          </p:cNvPr>
          <p:cNvSpPr>
            <a:spLocks noGrp="1"/>
          </p:cNvSpPr>
          <p:nvPr>
            <p:ph type="title"/>
          </p:nvPr>
        </p:nvSpPr>
        <p:spPr/>
        <p:txBody>
          <a:bodyPr/>
          <a:lstStyle/>
          <a:p>
            <a:r>
              <a:rPr lang="en-US" dirty="0"/>
              <a:t>K-12 Applications </a:t>
            </a:r>
          </a:p>
        </p:txBody>
      </p:sp>
      <p:sp>
        <p:nvSpPr>
          <p:cNvPr id="3" name="Content Placeholder 2">
            <a:extLst>
              <a:ext uri="{FF2B5EF4-FFF2-40B4-BE49-F238E27FC236}">
                <a16:creationId xmlns:a16="http://schemas.microsoft.com/office/drawing/2014/main" id="{7D5942CA-EA39-4DAE-BE95-917527BB3AA6}"/>
              </a:ext>
            </a:extLst>
          </p:cNvPr>
          <p:cNvSpPr>
            <a:spLocks noGrp="1"/>
          </p:cNvSpPr>
          <p:nvPr>
            <p:ph sz="half" idx="1"/>
          </p:nvPr>
        </p:nvSpPr>
        <p:spPr/>
        <p:txBody>
          <a:bodyPr/>
          <a:lstStyle/>
          <a:p>
            <a:r>
              <a:rPr lang="en-US" dirty="0"/>
              <a:t>NCID </a:t>
            </a:r>
          </a:p>
          <a:p>
            <a:r>
              <a:rPr lang="en-US" dirty="0"/>
              <a:t>RACF </a:t>
            </a:r>
          </a:p>
          <a:p>
            <a:r>
              <a:rPr lang="en-US" dirty="0"/>
              <a:t>NC EDDIE </a:t>
            </a:r>
          </a:p>
          <a:p>
            <a:r>
              <a:rPr lang="en-US" dirty="0"/>
              <a:t>Staff UID </a:t>
            </a:r>
          </a:p>
          <a:p>
            <a:r>
              <a:rPr lang="en-US" dirty="0"/>
              <a:t>Student UID </a:t>
            </a:r>
          </a:p>
          <a:p>
            <a:r>
              <a:rPr lang="en-US" dirty="0"/>
              <a:t>NCEdCloud IAM Service </a:t>
            </a:r>
          </a:p>
        </p:txBody>
      </p:sp>
      <p:sp>
        <p:nvSpPr>
          <p:cNvPr id="4" name="Content Placeholder 3">
            <a:extLst>
              <a:ext uri="{FF2B5EF4-FFF2-40B4-BE49-F238E27FC236}">
                <a16:creationId xmlns:a16="http://schemas.microsoft.com/office/drawing/2014/main" id="{3C0DA276-7B93-4AE0-B80B-2628245892E0}"/>
              </a:ext>
            </a:extLst>
          </p:cNvPr>
          <p:cNvSpPr>
            <a:spLocks noGrp="1"/>
          </p:cNvSpPr>
          <p:nvPr>
            <p:ph sz="half" idx="2"/>
          </p:nvPr>
        </p:nvSpPr>
        <p:spPr/>
        <p:txBody>
          <a:bodyPr/>
          <a:lstStyle/>
          <a:p>
            <a:r>
              <a:rPr lang="en-US" dirty="0"/>
              <a:t>PowerSchool </a:t>
            </a:r>
          </a:p>
          <a:p>
            <a:r>
              <a:rPr lang="en-US" dirty="0" err="1"/>
              <a:t>Schoolnet</a:t>
            </a:r>
            <a:r>
              <a:rPr lang="en-US" dirty="0"/>
              <a:t> </a:t>
            </a:r>
          </a:p>
          <a:p>
            <a:r>
              <a:rPr lang="en-US" dirty="0"/>
              <a:t>Canvas </a:t>
            </a:r>
          </a:p>
          <a:p>
            <a:r>
              <a:rPr lang="en-US" dirty="0" err="1"/>
              <a:t>GoOpenNC</a:t>
            </a:r>
            <a:r>
              <a:rPr lang="en-US" dirty="0"/>
              <a:t> </a:t>
            </a:r>
          </a:p>
          <a:p>
            <a:r>
              <a:rPr lang="en-US" dirty="0"/>
              <a:t>NCEES </a:t>
            </a:r>
          </a:p>
          <a:p>
            <a:r>
              <a:rPr lang="en-US" dirty="0"/>
              <a:t>EVAAS </a:t>
            </a:r>
          </a:p>
          <a:p>
            <a:r>
              <a:rPr lang="en-US" dirty="0"/>
              <a:t>ECATS </a:t>
            </a:r>
          </a:p>
          <a:p>
            <a:r>
              <a:rPr lang="en-US" dirty="0"/>
              <a:t>Local applications </a:t>
            </a:r>
          </a:p>
        </p:txBody>
      </p:sp>
    </p:spTree>
    <p:extLst>
      <p:ext uri="{BB962C8B-B14F-4D97-AF65-F5344CB8AC3E}">
        <p14:creationId xmlns:p14="http://schemas.microsoft.com/office/powerpoint/2010/main" val="1450921337"/>
      </p:ext>
    </p:extLst>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6DC414-D9D0-4D1A-BEBD-EB00AB01D950}"/>
              </a:ext>
            </a:extLst>
          </p:cNvPr>
          <p:cNvSpPr>
            <a:spLocks noGrp="1"/>
          </p:cNvSpPr>
          <p:nvPr>
            <p:ph type="title"/>
          </p:nvPr>
        </p:nvSpPr>
        <p:spPr/>
        <p:txBody>
          <a:bodyPr/>
          <a:lstStyle/>
          <a:p>
            <a:r>
              <a:rPr lang="en-US" dirty="0"/>
              <a:t>K-12 Application Categories </a:t>
            </a:r>
          </a:p>
        </p:txBody>
      </p:sp>
      <p:sp>
        <p:nvSpPr>
          <p:cNvPr id="3" name="Content Placeholder 2">
            <a:extLst>
              <a:ext uri="{FF2B5EF4-FFF2-40B4-BE49-F238E27FC236}">
                <a16:creationId xmlns:a16="http://schemas.microsoft.com/office/drawing/2014/main" id="{D90E3280-BCF6-4A67-905C-2B54CA73962F}"/>
              </a:ext>
            </a:extLst>
          </p:cNvPr>
          <p:cNvSpPr>
            <a:spLocks noGrp="1"/>
          </p:cNvSpPr>
          <p:nvPr>
            <p:ph sz="half" idx="1"/>
          </p:nvPr>
        </p:nvSpPr>
        <p:spPr>
          <a:xfrm>
            <a:off x="2209800" y="1219200"/>
            <a:ext cx="3810000" cy="4495800"/>
          </a:xfrm>
        </p:spPr>
        <p:txBody>
          <a:bodyPr/>
          <a:lstStyle/>
          <a:p>
            <a:pPr marL="0" indent="0">
              <a:buNone/>
            </a:pPr>
            <a:r>
              <a:rPr lang="en-US" b="1" dirty="0"/>
              <a:t>Access  </a:t>
            </a:r>
          </a:p>
          <a:p>
            <a:r>
              <a:rPr lang="en-US" sz="2800" dirty="0"/>
              <a:t>NCID </a:t>
            </a:r>
          </a:p>
          <a:p>
            <a:r>
              <a:rPr lang="en-US" sz="2800" dirty="0"/>
              <a:t>Staff UID </a:t>
            </a:r>
          </a:p>
          <a:p>
            <a:r>
              <a:rPr lang="en-US" sz="2800" dirty="0"/>
              <a:t>Student UID </a:t>
            </a:r>
          </a:p>
          <a:p>
            <a:r>
              <a:rPr lang="en-US" sz="2800" dirty="0"/>
              <a:t>NCEdCloud IAM Service </a:t>
            </a:r>
          </a:p>
        </p:txBody>
      </p:sp>
      <p:sp>
        <p:nvSpPr>
          <p:cNvPr id="4" name="Content Placeholder 3">
            <a:extLst>
              <a:ext uri="{FF2B5EF4-FFF2-40B4-BE49-F238E27FC236}">
                <a16:creationId xmlns:a16="http://schemas.microsoft.com/office/drawing/2014/main" id="{27031DBE-7772-411E-B848-A735D7A593DC}"/>
              </a:ext>
            </a:extLst>
          </p:cNvPr>
          <p:cNvSpPr>
            <a:spLocks noGrp="1"/>
          </p:cNvSpPr>
          <p:nvPr>
            <p:ph sz="half" idx="2"/>
          </p:nvPr>
        </p:nvSpPr>
        <p:spPr>
          <a:xfrm>
            <a:off x="6172200" y="1219200"/>
            <a:ext cx="3810000" cy="4953000"/>
          </a:xfrm>
        </p:spPr>
        <p:txBody>
          <a:bodyPr/>
          <a:lstStyle/>
          <a:p>
            <a:pPr marL="0" indent="0">
              <a:buNone/>
            </a:pPr>
            <a:r>
              <a:rPr lang="en-US" b="1" dirty="0"/>
              <a:t>Operational</a:t>
            </a:r>
          </a:p>
          <a:p>
            <a:r>
              <a:rPr lang="en-US" sz="2800" dirty="0"/>
              <a:t>EDDIE </a:t>
            </a:r>
          </a:p>
          <a:p>
            <a:r>
              <a:rPr lang="en-US" sz="2800" dirty="0"/>
              <a:t>EVAAS </a:t>
            </a:r>
          </a:p>
          <a:p>
            <a:r>
              <a:rPr lang="en-US" sz="2800" dirty="0"/>
              <a:t>ECATS </a:t>
            </a:r>
          </a:p>
          <a:p>
            <a:r>
              <a:rPr lang="en-US" sz="2800" dirty="0"/>
              <a:t>PowerSchool </a:t>
            </a:r>
          </a:p>
          <a:p>
            <a:r>
              <a:rPr lang="en-US" sz="2800" dirty="0" err="1"/>
              <a:t>Schoolnet</a:t>
            </a:r>
            <a:endParaRPr lang="en-US" sz="2800" dirty="0"/>
          </a:p>
          <a:p>
            <a:r>
              <a:rPr lang="en-US" sz="2800" dirty="0"/>
              <a:t>Canvas </a:t>
            </a:r>
          </a:p>
          <a:p>
            <a:r>
              <a:rPr lang="en-US" sz="2800" dirty="0"/>
              <a:t>NCEES </a:t>
            </a:r>
          </a:p>
          <a:p>
            <a:r>
              <a:rPr lang="en-US" sz="2800" dirty="0"/>
              <a:t>Etc. </a:t>
            </a:r>
          </a:p>
        </p:txBody>
      </p:sp>
    </p:spTree>
    <p:extLst>
      <p:ext uri="{BB962C8B-B14F-4D97-AF65-F5344CB8AC3E}">
        <p14:creationId xmlns:p14="http://schemas.microsoft.com/office/powerpoint/2010/main" val="3690994437"/>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8AB559-B57B-4832-83FD-D055F1D7A460}"/>
              </a:ext>
            </a:extLst>
          </p:cNvPr>
          <p:cNvSpPr>
            <a:spLocks noGrp="1"/>
          </p:cNvSpPr>
          <p:nvPr>
            <p:ph type="title"/>
          </p:nvPr>
        </p:nvSpPr>
        <p:spPr/>
        <p:txBody>
          <a:bodyPr/>
          <a:lstStyle/>
          <a:p>
            <a:r>
              <a:rPr lang="en-US" dirty="0"/>
              <a:t>How to Access the Access Apps </a:t>
            </a:r>
          </a:p>
        </p:txBody>
      </p:sp>
      <p:sp>
        <p:nvSpPr>
          <p:cNvPr id="4" name="Rectangle: Rounded Corners 3">
            <a:extLst>
              <a:ext uri="{FF2B5EF4-FFF2-40B4-BE49-F238E27FC236}">
                <a16:creationId xmlns:a16="http://schemas.microsoft.com/office/drawing/2014/main" id="{F9E09A04-11E1-4147-987B-CD31C921D86D}"/>
              </a:ext>
            </a:extLst>
          </p:cNvPr>
          <p:cNvSpPr/>
          <p:nvPr/>
        </p:nvSpPr>
        <p:spPr bwMode="auto">
          <a:xfrm>
            <a:off x="4800600" y="2818754"/>
            <a:ext cx="1600200" cy="643180"/>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3200" dirty="0">
                <a:solidFill>
                  <a:srgbClr val="000000"/>
                </a:solidFill>
                <a:latin typeface="Arial" panose="020B0604020202020204" pitchFamily="34" charset="0"/>
                <a:ea typeface="ヒラギノ角ゴ Pro W3" panose="020B0300000000000000" pitchFamily="34" charset="-128"/>
              </a:rPr>
              <a:t>NCID</a:t>
            </a:r>
            <a:r>
              <a:rPr lang="en-US" sz="2400" dirty="0">
                <a:solidFill>
                  <a:srgbClr val="000000"/>
                </a:solidFill>
                <a:latin typeface="Arial" panose="020B0604020202020204" pitchFamily="34" charset="0"/>
                <a:ea typeface="ヒラギノ角ゴ Pro W3" panose="020B0300000000000000" pitchFamily="34" charset="-128"/>
              </a:rPr>
              <a:t> </a:t>
            </a:r>
          </a:p>
        </p:txBody>
      </p:sp>
      <p:sp>
        <p:nvSpPr>
          <p:cNvPr id="5" name="Rectangle: Rounded Corners 4">
            <a:extLst>
              <a:ext uri="{FF2B5EF4-FFF2-40B4-BE49-F238E27FC236}">
                <a16:creationId xmlns:a16="http://schemas.microsoft.com/office/drawing/2014/main" id="{880D950C-EFB1-42B6-8264-EF11162B4D98}"/>
              </a:ext>
            </a:extLst>
          </p:cNvPr>
          <p:cNvSpPr/>
          <p:nvPr/>
        </p:nvSpPr>
        <p:spPr bwMode="auto">
          <a:xfrm>
            <a:off x="2008968" y="1812010"/>
            <a:ext cx="1600200" cy="643180"/>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3200" dirty="0">
                <a:solidFill>
                  <a:srgbClr val="000000"/>
                </a:solidFill>
                <a:latin typeface="Arial" panose="020B0604020202020204" pitchFamily="34" charset="0"/>
                <a:ea typeface="ヒラギノ角ゴ Pro W3" panose="020B0300000000000000" pitchFamily="34" charset="-128"/>
              </a:rPr>
              <a:t>OCS</a:t>
            </a:r>
            <a:r>
              <a:rPr lang="en-US" sz="2400" dirty="0">
                <a:solidFill>
                  <a:srgbClr val="000000"/>
                </a:solidFill>
                <a:latin typeface="Arial" panose="020B0604020202020204" pitchFamily="34" charset="0"/>
                <a:ea typeface="ヒラギノ角ゴ Pro W3" panose="020B0300000000000000" pitchFamily="34" charset="-128"/>
              </a:rPr>
              <a:t> </a:t>
            </a:r>
          </a:p>
        </p:txBody>
      </p:sp>
      <p:sp>
        <p:nvSpPr>
          <p:cNvPr id="6" name="Rectangle: Rounded Corners 5">
            <a:extLst>
              <a:ext uri="{FF2B5EF4-FFF2-40B4-BE49-F238E27FC236}">
                <a16:creationId xmlns:a16="http://schemas.microsoft.com/office/drawing/2014/main" id="{95C98EFC-6574-47E4-BA55-0A4BCB1AB80B}"/>
              </a:ext>
            </a:extLst>
          </p:cNvPr>
          <p:cNvSpPr/>
          <p:nvPr/>
        </p:nvSpPr>
        <p:spPr bwMode="auto">
          <a:xfrm>
            <a:off x="2008968" y="3988876"/>
            <a:ext cx="1600200" cy="643180"/>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3200" dirty="0">
                <a:solidFill>
                  <a:srgbClr val="000000"/>
                </a:solidFill>
                <a:latin typeface="Arial" panose="020B0604020202020204" pitchFamily="34" charset="0"/>
                <a:ea typeface="ヒラギノ角ゴ Pro W3" panose="020B0300000000000000" pitchFamily="34" charset="-128"/>
              </a:rPr>
              <a:t>DPI IT</a:t>
            </a:r>
            <a:r>
              <a:rPr lang="en-US" sz="2400" dirty="0">
                <a:solidFill>
                  <a:srgbClr val="000000"/>
                </a:solidFill>
                <a:latin typeface="Arial" panose="020B0604020202020204" pitchFamily="34" charset="0"/>
                <a:ea typeface="ヒラギノ角ゴ Pro W3" panose="020B0300000000000000" pitchFamily="34" charset="-128"/>
              </a:rPr>
              <a:t> </a:t>
            </a:r>
          </a:p>
        </p:txBody>
      </p:sp>
      <p:sp>
        <p:nvSpPr>
          <p:cNvPr id="7" name="Rectangle: Rounded Corners 6">
            <a:extLst>
              <a:ext uri="{FF2B5EF4-FFF2-40B4-BE49-F238E27FC236}">
                <a16:creationId xmlns:a16="http://schemas.microsoft.com/office/drawing/2014/main" id="{797C3C6C-7F83-4C01-AE5E-D463A8B4217B}"/>
              </a:ext>
            </a:extLst>
          </p:cNvPr>
          <p:cNvSpPr/>
          <p:nvPr/>
        </p:nvSpPr>
        <p:spPr bwMode="auto">
          <a:xfrm>
            <a:off x="8086886" y="1751954"/>
            <a:ext cx="1600200" cy="643180"/>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3200" dirty="0">
                <a:solidFill>
                  <a:srgbClr val="000000"/>
                </a:solidFill>
                <a:latin typeface="Arial" panose="020B0604020202020204" pitchFamily="34" charset="0"/>
                <a:ea typeface="ヒラギノ角ゴ Pro W3" panose="020B0300000000000000" pitchFamily="34" charset="-128"/>
              </a:rPr>
              <a:t>EDDIE</a:t>
            </a:r>
            <a:r>
              <a:rPr lang="en-US" sz="2400" dirty="0">
                <a:solidFill>
                  <a:srgbClr val="000000"/>
                </a:solidFill>
                <a:latin typeface="Arial" panose="020B0604020202020204" pitchFamily="34" charset="0"/>
                <a:ea typeface="ヒラギノ角ゴ Pro W3" panose="020B0300000000000000" pitchFamily="34" charset="-128"/>
              </a:rPr>
              <a:t> </a:t>
            </a:r>
          </a:p>
        </p:txBody>
      </p:sp>
      <p:sp>
        <p:nvSpPr>
          <p:cNvPr id="8" name="Rectangle: Rounded Corners 7">
            <a:extLst>
              <a:ext uri="{FF2B5EF4-FFF2-40B4-BE49-F238E27FC236}">
                <a16:creationId xmlns:a16="http://schemas.microsoft.com/office/drawing/2014/main" id="{C84C1A5E-3A1D-4CF4-A80C-AEAF6C83ECB5}"/>
              </a:ext>
            </a:extLst>
          </p:cNvPr>
          <p:cNvSpPr/>
          <p:nvPr/>
        </p:nvSpPr>
        <p:spPr bwMode="auto">
          <a:xfrm>
            <a:off x="7590940" y="2818754"/>
            <a:ext cx="2592092" cy="643180"/>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3200" dirty="0">
                <a:solidFill>
                  <a:srgbClr val="000000"/>
                </a:solidFill>
                <a:latin typeface="Arial" panose="020B0604020202020204" pitchFamily="34" charset="0"/>
                <a:ea typeface="ヒラギノ角ゴ Pro W3" panose="020B0300000000000000" pitchFamily="34" charset="-128"/>
              </a:rPr>
              <a:t>Student UID</a:t>
            </a:r>
            <a:endParaRPr lang="en-US" sz="2400" dirty="0">
              <a:solidFill>
                <a:srgbClr val="000000"/>
              </a:solidFill>
              <a:latin typeface="Arial" panose="020B0604020202020204" pitchFamily="34" charset="0"/>
              <a:ea typeface="ヒラギノ角ゴ Pro W3" panose="020B0300000000000000" pitchFamily="34" charset="-128"/>
            </a:endParaRPr>
          </a:p>
        </p:txBody>
      </p:sp>
      <p:sp>
        <p:nvSpPr>
          <p:cNvPr id="9" name="Rectangle: Rounded Corners 8">
            <a:extLst>
              <a:ext uri="{FF2B5EF4-FFF2-40B4-BE49-F238E27FC236}">
                <a16:creationId xmlns:a16="http://schemas.microsoft.com/office/drawing/2014/main" id="{2C3FD222-6EDE-4AD0-8F40-AC565FCA0051}"/>
              </a:ext>
            </a:extLst>
          </p:cNvPr>
          <p:cNvSpPr/>
          <p:nvPr/>
        </p:nvSpPr>
        <p:spPr bwMode="auto">
          <a:xfrm>
            <a:off x="7781440" y="3928820"/>
            <a:ext cx="2211092" cy="643180"/>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3200" dirty="0">
                <a:solidFill>
                  <a:srgbClr val="000000"/>
                </a:solidFill>
                <a:latin typeface="Arial" panose="020B0604020202020204" pitchFamily="34" charset="0"/>
                <a:ea typeface="ヒラギノ角ゴ Pro W3" panose="020B0300000000000000" pitchFamily="34" charset="-128"/>
              </a:rPr>
              <a:t>Staff UID</a:t>
            </a:r>
            <a:r>
              <a:rPr lang="en-US" sz="2400" dirty="0">
                <a:solidFill>
                  <a:srgbClr val="000000"/>
                </a:solidFill>
                <a:latin typeface="Arial" panose="020B0604020202020204" pitchFamily="34" charset="0"/>
                <a:ea typeface="ヒラギノ角ゴ Pro W3" panose="020B0300000000000000" pitchFamily="34" charset="-128"/>
              </a:rPr>
              <a:t> </a:t>
            </a:r>
          </a:p>
        </p:txBody>
      </p:sp>
      <p:cxnSp>
        <p:nvCxnSpPr>
          <p:cNvPr id="11" name="Connector: Elbow 10">
            <a:extLst>
              <a:ext uri="{FF2B5EF4-FFF2-40B4-BE49-F238E27FC236}">
                <a16:creationId xmlns:a16="http://schemas.microsoft.com/office/drawing/2014/main" id="{CD078917-CF10-47F8-B2A3-E41CD373367B}"/>
              </a:ext>
            </a:extLst>
          </p:cNvPr>
          <p:cNvCxnSpPr>
            <a:stCxn id="6" idx="0"/>
            <a:endCxn id="4" idx="1"/>
          </p:cNvCxnSpPr>
          <p:nvPr/>
        </p:nvCxnSpPr>
        <p:spPr bwMode="auto">
          <a:xfrm rot="5400000" flipH="1" flipV="1">
            <a:off x="3380568" y="2568844"/>
            <a:ext cx="848532" cy="1991532"/>
          </a:xfrm>
          <a:prstGeom prst="bentConnector2">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Connector: Elbow 12">
            <a:extLst>
              <a:ext uri="{FF2B5EF4-FFF2-40B4-BE49-F238E27FC236}">
                <a16:creationId xmlns:a16="http://schemas.microsoft.com/office/drawing/2014/main" id="{CBE46985-3E5C-4DA3-80B2-812512185123}"/>
              </a:ext>
            </a:extLst>
          </p:cNvPr>
          <p:cNvCxnSpPr>
            <a:stCxn id="5" idx="2"/>
            <a:endCxn id="4" idx="1"/>
          </p:cNvCxnSpPr>
          <p:nvPr/>
        </p:nvCxnSpPr>
        <p:spPr bwMode="auto">
          <a:xfrm rot="16200000" flipH="1">
            <a:off x="3462257" y="1802001"/>
            <a:ext cx="685154" cy="1991532"/>
          </a:xfrm>
          <a:prstGeom prst="bentConnector2">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Connector: Elbow 14">
            <a:extLst>
              <a:ext uri="{FF2B5EF4-FFF2-40B4-BE49-F238E27FC236}">
                <a16:creationId xmlns:a16="http://schemas.microsoft.com/office/drawing/2014/main" id="{D93B79D1-0EBA-4475-9312-5994519B62BC}"/>
              </a:ext>
            </a:extLst>
          </p:cNvPr>
          <p:cNvCxnSpPr>
            <a:stCxn id="4" idx="3"/>
            <a:endCxn id="7" idx="1"/>
          </p:cNvCxnSpPr>
          <p:nvPr/>
        </p:nvCxnSpPr>
        <p:spPr bwMode="auto">
          <a:xfrm flipV="1">
            <a:off x="6400800" y="2073544"/>
            <a:ext cx="1686086" cy="1066800"/>
          </a:xfrm>
          <a:prstGeom prst="bentConnector3">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Connector: Elbow 16">
            <a:extLst>
              <a:ext uri="{FF2B5EF4-FFF2-40B4-BE49-F238E27FC236}">
                <a16:creationId xmlns:a16="http://schemas.microsoft.com/office/drawing/2014/main" id="{3350EA0D-9AF7-4BDC-A549-2821C070EA77}"/>
              </a:ext>
            </a:extLst>
          </p:cNvPr>
          <p:cNvCxnSpPr>
            <a:stCxn id="4" idx="3"/>
            <a:endCxn id="9" idx="1"/>
          </p:cNvCxnSpPr>
          <p:nvPr/>
        </p:nvCxnSpPr>
        <p:spPr bwMode="auto">
          <a:xfrm>
            <a:off x="6400800" y="3140344"/>
            <a:ext cx="1380640" cy="1110066"/>
          </a:xfrm>
          <a:prstGeom prst="bentConnector3">
            <a:avLst>
              <a:gd name="adj1" fmla="val 61225"/>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Straight Arrow Connector 19">
            <a:extLst>
              <a:ext uri="{FF2B5EF4-FFF2-40B4-BE49-F238E27FC236}">
                <a16:creationId xmlns:a16="http://schemas.microsoft.com/office/drawing/2014/main" id="{97E3346B-87BD-4F4A-AD71-3903DBEDE6B4}"/>
              </a:ext>
            </a:extLst>
          </p:cNvPr>
          <p:cNvCxnSpPr>
            <a:stCxn id="4" idx="3"/>
            <a:endCxn id="8" idx="1"/>
          </p:cNvCxnSpPr>
          <p:nvPr/>
        </p:nvCxnSpPr>
        <p:spPr bwMode="auto">
          <a:xfrm>
            <a:off x="6400800" y="3140344"/>
            <a:ext cx="1190140"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6" name="Rectangle: Rounded Corners 25">
            <a:extLst>
              <a:ext uri="{FF2B5EF4-FFF2-40B4-BE49-F238E27FC236}">
                <a16:creationId xmlns:a16="http://schemas.microsoft.com/office/drawing/2014/main" id="{7DD5DAC2-7F99-41C8-B88A-DB991734992E}"/>
              </a:ext>
            </a:extLst>
          </p:cNvPr>
          <p:cNvSpPr/>
          <p:nvPr/>
        </p:nvSpPr>
        <p:spPr bwMode="auto">
          <a:xfrm>
            <a:off x="4800600" y="5148667"/>
            <a:ext cx="1600200" cy="643180"/>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3200" dirty="0">
                <a:solidFill>
                  <a:srgbClr val="000000"/>
                </a:solidFill>
                <a:latin typeface="Arial" panose="020B0604020202020204" pitchFamily="34" charset="0"/>
                <a:ea typeface="ヒラギノ角ゴ Pro W3" panose="020B0300000000000000" pitchFamily="34" charset="-128"/>
              </a:rPr>
              <a:t>RACF</a:t>
            </a:r>
            <a:r>
              <a:rPr lang="en-US" sz="2400" dirty="0">
                <a:solidFill>
                  <a:srgbClr val="000000"/>
                </a:solidFill>
                <a:latin typeface="Arial" panose="020B0604020202020204" pitchFamily="34" charset="0"/>
                <a:ea typeface="ヒラギノ角ゴ Pro W3" panose="020B0300000000000000" pitchFamily="34" charset="-128"/>
              </a:rPr>
              <a:t> </a:t>
            </a:r>
          </a:p>
        </p:txBody>
      </p:sp>
      <p:cxnSp>
        <p:nvCxnSpPr>
          <p:cNvPr id="32" name="Straight Connector 31">
            <a:extLst>
              <a:ext uri="{FF2B5EF4-FFF2-40B4-BE49-F238E27FC236}">
                <a16:creationId xmlns:a16="http://schemas.microsoft.com/office/drawing/2014/main" id="{2F82A7F9-69ED-43DD-BEF6-BEA588C1A4C2}"/>
              </a:ext>
            </a:extLst>
          </p:cNvPr>
          <p:cNvCxnSpPr/>
          <p:nvPr/>
        </p:nvCxnSpPr>
        <p:spPr bwMode="auto">
          <a:xfrm>
            <a:off x="4189708" y="3140345"/>
            <a:ext cx="0" cy="2329913"/>
          </a:xfrm>
          <a:prstGeom prst="line">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Straight Arrow Connector 33">
            <a:extLst>
              <a:ext uri="{FF2B5EF4-FFF2-40B4-BE49-F238E27FC236}">
                <a16:creationId xmlns:a16="http://schemas.microsoft.com/office/drawing/2014/main" id="{FC9152A5-EBEA-4A09-BDBD-0C08AE73A0F1}"/>
              </a:ext>
            </a:extLst>
          </p:cNvPr>
          <p:cNvCxnSpPr>
            <a:endCxn id="26" idx="1"/>
          </p:cNvCxnSpPr>
          <p:nvPr/>
        </p:nvCxnSpPr>
        <p:spPr bwMode="auto">
          <a:xfrm>
            <a:off x="4189708" y="5470257"/>
            <a:ext cx="610892"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4092125640"/>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B3CD4-8BC7-4895-A67F-6EE2FE92E42F}"/>
              </a:ext>
            </a:extLst>
          </p:cNvPr>
          <p:cNvSpPr>
            <a:spLocks noGrp="1"/>
          </p:cNvSpPr>
          <p:nvPr>
            <p:ph type="title"/>
          </p:nvPr>
        </p:nvSpPr>
        <p:spPr/>
        <p:txBody>
          <a:bodyPr/>
          <a:lstStyle/>
          <a:p>
            <a:r>
              <a:rPr lang="en-US" dirty="0"/>
              <a:t>How to Access the Ops Apps </a:t>
            </a:r>
          </a:p>
        </p:txBody>
      </p:sp>
      <p:sp>
        <p:nvSpPr>
          <p:cNvPr id="4" name="Rectangle: Rounded Corners 3">
            <a:extLst>
              <a:ext uri="{FF2B5EF4-FFF2-40B4-BE49-F238E27FC236}">
                <a16:creationId xmlns:a16="http://schemas.microsoft.com/office/drawing/2014/main" id="{0BBA8DBB-A9F4-4D69-9AD3-7FCDCC645D91}"/>
              </a:ext>
            </a:extLst>
          </p:cNvPr>
          <p:cNvSpPr/>
          <p:nvPr/>
        </p:nvSpPr>
        <p:spPr bwMode="auto">
          <a:xfrm>
            <a:off x="4332422" y="5104106"/>
            <a:ext cx="2168024" cy="502395"/>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2400" dirty="0">
                <a:solidFill>
                  <a:srgbClr val="000000"/>
                </a:solidFill>
                <a:latin typeface="Arial" panose="020B0604020202020204" pitchFamily="34" charset="0"/>
                <a:ea typeface="ヒラギノ角ゴ Pro W3" panose="020B0300000000000000" pitchFamily="34" charset="-128"/>
              </a:rPr>
              <a:t>PowerSchool </a:t>
            </a:r>
          </a:p>
        </p:txBody>
      </p:sp>
      <p:sp>
        <p:nvSpPr>
          <p:cNvPr id="5" name="Rectangle: Rounded Corners 4">
            <a:extLst>
              <a:ext uri="{FF2B5EF4-FFF2-40B4-BE49-F238E27FC236}">
                <a16:creationId xmlns:a16="http://schemas.microsoft.com/office/drawing/2014/main" id="{44F0AA33-7A67-4607-A888-0409CA53472C}"/>
              </a:ext>
            </a:extLst>
          </p:cNvPr>
          <p:cNvSpPr/>
          <p:nvPr/>
        </p:nvSpPr>
        <p:spPr bwMode="auto">
          <a:xfrm>
            <a:off x="6934200" y="3107409"/>
            <a:ext cx="3156488" cy="643180"/>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3200" dirty="0">
                <a:solidFill>
                  <a:srgbClr val="000000"/>
                </a:solidFill>
                <a:latin typeface="Arial" panose="020B0604020202020204" pitchFamily="34" charset="0"/>
                <a:ea typeface="ヒラギノ角ゴ Pro W3" panose="020B0300000000000000" pitchFamily="34" charset="-128"/>
              </a:rPr>
              <a:t>NCEdCloud</a:t>
            </a:r>
            <a:endParaRPr lang="en-US" sz="2400" dirty="0">
              <a:solidFill>
                <a:srgbClr val="000000"/>
              </a:solidFill>
              <a:latin typeface="Arial" panose="020B0604020202020204" pitchFamily="34" charset="0"/>
              <a:ea typeface="ヒラギノ角ゴ Pro W3" panose="020B0300000000000000" pitchFamily="34" charset="-128"/>
            </a:endParaRPr>
          </a:p>
        </p:txBody>
      </p:sp>
      <p:sp>
        <p:nvSpPr>
          <p:cNvPr id="8" name="Rectangle: Rounded Corners 7">
            <a:extLst>
              <a:ext uri="{FF2B5EF4-FFF2-40B4-BE49-F238E27FC236}">
                <a16:creationId xmlns:a16="http://schemas.microsoft.com/office/drawing/2014/main" id="{3AD849F8-5D3F-41C3-8523-7456E7B3A732}"/>
              </a:ext>
            </a:extLst>
          </p:cNvPr>
          <p:cNvSpPr/>
          <p:nvPr/>
        </p:nvSpPr>
        <p:spPr bwMode="auto">
          <a:xfrm>
            <a:off x="4616334" y="1631195"/>
            <a:ext cx="1600200" cy="502397"/>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2400" dirty="0">
                <a:solidFill>
                  <a:srgbClr val="000000"/>
                </a:solidFill>
                <a:latin typeface="Arial" panose="020B0604020202020204" pitchFamily="34" charset="0"/>
                <a:ea typeface="ヒラギノ角ゴ Pro W3" panose="020B0300000000000000" pitchFamily="34" charset="-128"/>
              </a:rPr>
              <a:t>Staff UID </a:t>
            </a:r>
          </a:p>
        </p:txBody>
      </p:sp>
      <p:sp>
        <p:nvSpPr>
          <p:cNvPr id="14" name="Rectangle: Rounded Corners 13">
            <a:extLst>
              <a:ext uri="{FF2B5EF4-FFF2-40B4-BE49-F238E27FC236}">
                <a16:creationId xmlns:a16="http://schemas.microsoft.com/office/drawing/2014/main" id="{665B0FE7-3571-43D3-936D-641A134AE3F8}"/>
              </a:ext>
            </a:extLst>
          </p:cNvPr>
          <p:cNvSpPr/>
          <p:nvPr/>
        </p:nvSpPr>
        <p:spPr bwMode="auto">
          <a:xfrm>
            <a:off x="1828801" y="5104104"/>
            <a:ext cx="1907333" cy="502397"/>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2400" dirty="0">
                <a:solidFill>
                  <a:srgbClr val="000000"/>
                </a:solidFill>
                <a:latin typeface="Arial" panose="020B0604020202020204" pitchFamily="34" charset="0"/>
                <a:ea typeface="ヒラギノ角ゴ Pro W3" panose="020B0300000000000000" pitchFamily="34" charset="-128"/>
              </a:rPr>
              <a:t>Student UID</a:t>
            </a:r>
          </a:p>
        </p:txBody>
      </p:sp>
      <p:sp>
        <p:nvSpPr>
          <p:cNvPr id="24" name="Rectangle: Rounded Corners 23">
            <a:extLst>
              <a:ext uri="{FF2B5EF4-FFF2-40B4-BE49-F238E27FC236}">
                <a16:creationId xmlns:a16="http://schemas.microsoft.com/office/drawing/2014/main" id="{E7852741-7B17-4C36-8A41-B34CA918EA15}"/>
              </a:ext>
            </a:extLst>
          </p:cNvPr>
          <p:cNvSpPr/>
          <p:nvPr/>
        </p:nvSpPr>
        <p:spPr bwMode="auto">
          <a:xfrm>
            <a:off x="1828801" y="1631196"/>
            <a:ext cx="1907333" cy="502397"/>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2400" dirty="0">
                <a:solidFill>
                  <a:srgbClr val="000000"/>
                </a:solidFill>
                <a:latin typeface="Arial" panose="020B0604020202020204" pitchFamily="34" charset="0"/>
                <a:ea typeface="ヒラギノ角ゴ Pro W3" panose="020B0300000000000000" pitchFamily="34" charset="-128"/>
              </a:rPr>
              <a:t>Finance/HR</a:t>
            </a:r>
          </a:p>
        </p:txBody>
      </p:sp>
      <p:sp>
        <p:nvSpPr>
          <p:cNvPr id="31" name="Rectangle: Rounded Corners 30">
            <a:extLst>
              <a:ext uri="{FF2B5EF4-FFF2-40B4-BE49-F238E27FC236}">
                <a16:creationId xmlns:a16="http://schemas.microsoft.com/office/drawing/2014/main" id="{FA656BD6-3AF3-4E85-90BD-2062B8B666AA}"/>
              </a:ext>
            </a:extLst>
          </p:cNvPr>
          <p:cNvSpPr/>
          <p:nvPr/>
        </p:nvSpPr>
        <p:spPr bwMode="auto">
          <a:xfrm>
            <a:off x="4874428" y="3177802"/>
            <a:ext cx="1084013" cy="502397"/>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2400" dirty="0">
                <a:solidFill>
                  <a:srgbClr val="000000"/>
                </a:solidFill>
                <a:latin typeface="Arial" panose="020B0604020202020204" pitchFamily="34" charset="0"/>
                <a:ea typeface="ヒラギノ角ゴ Pro W3" panose="020B0300000000000000" pitchFamily="34" charset="-128"/>
              </a:rPr>
              <a:t>ODS</a:t>
            </a:r>
          </a:p>
        </p:txBody>
      </p:sp>
      <p:cxnSp>
        <p:nvCxnSpPr>
          <p:cNvPr id="33" name="Straight Arrow Connector 32">
            <a:extLst>
              <a:ext uri="{FF2B5EF4-FFF2-40B4-BE49-F238E27FC236}">
                <a16:creationId xmlns:a16="http://schemas.microsoft.com/office/drawing/2014/main" id="{488E5A13-EF4C-4C0C-9A8F-9C519391AE56}"/>
              </a:ext>
            </a:extLst>
          </p:cNvPr>
          <p:cNvCxnSpPr>
            <a:stCxn id="24" idx="3"/>
            <a:endCxn id="8" idx="1"/>
          </p:cNvCxnSpPr>
          <p:nvPr/>
        </p:nvCxnSpPr>
        <p:spPr bwMode="auto">
          <a:xfrm flipV="1">
            <a:off x="3736134" y="1882394"/>
            <a:ext cx="880201" cy="1"/>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5" name="Straight Arrow Connector 34">
            <a:extLst>
              <a:ext uri="{FF2B5EF4-FFF2-40B4-BE49-F238E27FC236}">
                <a16:creationId xmlns:a16="http://schemas.microsoft.com/office/drawing/2014/main" id="{C5D74537-2407-4364-BB49-D49C2FC308C4}"/>
              </a:ext>
            </a:extLst>
          </p:cNvPr>
          <p:cNvCxnSpPr>
            <a:stCxn id="14" idx="3"/>
            <a:endCxn id="4" idx="1"/>
          </p:cNvCxnSpPr>
          <p:nvPr/>
        </p:nvCxnSpPr>
        <p:spPr bwMode="auto">
          <a:xfrm>
            <a:off x="3736134" y="5355303"/>
            <a:ext cx="596289" cy="1"/>
          </a:xfrm>
          <a:prstGeom prst="straightConnector1">
            <a:avLst/>
          </a:prstGeom>
          <a:solidFill>
            <a:schemeClr val="accent1"/>
          </a:solidFill>
          <a:ln w="9525" cap="flat" cmpd="sng" algn="ctr">
            <a:solidFill>
              <a:schemeClr val="tx1"/>
            </a:solidFill>
            <a:prstDash val="solid"/>
            <a:round/>
            <a:headEnd type="triangle"/>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7" name="Straight Arrow Connector 36">
            <a:extLst>
              <a:ext uri="{FF2B5EF4-FFF2-40B4-BE49-F238E27FC236}">
                <a16:creationId xmlns:a16="http://schemas.microsoft.com/office/drawing/2014/main" id="{B25D0D7E-547A-42A8-BB06-99299BAC7AA6}"/>
              </a:ext>
            </a:extLst>
          </p:cNvPr>
          <p:cNvCxnSpPr>
            <a:stCxn id="4" idx="0"/>
            <a:endCxn id="31" idx="2"/>
          </p:cNvCxnSpPr>
          <p:nvPr/>
        </p:nvCxnSpPr>
        <p:spPr bwMode="auto">
          <a:xfrm flipV="1">
            <a:off x="5416434" y="3680199"/>
            <a:ext cx="0" cy="1423907"/>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9" name="Straight Arrow Connector 38">
            <a:extLst>
              <a:ext uri="{FF2B5EF4-FFF2-40B4-BE49-F238E27FC236}">
                <a16:creationId xmlns:a16="http://schemas.microsoft.com/office/drawing/2014/main" id="{36F40222-C09F-42E9-91FD-8FC4122E602A}"/>
              </a:ext>
            </a:extLst>
          </p:cNvPr>
          <p:cNvCxnSpPr>
            <a:stCxn id="8" idx="2"/>
            <a:endCxn id="31" idx="0"/>
          </p:cNvCxnSpPr>
          <p:nvPr/>
        </p:nvCxnSpPr>
        <p:spPr bwMode="auto">
          <a:xfrm>
            <a:off x="5416434" y="2133591"/>
            <a:ext cx="0" cy="104421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1" name="Straight Arrow Connector 40">
            <a:extLst>
              <a:ext uri="{FF2B5EF4-FFF2-40B4-BE49-F238E27FC236}">
                <a16:creationId xmlns:a16="http://schemas.microsoft.com/office/drawing/2014/main" id="{E5E7DF97-8AE5-4480-9EAE-A86C5EECB274}"/>
              </a:ext>
            </a:extLst>
          </p:cNvPr>
          <p:cNvCxnSpPr>
            <a:stCxn id="31" idx="3"/>
            <a:endCxn id="5" idx="1"/>
          </p:cNvCxnSpPr>
          <p:nvPr/>
        </p:nvCxnSpPr>
        <p:spPr bwMode="auto">
          <a:xfrm flipV="1">
            <a:off x="5958440" y="3429000"/>
            <a:ext cx="975760" cy="1"/>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3" name="Straight Arrow Connector 42">
            <a:extLst>
              <a:ext uri="{FF2B5EF4-FFF2-40B4-BE49-F238E27FC236}">
                <a16:creationId xmlns:a16="http://schemas.microsoft.com/office/drawing/2014/main" id="{5BDDD81D-EF27-440C-9007-F9E21DA1D2B7}"/>
              </a:ext>
            </a:extLst>
          </p:cNvPr>
          <p:cNvCxnSpPr>
            <a:stCxn id="5" idx="3"/>
          </p:cNvCxnSpPr>
          <p:nvPr/>
        </p:nvCxnSpPr>
        <p:spPr bwMode="auto">
          <a:xfrm>
            <a:off x="10090688" y="3428999"/>
            <a:ext cx="424912"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91644388"/>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B3CD4-8BC7-4895-A67F-6EE2FE92E42F}"/>
              </a:ext>
            </a:extLst>
          </p:cNvPr>
          <p:cNvSpPr>
            <a:spLocks noGrp="1"/>
          </p:cNvSpPr>
          <p:nvPr>
            <p:ph type="title"/>
          </p:nvPr>
        </p:nvSpPr>
        <p:spPr/>
        <p:txBody>
          <a:bodyPr/>
          <a:lstStyle/>
          <a:p>
            <a:r>
              <a:rPr lang="en-US" dirty="0"/>
              <a:t>How to Access the Ops Apps </a:t>
            </a:r>
          </a:p>
        </p:txBody>
      </p:sp>
      <p:sp>
        <p:nvSpPr>
          <p:cNvPr id="5" name="Rectangle: Rounded Corners 4">
            <a:extLst>
              <a:ext uri="{FF2B5EF4-FFF2-40B4-BE49-F238E27FC236}">
                <a16:creationId xmlns:a16="http://schemas.microsoft.com/office/drawing/2014/main" id="{44F0AA33-7A67-4607-A888-0409CA53472C}"/>
              </a:ext>
            </a:extLst>
          </p:cNvPr>
          <p:cNvSpPr/>
          <p:nvPr/>
        </p:nvSpPr>
        <p:spPr bwMode="auto">
          <a:xfrm>
            <a:off x="1828800" y="3187455"/>
            <a:ext cx="2438400" cy="643180"/>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3200" dirty="0">
                <a:solidFill>
                  <a:srgbClr val="000000"/>
                </a:solidFill>
                <a:latin typeface="Arial" panose="020B0604020202020204" pitchFamily="34" charset="0"/>
                <a:ea typeface="ヒラギノ角ゴ Pro W3" panose="020B0300000000000000" pitchFamily="34" charset="-128"/>
              </a:rPr>
              <a:t>NCEdCloud</a:t>
            </a:r>
            <a:endParaRPr lang="en-US" sz="2400" dirty="0">
              <a:solidFill>
                <a:srgbClr val="000000"/>
              </a:solidFill>
              <a:latin typeface="Arial" panose="020B0604020202020204" pitchFamily="34" charset="0"/>
              <a:ea typeface="ヒラギノ角ゴ Pro W3" panose="020B0300000000000000" pitchFamily="34" charset="-128"/>
            </a:endParaRPr>
          </a:p>
        </p:txBody>
      </p:sp>
      <p:sp>
        <p:nvSpPr>
          <p:cNvPr id="4" name="Rectangle: Rounded Corners 3">
            <a:extLst>
              <a:ext uri="{FF2B5EF4-FFF2-40B4-BE49-F238E27FC236}">
                <a16:creationId xmlns:a16="http://schemas.microsoft.com/office/drawing/2014/main" id="{6B4DDD6A-143D-4C9D-918D-C5816ACE714A}"/>
              </a:ext>
            </a:extLst>
          </p:cNvPr>
          <p:cNvSpPr/>
          <p:nvPr/>
        </p:nvSpPr>
        <p:spPr bwMode="auto">
          <a:xfrm>
            <a:off x="5181600" y="1757739"/>
            <a:ext cx="1371600" cy="502397"/>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2400" dirty="0">
                <a:solidFill>
                  <a:srgbClr val="000000"/>
                </a:solidFill>
                <a:latin typeface="Arial" panose="020B0604020202020204" pitchFamily="34" charset="0"/>
                <a:ea typeface="ヒラギノ角ゴ Pro W3" panose="020B0300000000000000" pitchFamily="34" charset="-128"/>
              </a:rPr>
              <a:t>EVAAS</a:t>
            </a:r>
          </a:p>
        </p:txBody>
      </p:sp>
      <p:sp>
        <p:nvSpPr>
          <p:cNvPr id="6" name="Rectangle: Rounded Corners 5">
            <a:extLst>
              <a:ext uri="{FF2B5EF4-FFF2-40B4-BE49-F238E27FC236}">
                <a16:creationId xmlns:a16="http://schemas.microsoft.com/office/drawing/2014/main" id="{1F4EB21A-B290-4F4D-9035-16C94396D612}"/>
              </a:ext>
            </a:extLst>
          </p:cNvPr>
          <p:cNvSpPr/>
          <p:nvPr/>
        </p:nvSpPr>
        <p:spPr bwMode="auto">
          <a:xfrm>
            <a:off x="6781800" y="1757739"/>
            <a:ext cx="2133600" cy="502397"/>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2400" dirty="0">
                <a:solidFill>
                  <a:srgbClr val="000000"/>
                </a:solidFill>
                <a:latin typeface="Arial" panose="020B0604020202020204" pitchFamily="34" charset="0"/>
                <a:ea typeface="ヒラギノ角ゴ Pro W3" panose="020B0300000000000000" pitchFamily="34" charset="-128"/>
              </a:rPr>
              <a:t>PowerSchool</a:t>
            </a:r>
          </a:p>
        </p:txBody>
      </p:sp>
      <p:sp>
        <p:nvSpPr>
          <p:cNvPr id="7" name="Rectangle: Rounded Corners 6">
            <a:extLst>
              <a:ext uri="{FF2B5EF4-FFF2-40B4-BE49-F238E27FC236}">
                <a16:creationId xmlns:a16="http://schemas.microsoft.com/office/drawing/2014/main" id="{8EE28C1A-E6D6-47AB-BD02-2346B2117245}"/>
              </a:ext>
            </a:extLst>
          </p:cNvPr>
          <p:cNvSpPr/>
          <p:nvPr/>
        </p:nvSpPr>
        <p:spPr bwMode="auto">
          <a:xfrm>
            <a:off x="5638800" y="2691616"/>
            <a:ext cx="1371600" cy="502397"/>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2400" dirty="0">
                <a:solidFill>
                  <a:srgbClr val="000000"/>
                </a:solidFill>
                <a:latin typeface="Arial" panose="020B0604020202020204" pitchFamily="34" charset="0"/>
                <a:ea typeface="ヒラギノ角ゴ Pro W3" panose="020B0300000000000000" pitchFamily="34" charset="-128"/>
              </a:rPr>
              <a:t>NCEES</a:t>
            </a:r>
          </a:p>
        </p:txBody>
      </p:sp>
      <p:sp>
        <p:nvSpPr>
          <p:cNvPr id="8" name="Rectangle: Rounded Corners 7">
            <a:extLst>
              <a:ext uri="{FF2B5EF4-FFF2-40B4-BE49-F238E27FC236}">
                <a16:creationId xmlns:a16="http://schemas.microsoft.com/office/drawing/2014/main" id="{CB65C333-4BCF-425C-8D34-3A95DAE31562}"/>
              </a:ext>
            </a:extLst>
          </p:cNvPr>
          <p:cNvSpPr/>
          <p:nvPr/>
        </p:nvSpPr>
        <p:spPr bwMode="auto">
          <a:xfrm>
            <a:off x="7848600" y="2549969"/>
            <a:ext cx="1752600" cy="502397"/>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2400" dirty="0" err="1">
                <a:solidFill>
                  <a:srgbClr val="000000"/>
                </a:solidFill>
                <a:latin typeface="Arial" panose="020B0604020202020204" pitchFamily="34" charset="0"/>
                <a:ea typeface="ヒラギノ角ゴ Pro W3" panose="020B0300000000000000" pitchFamily="34" charset="-128"/>
              </a:rPr>
              <a:t>Schoolnet</a:t>
            </a:r>
            <a:endParaRPr lang="en-US" sz="2400" dirty="0">
              <a:solidFill>
                <a:srgbClr val="000000"/>
              </a:solidFill>
              <a:latin typeface="Arial" panose="020B0604020202020204" pitchFamily="34" charset="0"/>
              <a:ea typeface="ヒラギノ角ゴ Pro W3" panose="020B0300000000000000" pitchFamily="34" charset="-128"/>
            </a:endParaRPr>
          </a:p>
        </p:txBody>
      </p:sp>
      <p:sp>
        <p:nvSpPr>
          <p:cNvPr id="9" name="Rectangle: Rounded Corners 8">
            <a:extLst>
              <a:ext uri="{FF2B5EF4-FFF2-40B4-BE49-F238E27FC236}">
                <a16:creationId xmlns:a16="http://schemas.microsoft.com/office/drawing/2014/main" id="{DC7A6AA0-CBA7-4637-B346-298CC615A0D3}"/>
              </a:ext>
            </a:extLst>
          </p:cNvPr>
          <p:cNvSpPr/>
          <p:nvPr/>
        </p:nvSpPr>
        <p:spPr bwMode="auto">
          <a:xfrm>
            <a:off x="5698533" y="3628030"/>
            <a:ext cx="1376344" cy="502397"/>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2400" dirty="0">
                <a:solidFill>
                  <a:srgbClr val="000000"/>
                </a:solidFill>
                <a:latin typeface="Arial" panose="020B0604020202020204" pitchFamily="34" charset="0"/>
                <a:ea typeface="ヒラギノ角ゴ Pro W3" panose="020B0300000000000000" pitchFamily="34" charset="-128"/>
              </a:rPr>
              <a:t>ECATS</a:t>
            </a:r>
          </a:p>
        </p:txBody>
      </p:sp>
      <p:sp>
        <p:nvSpPr>
          <p:cNvPr id="3" name="Rectangle: Rounded Corners 2">
            <a:extLst>
              <a:ext uri="{FF2B5EF4-FFF2-40B4-BE49-F238E27FC236}">
                <a16:creationId xmlns:a16="http://schemas.microsoft.com/office/drawing/2014/main" id="{003BB68F-F39B-41F6-B30A-1AB1D2D6F7C6}"/>
              </a:ext>
            </a:extLst>
          </p:cNvPr>
          <p:cNvSpPr/>
          <p:nvPr/>
        </p:nvSpPr>
        <p:spPr bwMode="auto">
          <a:xfrm>
            <a:off x="4800600" y="1524000"/>
            <a:ext cx="5562600" cy="4419600"/>
          </a:xfrm>
          <a:prstGeom prst="roundRect">
            <a:avLst/>
          </a:prstGeom>
          <a:no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latin typeface="Arial" panose="020B0604020202020204" pitchFamily="34" charset="0"/>
              <a:ea typeface="ヒラギノ角ゴ Pro W3" panose="020B0300000000000000" pitchFamily="34" charset="-128"/>
            </a:endParaRPr>
          </a:p>
        </p:txBody>
      </p:sp>
      <p:cxnSp>
        <p:nvCxnSpPr>
          <p:cNvPr id="11" name="Straight Arrow Connector 10">
            <a:extLst>
              <a:ext uri="{FF2B5EF4-FFF2-40B4-BE49-F238E27FC236}">
                <a16:creationId xmlns:a16="http://schemas.microsoft.com/office/drawing/2014/main" id="{EB8CCD90-6B32-4FB1-87CD-D5698480DDE4}"/>
              </a:ext>
            </a:extLst>
          </p:cNvPr>
          <p:cNvCxnSpPr>
            <a:stCxn id="5" idx="3"/>
          </p:cNvCxnSpPr>
          <p:nvPr/>
        </p:nvCxnSpPr>
        <p:spPr bwMode="auto">
          <a:xfrm>
            <a:off x="4267200" y="3509045"/>
            <a:ext cx="533400" cy="0"/>
          </a:xfrm>
          <a:prstGeom prst="straightConnector1">
            <a:avLst/>
          </a:prstGeom>
          <a:solidFill>
            <a:schemeClr val="accent1"/>
          </a:solidFill>
          <a:ln w="95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2" name="Rectangle: Rounded Corners 11">
            <a:extLst>
              <a:ext uri="{FF2B5EF4-FFF2-40B4-BE49-F238E27FC236}">
                <a16:creationId xmlns:a16="http://schemas.microsoft.com/office/drawing/2014/main" id="{86E51244-FA5B-4CCE-8D85-82281BA23659}"/>
              </a:ext>
            </a:extLst>
          </p:cNvPr>
          <p:cNvSpPr/>
          <p:nvPr/>
        </p:nvSpPr>
        <p:spPr bwMode="auto">
          <a:xfrm>
            <a:off x="8515083" y="3328239"/>
            <a:ext cx="1371600" cy="502397"/>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2400" dirty="0">
                <a:solidFill>
                  <a:srgbClr val="000000"/>
                </a:solidFill>
                <a:latin typeface="Arial" panose="020B0604020202020204" pitchFamily="34" charset="0"/>
                <a:ea typeface="ヒラギノ角ゴ Pro W3" panose="020B0300000000000000" pitchFamily="34" charset="-128"/>
              </a:rPr>
              <a:t>Canvas</a:t>
            </a:r>
          </a:p>
        </p:txBody>
      </p:sp>
      <p:sp>
        <p:nvSpPr>
          <p:cNvPr id="13" name="Rectangle: Rounded Corners 12">
            <a:extLst>
              <a:ext uri="{FF2B5EF4-FFF2-40B4-BE49-F238E27FC236}">
                <a16:creationId xmlns:a16="http://schemas.microsoft.com/office/drawing/2014/main" id="{95BB76D1-F634-4F67-8B1C-7F48F9A2A5FB}"/>
              </a:ext>
            </a:extLst>
          </p:cNvPr>
          <p:cNvSpPr/>
          <p:nvPr/>
        </p:nvSpPr>
        <p:spPr bwMode="auto">
          <a:xfrm>
            <a:off x="7455976" y="4097094"/>
            <a:ext cx="1915332" cy="502397"/>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2400" dirty="0" err="1">
                <a:solidFill>
                  <a:srgbClr val="000000"/>
                </a:solidFill>
                <a:latin typeface="Arial" panose="020B0604020202020204" pitchFamily="34" charset="0"/>
                <a:ea typeface="ヒラギノ角ゴ Pro W3" panose="020B0300000000000000" pitchFamily="34" charset="-128"/>
              </a:rPr>
              <a:t>GoOpenNC</a:t>
            </a:r>
            <a:endParaRPr lang="en-US" sz="2400" dirty="0">
              <a:solidFill>
                <a:srgbClr val="000000"/>
              </a:solidFill>
              <a:latin typeface="Arial" panose="020B0604020202020204" pitchFamily="34" charset="0"/>
              <a:ea typeface="ヒラギノ角ゴ Pro W3" panose="020B0300000000000000" pitchFamily="34" charset="-128"/>
            </a:endParaRPr>
          </a:p>
        </p:txBody>
      </p:sp>
      <p:sp>
        <p:nvSpPr>
          <p:cNvPr id="14" name="Rectangle: Rounded Corners 13">
            <a:extLst>
              <a:ext uri="{FF2B5EF4-FFF2-40B4-BE49-F238E27FC236}">
                <a16:creationId xmlns:a16="http://schemas.microsoft.com/office/drawing/2014/main" id="{4B36794F-BA6A-447A-99B6-71DA7752E1DF}"/>
              </a:ext>
            </a:extLst>
          </p:cNvPr>
          <p:cNvSpPr/>
          <p:nvPr/>
        </p:nvSpPr>
        <p:spPr bwMode="auto">
          <a:xfrm>
            <a:off x="6354852" y="5175155"/>
            <a:ext cx="1381932" cy="502397"/>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2400" dirty="0" err="1">
                <a:solidFill>
                  <a:srgbClr val="000000"/>
                </a:solidFill>
                <a:latin typeface="Arial" panose="020B0604020202020204" pitchFamily="34" charset="0"/>
                <a:ea typeface="ヒラギノ角ゴ Pro W3" panose="020B0300000000000000" pitchFamily="34" charset="-128"/>
              </a:rPr>
              <a:t>Istation</a:t>
            </a:r>
            <a:endParaRPr lang="en-US" sz="2400" dirty="0">
              <a:solidFill>
                <a:srgbClr val="000000"/>
              </a:solidFill>
              <a:latin typeface="Arial" panose="020B0604020202020204" pitchFamily="34" charset="0"/>
              <a:ea typeface="ヒラギノ角ゴ Pro W3" panose="020B0300000000000000" pitchFamily="34" charset="-128"/>
            </a:endParaRPr>
          </a:p>
        </p:txBody>
      </p:sp>
      <p:sp>
        <p:nvSpPr>
          <p:cNvPr id="15" name="Rectangle: Rounded Corners 14">
            <a:extLst>
              <a:ext uri="{FF2B5EF4-FFF2-40B4-BE49-F238E27FC236}">
                <a16:creationId xmlns:a16="http://schemas.microsoft.com/office/drawing/2014/main" id="{1DB127F9-E562-4F8B-9290-5E86CA9B8A74}"/>
              </a:ext>
            </a:extLst>
          </p:cNvPr>
          <p:cNvSpPr/>
          <p:nvPr/>
        </p:nvSpPr>
        <p:spPr bwMode="auto">
          <a:xfrm>
            <a:off x="5075695" y="4495925"/>
            <a:ext cx="1338666" cy="502397"/>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2400" dirty="0">
                <a:solidFill>
                  <a:srgbClr val="000000"/>
                </a:solidFill>
                <a:latin typeface="Arial" panose="020B0604020202020204" pitchFamily="34" charset="0"/>
                <a:ea typeface="ヒラギノ角ゴ Pro W3" panose="020B0300000000000000" pitchFamily="34" charset="-128"/>
              </a:rPr>
              <a:t>NC ELI</a:t>
            </a:r>
          </a:p>
        </p:txBody>
      </p:sp>
      <p:sp>
        <p:nvSpPr>
          <p:cNvPr id="16" name="Rectangle: Rounded Corners 15">
            <a:extLst>
              <a:ext uri="{FF2B5EF4-FFF2-40B4-BE49-F238E27FC236}">
                <a16:creationId xmlns:a16="http://schemas.microsoft.com/office/drawing/2014/main" id="{62868854-8264-4513-A70F-9F2091FC1390}"/>
              </a:ext>
            </a:extLst>
          </p:cNvPr>
          <p:cNvSpPr/>
          <p:nvPr/>
        </p:nvSpPr>
        <p:spPr bwMode="auto">
          <a:xfrm>
            <a:off x="8196020" y="4866334"/>
            <a:ext cx="1915332" cy="502397"/>
          </a:xfrm>
          <a:prstGeom prst="round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r>
              <a:rPr lang="en-US" sz="2400" dirty="0">
                <a:solidFill>
                  <a:srgbClr val="000000"/>
                </a:solidFill>
                <a:latin typeface="Arial" panose="020B0604020202020204" pitchFamily="34" charset="0"/>
                <a:ea typeface="ヒラギノ角ゴ Pro W3" panose="020B0300000000000000" pitchFamily="34" charset="-128"/>
              </a:rPr>
              <a:t>Local Apps</a:t>
            </a:r>
          </a:p>
        </p:txBody>
      </p:sp>
    </p:spTree>
    <p:extLst>
      <p:ext uri="{BB962C8B-B14F-4D97-AF65-F5344CB8AC3E}">
        <p14:creationId xmlns:p14="http://schemas.microsoft.com/office/powerpoint/2010/main" val="3362054468"/>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B96D67-0563-46C9-98D3-FFC43A88FBF6}"/>
              </a:ext>
            </a:extLst>
          </p:cNvPr>
          <p:cNvSpPr>
            <a:spLocks noGrp="1"/>
          </p:cNvSpPr>
          <p:nvPr>
            <p:ph type="title"/>
          </p:nvPr>
        </p:nvSpPr>
        <p:spPr/>
        <p:txBody>
          <a:bodyPr/>
          <a:lstStyle/>
          <a:p>
            <a:r>
              <a:rPr lang="en-US" dirty="0"/>
              <a:t>Next Steps </a:t>
            </a:r>
          </a:p>
        </p:txBody>
      </p:sp>
      <p:sp>
        <p:nvSpPr>
          <p:cNvPr id="3" name="Content Placeholder 2">
            <a:extLst>
              <a:ext uri="{FF2B5EF4-FFF2-40B4-BE49-F238E27FC236}">
                <a16:creationId xmlns:a16="http://schemas.microsoft.com/office/drawing/2014/main" id="{831E3745-7093-4489-8118-627C151EBFE4}"/>
              </a:ext>
            </a:extLst>
          </p:cNvPr>
          <p:cNvSpPr>
            <a:spLocks noGrp="1"/>
          </p:cNvSpPr>
          <p:nvPr>
            <p:ph idx="1"/>
          </p:nvPr>
        </p:nvSpPr>
        <p:spPr>
          <a:xfrm>
            <a:off x="2209800" y="1447800"/>
            <a:ext cx="8229600" cy="4876800"/>
          </a:xfrm>
        </p:spPr>
        <p:txBody>
          <a:bodyPr/>
          <a:lstStyle/>
          <a:p>
            <a:pPr marL="0" indent="0">
              <a:spcAft>
                <a:spcPts val="1200"/>
              </a:spcAft>
              <a:buNone/>
            </a:pPr>
            <a:r>
              <a:rPr lang="en-US" b="1" dirty="0"/>
              <a:t>Get Relevant System Admin Roles </a:t>
            </a:r>
          </a:p>
          <a:p>
            <a:pPr>
              <a:spcAft>
                <a:spcPts val="1200"/>
              </a:spcAft>
            </a:pPr>
            <a:r>
              <a:rPr lang="en-US" sz="2400" b="1" dirty="0"/>
              <a:t>Local Admins for NCID: </a:t>
            </a:r>
            <a:r>
              <a:rPr lang="en-US" sz="2400" dirty="0"/>
              <a:t>Create other local NCID accounts and provide account management support.  </a:t>
            </a:r>
          </a:p>
          <a:p>
            <a:pPr>
              <a:spcAft>
                <a:spcPts val="1200"/>
              </a:spcAft>
            </a:pPr>
            <a:r>
              <a:rPr lang="en-US" sz="2400" b="1" dirty="0"/>
              <a:t>Security Officer for Student UID: </a:t>
            </a:r>
            <a:r>
              <a:rPr lang="en-US" sz="2400" dirty="0"/>
              <a:t>Review and approve access requests to Student UID for other CD staff. </a:t>
            </a:r>
          </a:p>
          <a:p>
            <a:pPr>
              <a:spcAft>
                <a:spcPts val="1200"/>
              </a:spcAft>
            </a:pPr>
            <a:r>
              <a:rPr lang="en-US" sz="2400" b="1" dirty="0"/>
              <a:t>LEA/CS Administrator in the NCEdCloud: </a:t>
            </a:r>
            <a:r>
              <a:rPr lang="en-US" sz="2400" dirty="0"/>
              <a:t>Approves other roles in system, submits integration requests, has access to staff and student accounts, performs account management activities, etc. </a:t>
            </a:r>
          </a:p>
        </p:txBody>
      </p:sp>
    </p:spTree>
    <p:extLst>
      <p:ext uri="{BB962C8B-B14F-4D97-AF65-F5344CB8AC3E}">
        <p14:creationId xmlns:p14="http://schemas.microsoft.com/office/powerpoint/2010/main" val="24478492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B538A7B5-B32D-421E-B110-AB5B1A7CC2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ectangle 52">
            <a:extLst>
              <a:ext uri="{FF2B5EF4-FFF2-40B4-BE49-F238E27FC236}">
                <a16:creationId xmlns:a16="http://schemas.microsoft.com/office/drawing/2014/main" id="{14D36999-26F8-45E4-AB41-D485D0B0B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440012"/>
            <a:ext cx="12191999" cy="2803359"/>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5" name="Picture 54">
            <a:extLst>
              <a:ext uri="{FF2B5EF4-FFF2-40B4-BE49-F238E27FC236}">
                <a16:creationId xmlns:a16="http://schemas.microsoft.com/office/drawing/2014/main" id="{30F8DA27-CE91-4AEB-B854-6F06B5485E3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8235" t="23563" r="8214" b="45501"/>
          <a:stretch/>
        </p:blipFill>
        <p:spPr>
          <a:xfrm flipV="1">
            <a:off x="1" y="2404067"/>
            <a:ext cx="12191999" cy="2539327"/>
          </a:xfrm>
          <a:custGeom>
            <a:avLst/>
            <a:gdLst>
              <a:gd name="connsiteX0" fmla="*/ 0 w 12191999"/>
              <a:gd name="connsiteY0" fmla="*/ 4473360 h 4473360"/>
              <a:gd name="connsiteX1" fmla="*/ 12191999 w 12191999"/>
              <a:gd name="connsiteY1" fmla="*/ 4473360 h 4473360"/>
              <a:gd name="connsiteX2" fmla="*/ 12191999 w 12191999"/>
              <a:gd name="connsiteY2" fmla="*/ 0 h 4473360"/>
              <a:gd name="connsiteX3" fmla="*/ 0 w 12191999"/>
              <a:gd name="connsiteY3" fmla="*/ 0 h 4473360"/>
            </a:gdLst>
            <a:ahLst/>
            <a:cxnLst>
              <a:cxn ang="0">
                <a:pos x="connsiteX0" y="connsiteY0"/>
              </a:cxn>
              <a:cxn ang="0">
                <a:pos x="connsiteX1" y="connsiteY1"/>
              </a:cxn>
              <a:cxn ang="0">
                <a:pos x="connsiteX2" y="connsiteY2"/>
              </a:cxn>
              <a:cxn ang="0">
                <a:pos x="connsiteX3" y="connsiteY3"/>
              </a:cxn>
            </a:cxnLst>
            <a:rect l="l" t="t" r="r" b="b"/>
            <a:pathLst>
              <a:path w="12191999" h="4473360">
                <a:moveTo>
                  <a:pt x="0" y="4473360"/>
                </a:moveTo>
                <a:lnTo>
                  <a:pt x="12191999" y="4473360"/>
                </a:lnTo>
                <a:lnTo>
                  <a:pt x="12191999" y="0"/>
                </a:lnTo>
                <a:lnTo>
                  <a:pt x="0" y="0"/>
                </a:lnTo>
                <a:close/>
              </a:path>
            </a:pathLst>
          </a:custGeom>
        </p:spPr>
      </p:pic>
      <p:sp>
        <p:nvSpPr>
          <p:cNvPr id="2" name="Title 1">
            <a:extLst>
              <a:ext uri="{FF2B5EF4-FFF2-40B4-BE49-F238E27FC236}">
                <a16:creationId xmlns:a16="http://schemas.microsoft.com/office/drawing/2014/main" id="{00E71F4A-CD68-4E71-B9BE-CDF557E73ADA}"/>
              </a:ext>
            </a:extLst>
          </p:cNvPr>
          <p:cNvSpPr>
            <a:spLocks noGrp="1"/>
          </p:cNvSpPr>
          <p:nvPr>
            <p:ph type="ctrTitle"/>
          </p:nvPr>
        </p:nvSpPr>
        <p:spPr>
          <a:xfrm>
            <a:off x="755904" y="3700024"/>
            <a:ext cx="10640754" cy="1594015"/>
          </a:xfrm>
        </p:spPr>
        <p:txBody>
          <a:bodyPr anchor="b">
            <a:normAutofit/>
          </a:bodyPr>
          <a:lstStyle/>
          <a:p>
            <a:r>
              <a:rPr lang="en-US" sz="4100" dirty="0">
                <a:solidFill>
                  <a:srgbClr val="FFFFFF"/>
                </a:solidFill>
                <a:latin typeface="Georgia" panose="02040502050405020303" pitchFamily="18" charset="0"/>
              </a:rPr>
              <a:t>Welcome to our Opening 2020 Charter Schools!</a:t>
            </a:r>
          </a:p>
        </p:txBody>
      </p:sp>
      <p:pic>
        <p:nvPicPr>
          <p:cNvPr id="61" name="Picture 56">
            <a:extLst>
              <a:ext uri="{FF2B5EF4-FFF2-40B4-BE49-F238E27FC236}">
                <a16:creationId xmlns:a16="http://schemas.microsoft.com/office/drawing/2014/main" id="{F7AF4E20-3DDE-4998-96BE-44EE182540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8235" t="-1" r="8214" b="86237"/>
          <a:stretch/>
        </p:blipFill>
        <p:spPr>
          <a:xfrm flipV="1">
            <a:off x="0" y="5616534"/>
            <a:ext cx="12191999" cy="1129775"/>
          </a:xfrm>
          <a:custGeom>
            <a:avLst/>
            <a:gdLst>
              <a:gd name="connsiteX0" fmla="*/ 0 w 12191999"/>
              <a:gd name="connsiteY0" fmla="*/ 4473360 h 4473360"/>
              <a:gd name="connsiteX1" fmla="*/ 12191999 w 12191999"/>
              <a:gd name="connsiteY1" fmla="*/ 4473360 h 4473360"/>
              <a:gd name="connsiteX2" fmla="*/ 12191999 w 12191999"/>
              <a:gd name="connsiteY2" fmla="*/ 0 h 4473360"/>
              <a:gd name="connsiteX3" fmla="*/ 0 w 12191999"/>
              <a:gd name="connsiteY3" fmla="*/ 0 h 4473360"/>
            </a:gdLst>
            <a:ahLst/>
            <a:cxnLst>
              <a:cxn ang="0">
                <a:pos x="connsiteX0" y="connsiteY0"/>
              </a:cxn>
              <a:cxn ang="0">
                <a:pos x="connsiteX1" y="connsiteY1"/>
              </a:cxn>
              <a:cxn ang="0">
                <a:pos x="connsiteX2" y="connsiteY2"/>
              </a:cxn>
              <a:cxn ang="0">
                <a:pos x="connsiteX3" y="connsiteY3"/>
              </a:cxn>
            </a:cxnLst>
            <a:rect l="l" t="t" r="r" b="b"/>
            <a:pathLst>
              <a:path w="12191999" h="4473360">
                <a:moveTo>
                  <a:pt x="0" y="4473360"/>
                </a:moveTo>
                <a:lnTo>
                  <a:pt x="12191999" y="4473360"/>
                </a:lnTo>
                <a:lnTo>
                  <a:pt x="12191999" y="0"/>
                </a:lnTo>
                <a:lnTo>
                  <a:pt x="0" y="0"/>
                </a:lnTo>
                <a:close/>
              </a:path>
            </a:pathLst>
          </a:custGeom>
        </p:spPr>
      </p:pic>
      <p:sp>
        <p:nvSpPr>
          <p:cNvPr id="3" name="Subtitle 2">
            <a:extLst>
              <a:ext uri="{FF2B5EF4-FFF2-40B4-BE49-F238E27FC236}">
                <a16:creationId xmlns:a16="http://schemas.microsoft.com/office/drawing/2014/main" id="{6AAEFFD4-12D0-4100-8C61-B6A68FB41ECE}"/>
              </a:ext>
            </a:extLst>
          </p:cNvPr>
          <p:cNvSpPr>
            <a:spLocks noGrp="1"/>
          </p:cNvSpPr>
          <p:nvPr>
            <p:ph type="subTitle" idx="1"/>
          </p:nvPr>
        </p:nvSpPr>
        <p:spPr>
          <a:xfrm>
            <a:off x="1514122" y="5265889"/>
            <a:ext cx="9163757" cy="450447"/>
          </a:xfrm>
        </p:spPr>
        <p:txBody>
          <a:bodyPr anchor="ctr">
            <a:normAutofit/>
          </a:bodyPr>
          <a:lstStyle/>
          <a:p>
            <a:r>
              <a:rPr lang="en-US" dirty="0">
                <a:solidFill>
                  <a:srgbClr val="FFFFFF"/>
                </a:solidFill>
                <a:latin typeface="Georgia" panose="02040502050405020303" pitchFamily="18" charset="0"/>
              </a:rPr>
              <a:t>Dave Machado, Director of the Office of Charter Schools</a:t>
            </a:r>
          </a:p>
        </p:txBody>
      </p:sp>
      <p:pic>
        <p:nvPicPr>
          <p:cNvPr id="5" name="Picture 4" descr="A close up of a logo&#10;&#10;Description automatically generated">
            <a:extLst>
              <a:ext uri="{FF2B5EF4-FFF2-40B4-BE49-F238E27FC236}">
                <a16:creationId xmlns:a16="http://schemas.microsoft.com/office/drawing/2014/main" id="{92574D82-D66C-4727-BFBE-FE58F05D50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502" y="595720"/>
            <a:ext cx="10590997" cy="2753659"/>
          </a:xfrm>
          <a:prstGeom prst="rect">
            <a:avLst/>
          </a:prstGeom>
        </p:spPr>
      </p:pic>
    </p:spTree>
    <p:extLst>
      <p:ext uri="{BB962C8B-B14F-4D97-AF65-F5344CB8AC3E}">
        <p14:creationId xmlns:p14="http://schemas.microsoft.com/office/powerpoint/2010/main" val="28437439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527976" y="0"/>
            <a:ext cx="9144000" cy="61722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9163" eaLnBrk="0" fontAlgn="base" hangingPunct="0">
              <a:spcBef>
                <a:spcPct val="20000"/>
              </a:spcBef>
              <a:spcAft>
                <a:spcPct val="0"/>
              </a:spcAft>
            </a:pPr>
            <a:endParaRPr lang="en-US" sz="3200" b="1" dirty="0">
              <a:solidFill>
                <a:prstClr val="white"/>
              </a:solidFill>
              <a:latin typeface="Calibri" panose="020F0502020204030204"/>
            </a:endParaRPr>
          </a:p>
        </p:txBody>
      </p:sp>
      <p:sp>
        <p:nvSpPr>
          <p:cNvPr id="6" name="Slide Number Placeholder 5"/>
          <p:cNvSpPr>
            <a:spLocks noGrp="1"/>
          </p:cNvSpPr>
          <p:nvPr>
            <p:ph type="sldNum" sz="quarter" idx="12"/>
          </p:nvPr>
        </p:nvSpPr>
        <p:spPr/>
        <p:txBody>
          <a:bodyPr/>
          <a:lstStyle/>
          <a:p>
            <a:pPr eaLnBrk="0" fontAlgn="base" hangingPunct="0">
              <a:spcBef>
                <a:spcPct val="20000"/>
              </a:spcBef>
              <a:spcAft>
                <a:spcPct val="0"/>
              </a:spcAft>
            </a:pPr>
            <a:fld id="{ADAA8C77-C57D-41C2-9D50-0668B7B3E2F5}" type="slidenum">
              <a:rPr lang="en-US" sz="1200" b="1">
                <a:solidFill>
                  <a:prstClr val="black"/>
                </a:solidFill>
                <a:latin typeface="Times" pitchFamily="18" charset="0"/>
              </a:rPr>
              <a:pPr eaLnBrk="0" fontAlgn="base" hangingPunct="0">
                <a:spcBef>
                  <a:spcPct val="20000"/>
                </a:spcBef>
                <a:spcAft>
                  <a:spcPct val="0"/>
                </a:spcAft>
              </a:pPr>
              <a:t>20</a:t>
            </a:fld>
            <a:endParaRPr lang="en-US" sz="1200" b="1" dirty="0">
              <a:solidFill>
                <a:prstClr val="black"/>
              </a:solidFill>
              <a:latin typeface="Times" pitchFamily="18"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9353" y="6344061"/>
            <a:ext cx="2375303" cy="348378"/>
          </a:xfrm>
          <a:prstGeom prst="rect">
            <a:avLst/>
          </a:prstGeom>
        </p:spPr>
      </p:pic>
      <p:sp>
        <p:nvSpPr>
          <p:cNvPr id="7" name="Title 4"/>
          <p:cNvSpPr>
            <a:spLocks noGrp="1"/>
          </p:cNvSpPr>
          <p:nvPr>
            <p:ph type="title"/>
          </p:nvPr>
        </p:nvSpPr>
        <p:spPr>
          <a:xfrm>
            <a:off x="1981201" y="174403"/>
            <a:ext cx="8193261" cy="994172"/>
          </a:xfrm>
        </p:spPr>
        <p:txBody>
          <a:bodyPr>
            <a:normAutofit fontScale="90000"/>
          </a:bodyPr>
          <a:lstStyle/>
          <a:p>
            <a:r>
              <a:rPr lang="en-US" sz="3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Other State Funds not in the Base Allocation</a:t>
            </a:r>
          </a:p>
        </p:txBody>
      </p:sp>
      <p:sp>
        <p:nvSpPr>
          <p:cNvPr id="11" name="Content Placeholder 8"/>
          <p:cNvSpPr>
            <a:spLocks noGrp="1"/>
          </p:cNvSpPr>
          <p:nvPr>
            <p:ph idx="1"/>
          </p:nvPr>
        </p:nvSpPr>
        <p:spPr>
          <a:xfrm>
            <a:off x="2055620" y="1325197"/>
            <a:ext cx="7983731" cy="4104449"/>
          </a:xfrm>
        </p:spPr>
        <p:txBody>
          <a:bodyPr vert="horz" lIns="68580" tIns="34290" rIns="68580" bIns="34290" rtlCol="0" anchor="t">
            <a:normAutofit/>
          </a:bodyPr>
          <a:lstStyle/>
          <a:p>
            <a:pPr marL="341313" indent="0"/>
            <a:endParaRPr lang="en-US" sz="2800" dirty="0"/>
          </a:p>
          <a:p>
            <a:pPr lvl="1"/>
            <a:endParaRPr lang="en-US" sz="2100" b="1" dirty="0">
              <a:solidFill>
                <a:schemeClr val="bg1"/>
              </a:solidFill>
            </a:endParaRPr>
          </a:p>
          <a:p>
            <a:pPr lvl="1"/>
            <a:endParaRPr lang="en-US" sz="2100" b="1" dirty="0">
              <a:solidFill>
                <a:schemeClr val="bg1"/>
              </a:solidFill>
            </a:endParaRPr>
          </a:p>
        </p:txBody>
      </p:sp>
      <p:sp>
        <p:nvSpPr>
          <p:cNvPr id="10" name="Rectangle 3">
            <a:extLst>
              <a:ext uri="{FF2B5EF4-FFF2-40B4-BE49-F238E27FC236}">
                <a16:creationId xmlns:a16="http://schemas.microsoft.com/office/drawing/2014/main" id="{33716BBB-29E6-47D6-B4E5-9231F0DB3B06}"/>
              </a:ext>
            </a:extLst>
          </p:cNvPr>
          <p:cNvSpPr txBox="1">
            <a:spLocks/>
          </p:cNvSpPr>
          <p:nvPr/>
        </p:nvSpPr>
        <p:spPr>
          <a:xfrm>
            <a:off x="1981200" y="1219201"/>
            <a:ext cx="8001000" cy="490696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altLang="en-US" sz="2800" b="1" dirty="0">
              <a:solidFill>
                <a:prstClr val="white"/>
              </a:solidFill>
              <a:latin typeface="Calibri" panose="020F0502020204030204"/>
            </a:endParaRPr>
          </a:p>
        </p:txBody>
      </p:sp>
      <p:sp>
        <p:nvSpPr>
          <p:cNvPr id="12" name="Content Placeholder 2">
            <a:extLst>
              <a:ext uri="{FF2B5EF4-FFF2-40B4-BE49-F238E27FC236}">
                <a16:creationId xmlns:a16="http://schemas.microsoft.com/office/drawing/2014/main" id="{8D1C29D6-9599-4A42-8628-EE651807D8EA}"/>
              </a:ext>
            </a:extLst>
          </p:cNvPr>
          <p:cNvSpPr txBox="1">
            <a:spLocks/>
          </p:cNvSpPr>
          <p:nvPr/>
        </p:nvSpPr>
        <p:spPr>
          <a:xfrm>
            <a:off x="1809750" y="1555144"/>
            <a:ext cx="8229600" cy="452596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r>
              <a:rPr lang="en-US" sz="3200" b="1" dirty="0">
                <a:solidFill>
                  <a:prstClr val="white"/>
                </a:solidFill>
                <a:latin typeface="Calibri" panose="020F0502020204030204"/>
              </a:rPr>
              <a:t> Fines and Forfeitures</a:t>
            </a:r>
          </a:p>
          <a:p>
            <a:endParaRPr lang="en-US" sz="3200" b="1" dirty="0">
              <a:solidFill>
                <a:prstClr val="white"/>
              </a:solidFill>
              <a:latin typeface="Calibri" panose="020F0502020204030204"/>
            </a:endParaRPr>
          </a:p>
          <a:p>
            <a:pPr marL="285750" indent="-285750"/>
            <a:r>
              <a:rPr lang="en-US" sz="3200" b="1" dirty="0">
                <a:solidFill>
                  <a:prstClr val="white"/>
                </a:solidFill>
                <a:latin typeface="Calibri" panose="020F0502020204030204"/>
              </a:rPr>
              <a:t>Connectivity Funds</a:t>
            </a:r>
          </a:p>
          <a:p>
            <a:pPr marL="0" indent="0">
              <a:buNone/>
            </a:pPr>
            <a:endParaRPr lang="en-US" sz="3200" b="1" dirty="0">
              <a:solidFill>
                <a:prstClr val="white"/>
              </a:solidFill>
              <a:latin typeface="Calibri" panose="020F0502020204030204"/>
            </a:endParaRPr>
          </a:p>
          <a:p>
            <a:pPr marL="341313" indent="-341313"/>
            <a:r>
              <a:rPr lang="en-US" sz="3200" b="1" dirty="0">
                <a:solidFill>
                  <a:prstClr val="white"/>
                </a:solidFill>
                <a:latin typeface="Calibri" panose="020F0502020204030204"/>
              </a:rPr>
              <a:t>Read to Achieve Funds (charters with grades K-3 only)</a:t>
            </a:r>
            <a:endParaRPr lang="en-US" b="1" dirty="0">
              <a:solidFill>
                <a:prstClr val="black"/>
              </a:solidFill>
              <a:latin typeface="Calibri" panose="020F0502020204030204"/>
            </a:endParaRPr>
          </a:p>
          <a:p>
            <a:pPr marL="55563" indent="-55563">
              <a:buNone/>
            </a:pPr>
            <a:endParaRPr lang="en-US" dirty="0">
              <a:solidFill>
                <a:prstClr val="black"/>
              </a:solidFill>
              <a:latin typeface="Calibri" panose="020F0502020204030204"/>
            </a:endParaRPr>
          </a:p>
          <a:p>
            <a:endParaRPr lang="en-US" dirty="0">
              <a:solidFill>
                <a:prstClr val="black"/>
              </a:solidFill>
              <a:latin typeface="Calibri" panose="020F0502020204030204"/>
            </a:endParaRPr>
          </a:p>
        </p:txBody>
      </p:sp>
    </p:spTree>
    <p:extLst>
      <p:ext uri="{BB962C8B-B14F-4D97-AF65-F5344CB8AC3E}">
        <p14:creationId xmlns:p14="http://schemas.microsoft.com/office/powerpoint/2010/main" val="15075702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nodePh="1">
                                  <p:stCondLst>
                                    <p:cond delay="0"/>
                                  </p:stCondLst>
                                  <p:endCondLst>
                                    <p:cond evt="begin" delay="0">
                                      <p:tn val="5"/>
                                    </p:cond>
                                  </p:end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10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3313D9-01C5-401B-BF46-AFDFA741AA9B}"/>
              </a:ext>
            </a:extLst>
          </p:cNvPr>
          <p:cNvSpPr>
            <a:spLocks noGrp="1"/>
          </p:cNvSpPr>
          <p:nvPr>
            <p:ph type="title"/>
          </p:nvPr>
        </p:nvSpPr>
        <p:spPr/>
        <p:txBody>
          <a:bodyPr/>
          <a:lstStyle/>
          <a:p>
            <a:r>
              <a:rPr lang="en-US" dirty="0"/>
              <a:t>Additional Information </a:t>
            </a:r>
          </a:p>
        </p:txBody>
      </p:sp>
      <p:sp>
        <p:nvSpPr>
          <p:cNvPr id="3" name="Content Placeholder 2">
            <a:extLst>
              <a:ext uri="{FF2B5EF4-FFF2-40B4-BE49-F238E27FC236}">
                <a16:creationId xmlns:a16="http://schemas.microsoft.com/office/drawing/2014/main" id="{489C4A9A-78F5-4F49-ADB5-352DFC03D4A1}"/>
              </a:ext>
            </a:extLst>
          </p:cNvPr>
          <p:cNvSpPr>
            <a:spLocks noGrp="1"/>
          </p:cNvSpPr>
          <p:nvPr>
            <p:ph idx="1"/>
          </p:nvPr>
        </p:nvSpPr>
        <p:spPr>
          <a:xfrm>
            <a:off x="1752600" y="1447800"/>
            <a:ext cx="8686800" cy="4495800"/>
          </a:xfrm>
        </p:spPr>
        <p:txBody>
          <a:bodyPr/>
          <a:lstStyle/>
          <a:p>
            <a:r>
              <a:rPr lang="en-US" sz="2800" dirty="0"/>
              <a:t>DPI Website: </a:t>
            </a:r>
          </a:p>
          <a:p>
            <a:pPr lvl="1"/>
            <a:r>
              <a:rPr lang="en-US" sz="2600" dirty="0">
                <a:hlinkClick r:id="rId2"/>
              </a:rPr>
              <a:t>www.ncpublicschools.org</a:t>
            </a:r>
            <a:endParaRPr lang="en-US" sz="2600" dirty="0"/>
          </a:p>
          <a:p>
            <a:r>
              <a:rPr lang="en-US" sz="2800" dirty="0"/>
              <a:t>DPI Technology Support Center: </a:t>
            </a:r>
          </a:p>
          <a:p>
            <a:pPr lvl="1"/>
            <a:r>
              <a:rPr lang="en-US" sz="2600" dirty="0">
                <a:hlinkClick r:id="rId3"/>
              </a:rPr>
              <a:t>https://ncgov.service-now.com/sp_dpi</a:t>
            </a:r>
            <a:endParaRPr lang="en-US" sz="2600" dirty="0"/>
          </a:p>
          <a:p>
            <a:pPr lvl="1"/>
            <a:r>
              <a:rPr lang="en-US" sz="2600" dirty="0"/>
              <a:t>(919) 716-1840 </a:t>
            </a:r>
          </a:p>
          <a:p>
            <a:r>
              <a:rPr lang="en-US" sz="2800" dirty="0"/>
              <a:t>NCEdCloud Info Site:</a:t>
            </a:r>
            <a:r>
              <a:rPr lang="en-US" sz="2800" dirty="0">
                <a:hlinkClick r:id="rId4"/>
              </a:rPr>
              <a:t> </a:t>
            </a:r>
          </a:p>
          <a:p>
            <a:pPr lvl="1"/>
            <a:r>
              <a:rPr lang="en-US" sz="2600" dirty="0">
                <a:hlinkClick r:id="rId4"/>
              </a:rPr>
              <a:t>https://ncedcloud.mcnc.org/</a:t>
            </a:r>
            <a:r>
              <a:rPr lang="en-US" sz="2600" dirty="0"/>
              <a:t> </a:t>
            </a:r>
          </a:p>
          <a:p>
            <a:r>
              <a:rPr lang="en-US" sz="2800" dirty="0"/>
              <a:t>NCEdCloud Info Site Charter Info:  </a:t>
            </a:r>
          </a:p>
          <a:p>
            <a:pPr lvl="1"/>
            <a:r>
              <a:rPr lang="en-US" sz="2600" dirty="0">
                <a:hlinkClick r:id="rId5"/>
              </a:rPr>
              <a:t>https://ncedcloud.mcnc.org/charter-schools</a:t>
            </a:r>
            <a:r>
              <a:rPr lang="en-US" sz="2600" dirty="0"/>
              <a:t> </a:t>
            </a:r>
          </a:p>
        </p:txBody>
      </p:sp>
    </p:spTree>
    <p:extLst>
      <p:ext uri="{BB962C8B-B14F-4D97-AF65-F5344CB8AC3E}">
        <p14:creationId xmlns:p14="http://schemas.microsoft.com/office/powerpoint/2010/main" val="2562345981"/>
      </p:ext>
    </p:extLst>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Title 2"/>
          <p:cNvSpPr>
            <a:spLocks noGrp="1"/>
          </p:cNvSpPr>
          <p:nvPr>
            <p:ph type="ctrTitle"/>
          </p:nvPr>
        </p:nvSpPr>
        <p:spPr>
          <a:xfrm>
            <a:off x="2209800" y="2819400"/>
            <a:ext cx="7772400" cy="1524000"/>
          </a:xfrm>
        </p:spPr>
        <p:txBody>
          <a:bodyPr/>
          <a:lstStyle/>
          <a:p>
            <a:r>
              <a:rPr lang="en-US" altLang="en-US" dirty="0"/>
              <a:t>Tom Tomberlin</a:t>
            </a:r>
            <a:br>
              <a:rPr lang="en-US" altLang="en-US" dirty="0"/>
            </a:br>
            <a:r>
              <a:rPr lang="en-US" altLang="en-US" sz="2400" dirty="0"/>
              <a:t>Director, Educator Recruitment and Support</a:t>
            </a:r>
            <a:br>
              <a:rPr lang="en-US" altLang="en-US" dirty="0"/>
            </a:br>
            <a:br>
              <a:rPr lang="en-US" altLang="en-US" dirty="0"/>
            </a:br>
            <a:endParaRPr lang="en-US" altLang="en-US" dirty="0"/>
          </a:p>
        </p:txBody>
      </p:sp>
      <p:sp>
        <p:nvSpPr>
          <p:cNvPr id="9218" name="Text Placeholder 3"/>
          <p:cNvSpPr>
            <a:spLocks noGrp="1"/>
          </p:cNvSpPr>
          <p:nvPr>
            <p:ph type="subTitle" idx="1"/>
          </p:nvPr>
        </p:nvSpPr>
        <p:spPr>
          <a:xfrm>
            <a:off x="2895600" y="4495800"/>
            <a:ext cx="6400800" cy="1752600"/>
          </a:xfrm>
        </p:spPr>
        <p:txBody>
          <a:bodyPr/>
          <a:lstStyle/>
          <a:p>
            <a:r>
              <a:rPr lang="en-US" altLang="en-US" dirty="0"/>
              <a:t>June 10, 2020</a:t>
            </a:r>
          </a:p>
          <a:p>
            <a:r>
              <a:rPr lang="en-US" altLang="en-US" dirty="0"/>
              <a:t>Teacher Evaluation and EVAAS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Title 1"/>
          <p:cNvSpPr>
            <a:spLocks noGrp="1"/>
          </p:cNvSpPr>
          <p:nvPr>
            <p:ph type="title"/>
          </p:nvPr>
        </p:nvSpPr>
        <p:spPr/>
        <p:txBody>
          <a:bodyPr/>
          <a:lstStyle/>
          <a:p>
            <a:pPr eaLnBrk="1" hangingPunct="1"/>
            <a:r>
              <a:rPr lang="en-US" altLang="en-US" dirty="0">
                <a:latin typeface="Arial" pitchFamily="34" charset="0"/>
                <a:ea typeface="ＭＳ Ｐゴシック" pitchFamily="34" charset="-128"/>
              </a:rPr>
              <a:t>Teacher Evaluation in North Carolina</a:t>
            </a:r>
          </a:p>
        </p:txBody>
      </p:sp>
      <p:sp>
        <p:nvSpPr>
          <p:cNvPr id="2" name="Text Placeholder 1">
            <a:extLst>
              <a:ext uri="{FF2B5EF4-FFF2-40B4-BE49-F238E27FC236}">
                <a16:creationId xmlns:a16="http://schemas.microsoft.com/office/drawing/2014/main" id="{061A7B20-630D-4354-8A6A-9EC42C06F95A}"/>
              </a:ext>
            </a:extLst>
          </p:cNvPr>
          <p:cNvSpPr>
            <a:spLocks noGrp="1"/>
          </p:cNvSpPr>
          <p:nvPr>
            <p:ph type="body" idx="1"/>
          </p:nvPr>
        </p:nvSpPr>
        <p:spPr/>
        <p:txBody>
          <a:bodyPr/>
          <a:lstStyle/>
          <a:p>
            <a:endParaRPr lang="en-US"/>
          </a:p>
        </p:txBody>
      </p:sp>
      <p:sp>
        <p:nvSpPr>
          <p:cNvPr id="11267" name=" 2"/>
          <p:cNvSpPr>
            <a:spLocks noGrp="1"/>
          </p:cNvSpPr>
          <p:nvPr/>
        </p:nvSpPr>
        <p:spPr bwMode="auto">
          <a:xfrm>
            <a:off x="7848600" y="1371600"/>
            <a:ext cx="25146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000000"/>
              </a:solidFill>
            </a:endParaRP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Student and School Growth</a:t>
            </a:r>
          </a:p>
        </p:txBody>
      </p:sp>
      <p:sp>
        <p:nvSpPr>
          <p:cNvPr id="3" name="Content Placeholder 2"/>
          <p:cNvSpPr>
            <a:spLocks noGrp="1"/>
          </p:cNvSpPr>
          <p:nvPr>
            <p:ph idx="1"/>
          </p:nvPr>
        </p:nvSpPr>
        <p:spPr>
          <a:xfrm>
            <a:off x="2209800" y="1295400"/>
            <a:ext cx="7772400" cy="4800600"/>
          </a:xfrm>
        </p:spPr>
        <p:txBody>
          <a:bodyPr/>
          <a:lstStyle/>
          <a:p>
            <a:r>
              <a:rPr lang="en-US" sz="1400" dirty="0"/>
              <a:t>STUDENT GROWTH: Teachers contribute to the academic success of students. </a:t>
            </a:r>
          </a:p>
          <a:p>
            <a:r>
              <a:rPr lang="en-US" sz="1400" dirty="0"/>
              <a:t>The work of the teacher results in acceptable, measurable progress for students based on established performance expectations using appropriate data to demonstrate growth. It is the intent of the State Board of Education to provide educators a state-wide, standardized measure of student growth for the purpose of promoting professional growth for educators, guiding school improvement efforts, and informing educator evaluation processes.</a:t>
            </a:r>
          </a:p>
          <a:p>
            <a:r>
              <a:rPr lang="en-US" sz="1400" i="1" dirty="0">
                <a:solidFill>
                  <a:srgbClr val="FFFF00"/>
                </a:solidFill>
              </a:rPr>
              <a:t>Beginning with the 2016-2017 school year, Student Growth will no longer be a stand-alone standard in the NC teacher evaluation process.  All processes related to the determination of student growth estimates for teachers and schools will continue.</a:t>
            </a:r>
          </a:p>
          <a:p>
            <a:r>
              <a:rPr lang="en-US" sz="1400" dirty="0"/>
              <a:t>Determining Student Growth with Statewide Method</a:t>
            </a:r>
          </a:p>
          <a:p>
            <a:r>
              <a:rPr lang="en-US" sz="1400" dirty="0"/>
              <a:t>A teacher’s rating on the student growth measure is determined by a student growth value as calculated by the statewide growth model for educator effectiveness.  The measures of student learning - End-of-Course assessments, End-of-Grade assessments, Career and Technical Education Post-Assessments, NC Final Exams, K-3 Checkpoints, and Analysis of Student Work provide the student data used to calculate the growth value or performance rating.</a:t>
            </a:r>
          </a:p>
          <a:p>
            <a:r>
              <a:rPr lang="en-US" sz="1400" dirty="0"/>
              <a:t>See NCSBE policy EVAL-030 for similar language regarding School Growth</a:t>
            </a:r>
          </a:p>
          <a:p>
            <a:pPr marL="0" indent="0" algn="r">
              <a:buNone/>
            </a:pPr>
            <a:r>
              <a:rPr lang="en-US" sz="1400" dirty="0"/>
              <a:t>North Carolina State Board of Education Policy EVAL-006, Revised 2016-04-07</a:t>
            </a:r>
          </a:p>
        </p:txBody>
      </p:sp>
    </p:spTree>
    <p:extLst>
      <p:ext uri="{BB962C8B-B14F-4D97-AF65-F5344CB8AC3E}">
        <p14:creationId xmlns:p14="http://schemas.microsoft.com/office/powerpoint/2010/main" val="721741745"/>
      </p:ext>
    </p:extLst>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Measuring Teacher Effectiveness</a:t>
            </a:r>
          </a:p>
        </p:txBody>
      </p:sp>
      <p:sp>
        <p:nvSpPr>
          <p:cNvPr id="3" name="Content Placeholder 2"/>
          <p:cNvSpPr>
            <a:spLocks noGrp="1"/>
          </p:cNvSpPr>
          <p:nvPr>
            <p:ph idx="1"/>
          </p:nvPr>
        </p:nvSpPr>
        <p:spPr/>
        <p:txBody>
          <a:bodyPr/>
          <a:lstStyle/>
          <a:p>
            <a:r>
              <a:rPr lang="en-US" sz="1800" dirty="0"/>
              <a:t>Although student and school growth no longer has a direct impact on a teacher’s or administrator’s evaluation, the state will continue to develop a measure of teacher and administrator effectiveness that incorporates growth.</a:t>
            </a:r>
          </a:p>
          <a:p>
            <a:r>
              <a:rPr lang="en-US" sz="1800" dirty="0"/>
              <a:t>The state will continue to report to the federal and state governments the percentage of teachers and administrators in the categories of Highly Effective, Effective, and In Need of Improvement.</a:t>
            </a:r>
          </a:p>
          <a:p>
            <a:r>
              <a:rPr lang="en-US" sz="1800" dirty="0"/>
              <a:t>The NC State Board of Education will continue to use the effectiveness status of teachers to populate measures in its strategic plan.</a:t>
            </a:r>
          </a:p>
          <a:p>
            <a:r>
              <a:rPr lang="en-US" sz="1800" dirty="0"/>
              <a:t>Given that student and school growth is no longer tied to an individual’s evaluation, the state will calculate three year averages for teachers and administrators regardless of whether the employee changes districts.</a:t>
            </a:r>
          </a:p>
          <a:p>
            <a:r>
              <a:rPr lang="en-US" sz="1800" dirty="0"/>
              <a:t>Student and school growth (both single and three year measures) will continue to be used for research and analytic purposes.</a:t>
            </a:r>
          </a:p>
        </p:txBody>
      </p:sp>
    </p:spTree>
    <p:extLst>
      <p:ext uri="{BB962C8B-B14F-4D97-AF65-F5344CB8AC3E}">
        <p14:creationId xmlns:p14="http://schemas.microsoft.com/office/powerpoint/2010/main" val="3903122757"/>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Growth in Educator Evaluation</a:t>
            </a:r>
          </a:p>
        </p:txBody>
      </p:sp>
      <p:graphicFrame>
        <p:nvGraphicFramePr>
          <p:cNvPr id="4" name="Content Placeholder 3"/>
          <p:cNvGraphicFramePr>
            <a:graphicFrameLocks noGrp="1"/>
          </p:cNvGraphicFramePr>
          <p:nvPr>
            <p:ph idx="1"/>
          </p:nvPr>
        </p:nvGraphicFramePr>
        <p:xfrm>
          <a:off x="1828800" y="1524000"/>
          <a:ext cx="8534400" cy="4572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742269173"/>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Understanding EVAAS Growth</a:t>
            </a:r>
          </a:p>
        </p:txBody>
      </p:sp>
      <p:sp>
        <p:nvSpPr>
          <p:cNvPr id="3" name="Text Placeholder 2">
            <a:extLst>
              <a:ext uri="{FF2B5EF4-FFF2-40B4-BE49-F238E27FC236}">
                <a16:creationId xmlns:a16="http://schemas.microsoft.com/office/drawing/2014/main" id="{4A2E5FB8-E47C-4D79-A9F0-CACABB5AAAA8}"/>
              </a:ext>
            </a:extLst>
          </p:cNvPr>
          <p:cNvSpPr>
            <a:spLocks noGrp="1"/>
          </p:cNvSpPr>
          <p:nvPr>
            <p:ph type="body" idx="1"/>
          </p:nvPr>
        </p:nvSpPr>
        <p:spPr/>
        <p:txBody>
          <a:bodyPr/>
          <a:lstStyle/>
          <a:p>
            <a:endParaRPr lang="en-US"/>
          </a:p>
        </p:txBody>
      </p:sp>
      <p:sp>
        <p:nvSpPr>
          <p:cNvPr id="13315" name=" 2"/>
          <p:cNvSpPr>
            <a:spLocks noGrp="1"/>
          </p:cNvSpPr>
          <p:nvPr/>
        </p:nvSpPr>
        <p:spPr bwMode="auto">
          <a:xfrm>
            <a:off x="7848600" y="1371600"/>
            <a:ext cx="25146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000000"/>
              </a:solidFill>
            </a:endParaRP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Estimating Student Growth</a:t>
            </a:r>
          </a:p>
        </p:txBody>
      </p:sp>
      <p:graphicFrame>
        <p:nvGraphicFramePr>
          <p:cNvPr id="11" name="Diagram 10"/>
          <p:cNvGraphicFramePr/>
          <p:nvPr/>
        </p:nvGraphicFramePr>
        <p:xfrm>
          <a:off x="2133600" y="1399750"/>
          <a:ext cx="8153400" cy="21816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12" name="Diagram 11"/>
          <p:cNvGraphicFramePr/>
          <p:nvPr/>
        </p:nvGraphicFramePr>
        <p:xfrm>
          <a:off x="1905000" y="3886200"/>
          <a:ext cx="8458200" cy="22098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2835274433"/>
      </p:ext>
    </p:extLst>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Estimating Student Growth</a:t>
            </a: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0" y="2133600"/>
            <a:ext cx="8229600" cy="3733800"/>
          </a:xfrm>
          <a:prstGeom prst="rect">
            <a:avLst/>
          </a:prstGeom>
        </p:spPr>
      </p:pic>
      <p:cxnSp>
        <p:nvCxnSpPr>
          <p:cNvPr id="13" name="Straight Connector 12"/>
          <p:cNvCxnSpPr/>
          <p:nvPr/>
        </p:nvCxnSpPr>
        <p:spPr bwMode="auto">
          <a:xfrm flipV="1">
            <a:off x="4038600" y="2133600"/>
            <a:ext cx="0" cy="3200400"/>
          </a:xfrm>
          <a:prstGeom prst="line">
            <a:avLst/>
          </a:prstGeom>
          <a:solidFill>
            <a:schemeClr val="accent1"/>
          </a:solidFill>
          <a:ln w="19050" cap="flat" cmpd="sng" algn="ctr">
            <a:solidFill>
              <a:srgbClr val="FF0000"/>
            </a:solidFill>
            <a:prstDash val="solid"/>
            <a:round/>
            <a:headEnd type="none" w="med" len="med"/>
            <a:tailEnd type="none" w="med" len="med"/>
          </a:ln>
          <a:effectLst/>
        </p:spPr>
      </p:cxnSp>
      <p:cxnSp>
        <p:nvCxnSpPr>
          <p:cNvPr id="14" name="Straight Connector 13"/>
          <p:cNvCxnSpPr/>
          <p:nvPr/>
        </p:nvCxnSpPr>
        <p:spPr bwMode="auto">
          <a:xfrm flipV="1">
            <a:off x="8305800" y="2057400"/>
            <a:ext cx="0" cy="3200400"/>
          </a:xfrm>
          <a:prstGeom prst="line">
            <a:avLst/>
          </a:prstGeom>
          <a:solidFill>
            <a:schemeClr val="accent1"/>
          </a:solidFill>
          <a:ln w="19050" cap="flat" cmpd="sng" algn="ctr">
            <a:solidFill>
              <a:schemeClr val="accent2">
                <a:lumMod val="50000"/>
              </a:schemeClr>
            </a:solidFill>
            <a:prstDash val="solid"/>
            <a:round/>
            <a:headEnd type="none" w="med" len="med"/>
            <a:tailEnd type="none" w="med" len="med"/>
          </a:ln>
          <a:effectLst/>
        </p:spPr>
      </p:cxnSp>
      <p:sp>
        <p:nvSpPr>
          <p:cNvPr id="15" name="TextBox 14"/>
          <p:cNvSpPr txBox="1"/>
          <p:nvPr/>
        </p:nvSpPr>
        <p:spPr>
          <a:xfrm>
            <a:off x="1752600" y="1460213"/>
            <a:ext cx="2286000" cy="584775"/>
          </a:xfrm>
          <a:prstGeom prst="rect">
            <a:avLst/>
          </a:prstGeom>
          <a:noFill/>
        </p:spPr>
        <p:txBody>
          <a:bodyPr wrap="square" rtlCol="0">
            <a:spAutoFit/>
          </a:bodyPr>
          <a:lstStyle/>
          <a:p>
            <a:pPr algn="ctr" eaLnBrk="0" fontAlgn="base" hangingPunct="0">
              <a:spcBef>
                <a:spcPct val="0"/>
              </a:spcBef>
              <a:spcAft>
                <a:spcPct val="0"/>
              </a:spcAft>
            </a:pPr>
            <a:r>
              <a:rPr lang="en-US" sz="1600" dirty="0">
                <a:solidFill>
                  <a:srgbClr val="FF0000"/>
                </a:solidFill>
                <a:latin typeface="Arial" panose="020B0604020202020204" pitchFamily="34" charset="0"/>
                <a:ea typeface="ヒラギノ角ゴ Pro W3" pitchFamily="1" charset="-128"/>
              </a:rPr>
              <a:t>Does Not Meet Expected Growth</a:t>
            </a:r>
          </a:p>
        </p:txBody>
      </p:sp>
      <p:sp>
        <p:nvSpPr>
          <p:cNvPr id="16" name="TextBox 15"/>
          <p:cNvSpPr txBox="1"/>
          <p:nvPr/>
        </p:nvSpPr>
        <p:spPr>
          <a:xfrm>
            <a:off x="4038600" y="1488522"/>
            <a:ext cx="4267200" cy="461665"/>
          </a:xfrm>
          <a:prstGeom prst="rect">
            <a:avLst/>
          </a:prstGeom>
          <a:noFill/>
        </p:spPr>
        <p:txBody>
          <a:bodyPr wrap="square" rtlCol="0">
            <a:spAutoFit/>
          </a:bodyPr>
          <a:lstStyle/>
          <a:p>
            <a:pPr algn="ctr" eaLnBrk="0" fontAlgn="base" hangingPunct="0">
              <a:spcBef>
                <a:spcPct val="0"/>
              </a:spcBef>
              <a:spcAft>
                <a:spcPct val="0"/>
              </a:spcAft>
            </a:pPr>
            <a:r>
              <a:rPr lang="en-US" sz="2400" dirty="0">
                <a:solidFill>
                  <a:srgbClr val="00B050"/>
                </a:solidFill>
                <a:latin typeface="Arial" panose="020B0604020202020204" pitchFamily="34" charset="0"/>
                <a:ea typeface="ヒラギノ角ゴ Pro W3" pitchFamily="1" charset="-128"/>
              </a:rPr>
              <a:t>Meets Expected Growth</a:t>
            </a:r>
          </a:p>
        </p:txBody>
      </p:sp>
      <p:sp>
        <p:nvSpPr>
          <p:cNvPr id="17" name="TextBox 16"/>
          <p:cNvSpPr txBox="1"/>
          <p:nvPr/>
        </p:nvSpPr>
        <p:spPr>
          <a:xfrm>
            <a:off x="8382000" y="1457119"/>
            <a:ext cx="2133600" cy="584775"/>
          </a:xfrm>
          <a:prstGeom prst="rect">
            <a:avLst/>
          </a:prstGeom>
          <a:noFill/>
        </p:spPr>
        <p:txBody>
          <a:bodyPr wrap="square" rtlCol="0">
            <a:spAutoFit/>
          </a:bodyPr>
          <a:lstStyle/>
          <a:p>
            <a:pPr algn="ctr" eaLnBrk="0" fontAlgn="base" hangingPunct="0">
              <a:spcBef>
                <a:spcPct val="0"/>
              </a:spcBef>
              <a:spcAft>
                <a:spcPct val="0"/>
              </a:spcAft>
            </a:pPr>
            <a:r>
              <a:rPr lang="en-US" sz="1600" dirty="0">
                <a:solidFill>
                  <a:srgbClr val="333399">
                    <a:lumMod val="50000"/>
                  </a:srgbClr>
                </a:solidFill>
                <a:latin typeface="Arial" panose="020B0604020202020204" pitchFamily="34" charset="0"/>
                <a:ea typeface="ヒラギノ角ゴ Pro W3" pitchFamily="1" charset="-128"/>
              </a:rPr>
              <a:t>Exceeds Expected Growth</a:t>
            </a:r>
          </a:p>
        </p:txBody>
      </p:sp>
    </p:spTree>
    <p:extLst>
      <p:ext uri="{BB962C8B-B14F-4D97-AF65-F5344CB8AC3E}">
        <p14:creationId xmlns:p14="http://schemas.microsoft.com/office/powerpoint/2010/main" val="920450940"/>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Proficiency and EVAAS</a:t>
            </a:r>
          </a:p>
        </p:txBody>
      </p:sp>
      <p:sp>
        <p:nvSpPr>
          <p:cNvPr id="3" name="Content Placeholder 2"/>
          <p:cNvSpPr>
            <a:spLocks noGrp="1"/>
          </p:cNvSpPr>
          <p:nvPr>
            <p:ph idx="1"/>
          </p:nvPr>
        </p:nvSpPr>
        <p:spPr>
          <a:xfrm>
            <a:off x="2209800" y="1295400"/>
            <a:ext cx="7772400" cy="4800600"/>
          </a:xfrm>
        </p:spPr>
        <p:txBody>
          <a:bodyPr/>
          <a:lstStyle/>
          <a:p>
            <a:r>
              <a:rPr lang="en-US" sz="2400" dirty="0"/>
              <a:t>How can a school increase proficiency rates by X percentage points but not meet growth?</a:t>
            </a:r>
          </a:p>
        </p:txBody>
      </p:sp>
      <p:graphicFrame>
        <p:nvGraphicFramePr>
          <p:cNvPr id="4" name="Table 3"/>
          <p:cNvGraphicFramePr>
            <a:graphicFrameLocks noGrp="1"/>
          </p:cNvGraphicFramePr>
          <p:nvPr/>
        </p:nvGraphicFramePr>
        <p:xfrm>
          <a:off x="1828801" y="2362200"/>
          <a:ext cx="8686799" cy="3581400"/>
        </p:xfrm>
        <a:graphic>
          <a:graphicData uri="http://schemas.openxmlformats.org/drawingml/2006/table">
            <a:tbl>
              <a:tblPr/>
              <a:tblGrid>
                <a:gridCol w="1265071">
                  <a:extLst>
                    <a:ext uri="{9D8B030D-6E8A-4147-A177-3AD203B41FA5}">
                      <a16:colId xmlns:a16="http://schemas.microsoft.com/office/drawing/2014/main" val="20000"/>
                    </a:ext>
                  </a:extLst>
                </a:gridCol>
                <a:gridCol w="2027853">
                  <a:extLst>
                    <a:ext uri="{9D8B030D-6E8A-4147-A177-3AD203B41FA5}">
                      <a16:colId xmlns:a16="http://schemas.microsoft.com/office/drawing/2014/main" val="20001"/>
                    </a:ext>
                  </a:extLst>
                </a:gridCol>
                <a:gridCol w="1530694">
                  <a:extLst>
                    <a:ext uri="{9D8B030D-6E8A-4147-A177-3AD203B41FA5}">
                      <a16:colId xmlns:a16="http://schemas.microsoft.com/office/drawing/2014/main" val="20002"/>
                    </a:ext>
                  </a:extLst>
                </a:gridCol>
                <a:gridCol w="1582146">
                  <a:extLst>
                    <a:ext uri="{9D8B030D-6E8A-4147-A177-3AD203B41FA5}">
                      <a16:colId xmlns:a16="http://schemas.microsoft.com/office/drawing/2014/main" val="20003"/>
                    </a:ext>
                  </a:extLst>
                </a:gridCol>
                <a:gridCol w="1457804">
                  <a:extLst>
                    <a:ext uri="{9D8B030D-6E8A-4147-A177-3AD203B41FA5}">
                      <a16:colId xmlns:a16="http://schemas.microsoft.com/office/drawing/2014/main" val="20004"/>
                    </a:ext>
                  </a:extLst>
                </a:gridCol>
                <a:gridCol w="823231">
                  <a:extLst>
                    <a:ext uri="{9D8B030D-6E8A-4147-A177-3AD203B41FA5}">
                      <a16:colId xmlns:a16="http://schemas.microsoft.com/office/drawing/2014/main" val="20005"/>
                    </a:ext>
                  </a:extLst>
                </a:gridCol>
              </a:tblGrid>
              <a:tr h="238760">
                <a:tc>
                  <a:txBody>
                    <a:bodyPr/>
                    <a:lstStyle/>
                    <a:p>
                      <a:pPr algn="l" fontAlgn="b"/>
                      <a:endParaRPr lang="en-US" sz="1200" b="1" i="0" u="none" strike="noStrike" dirty="0">
                        <a:solidFill>
                          <a:srgbClr val="FFFF00"/>
                        </a:solidFill>
                        <a:effectLst/>
                        <a:latin typeface="Calibri"/>
                      </a:endParaRPr>
                    </a:p>
                  </a:txBody>
                  <a:tcPr marL="9525" marR="9525" marT="9525" marB="0" anchor="b">
                    <a:lnL>
                      <a:noFill/>
                    </a:lnL>
                    <a:lnR>
                      <a:noFill/>
                    </a:lnR>
                    <a:lnT>
                      <a:noFill/>
                    </a:lnT>
                    <a:lnB>
                      <a:noFill/>
                    </a:lnB>
                  </a:tcPr>
                </a:tc>
                <a:tc>
                  <a:txBody>
                    <a:bodyPr/>
                    <a:lstStyle/>
                    <a:p>
                      <a:pPr algn="ctr" fontAlgn="b"/>
                      <a:r>
                        <a:rPr lang="en-US" sz="1200" b="1" i="0" u="none" strike="noStrike" dirty="0">
                          <a:solidFill>
                            <a:srgbClr val="FFFF00"/>
                          </a:solidFill>
                          <a:effectLst/>
                          <a:latin typeface="Calibri"/>
                        </a:rPr>
                        <a:t>Prior Year Score</a:t>
                      </a:r>
                    </a:p>
                  </a:txBody>
                  <a:tcPr marL="9525" marR="9525" marT="9525" marB="0" anchor="b">
                    <a:lnL>
                      <a:noFill/>
                    </a:lnL>
                    <a:lnR>
                      <a:noFill/>
                    </a:lnR>
                    <a:lnT>
                      <a:noFill/>
                    </a:lnT>
                    <a:lnB>
                      <a:noFill/>
                    </a:lnB>
                  </a:tcPr>
                </a:tc>
                <a:tc>
                  <a:txBody>
                    <a:bodyPr/>
                    <a:lstStyle/>
                    <a:p>
                      <a:pPr algn="ctr" fontAlgn="b"/>
                      <a:r>
                        <a:rPr lang="en-US" sz="1200" b="1" i="0" u="none" strike="noStrike">
                          <a:solidFill>
                            <a:srgbClr val="FFFF00"/>
                          </a:solidFill>
                          <a:effectLst/>
                          <a:latin typeface="Calibri"/>
                        </a:rPr>
                        <a:t>Prior Year NCE</a:t>
                      </a:r>
                    </a:p>
                  </a:txBody>
                  <a:tcPr marL="9525" marR="9525" marT="9525" marB="0" anchor="b">
                    <a:lnL>
                      <a:noFill/>
                    </a:lnL>
                    <a:lnR>
                      <a:noFill/>
                    </a:lnR>
                    <a:lnT>
                      <a:noFill/>
                    </a:lnT>
                    <a:lnB>
                      <a:noFill/>
                    </a:lnB>
                  </a:tcPr>
                </a:tc>
                <a:tc>
                  <a:txBody>
                    <a:bodyPr/>
                    <a:lstStyle/>
                    <a:p>
                      <a:pPr algn="ctr" fontAlgn="b"/>
                      <a:r>
                        <a:rPr lang="en-US" sz="1200" b="1" i="0" u="none" strike="noStrike">
                          <a:solidFill>
                            <a:srgbClr val="FFFF00"/>
                          </a:solidFill>
                          <a:effectLst/>
                          <a:latin typeface="Calibri"/>
                        </a:rPr>
                        <a:t>Current Year Score</a:t>
                      </a:r>
                    </a:p>
                  </a:txBody>
                  <a:tcPr marL="9525" marR="9525" marT="9525" marB="0" anchor="b">
                    <a:lnL>
                      <a:noFill/>
                    </a:lnL>
                    <a:lnR>
                      <a:noFill/>
                    </a:lnR>
                    <a:lnT>
                      <a:noFill/>
                    </a:lnT>
                    <a:lnB>
                      <a:noFill/>
                    </a:lnB>
                  </a:tcPr>
                </a:tc>
                <a:tc>
                  <a:txBody>
                    <a:bodyPr/>
                    <a:lstStyle/>
                    <a:p>
                      <a:pPr algn="ctr" fontAlgn="b"/>
                      <a:r>
                        <a:rPr lang="en-US" sz="1200" b="1" i="0" u="none" strike="noStrike">
                          <a:solidFill>
                            <a:srgbClr val="FFFF00"/>
                          </a:solidFill>
                          <a:effectLst/>
                          <a:latin typeface="Calibri"/>
                        </a:rPr>
                        <a:t>Current Year NCE</a:t>
                      </a:r>
                    </a:p>
                  </a:txBody>
                  <a:tcPr marL="9525" marR="9525" marT="9525" marB="0" anchor="b">
                    <a:lnL>
                      <a:noFill/>
                    </a:lnL>
                    <a:lnR>
                      <a:noFill/>
                    </a:lnR>
                    <a:lnT>
                      <a:noFill/>
                    </a:lnT>
                    <a:lnB>
                      <a:noFill/>
                    </a:lnB>
                  </a:tcPr>
                </a:tc>
                <a:tc>
                  <a:txBody>
                    <a:bodyPr/>
                    <a:lstStyle/>
                    <a:p>
                      <a:pPr algn="ctr" fontAlgn="b"/>
                      <a:r>
                        <a:rPr lang="en-US" sz="1200" b="1" i="0" u="none" strike="noStrike" dirty="0">
                          <a:solidFill>
                            <a:srgbClr val="FFFF00"/>
                          </a:solidFill>
                          <a:effectLst/>
                          <a:latin typeface="Calibri"/>
                        </a:rPr>
                        <a:t>Growth</a:t>
                      </a:r>
                    </a:p>
                  </a:txBody>
                  <a:tcPr marL="9525" marR="9525" marT="9525" marB="0" anchor="b">
                    <a:lnL>
                      <a:noFill/>
                    </a:lnL>
                    <a:lnR>
                      <a:noFill/>
                    </a:lnR>
                    <a:lnT>
                      <a:noFill/>
                    </a:lnT>
                    <a:lnB>
                      <a:noFill/>
                    </a:lnB>
                  </a:tcPr>
                </a:tc>
                <a:extLst>
                  <a:ext uri="{0D108BD9-81ED-4DB2-BD59-A6C34878D82A}">
                    <a16:rowId xmlns:a16="http://schemas.microsoft.com/office/drawing/2014/main" val="10000"/>
                  </a:ext>
                </a:extLst>
              </a:tr>
              <a:tr h="238760">
                <a:tc>
                  <a:txBody>
                    <a:bodyPr/>
                    <a:lstStyle/>
                    <a:p>
                      <a:pPr algn="l" fontAlgn="b"/>
                      <a:r>
                        <a:rPr lang="en-US" sz="1200" b="1" i="0" u="none" strike="noStrike">
                          <a:solidFill>
                            <a:srgbClr val="FFFF00"/>
                          </a:solidFill>
                          <a:effectLst/>
                          <a:latin typeface="Calibri"/>
                        </a:rPr>
                        <a:t>Student A</a:t>
                      </a:r>
                    </a:p>
                  </a:txBody>
                  <a:tcPr marL="9525" marR="9525" marT="9525" marB="0" anchor="b">
                    <a:lnL>
                      <a:noFill/>
                    </a:lnL>
                    <a:lnR>
                      <a:noFill/>
                    </a:lnR>
                    <a:lnT>
                      <a:noFill/>
                    </a:lnT>
                    <a:lnB>
                      <a:noFill/>
                    </a:lnB>
                  </a:tcPr>
                </a:tc>
                <a:tc>
                  <a:txBody>
                    <a:bodyPr/>
                    <a:lstStyle/>
                    <a:p>
                      <a:pPr algn="ctr" fontAlgn="b"/>
                      <a:r>
                        <a:rPr lang="en-US" sz="1200" b="1" i="0" u="none" strike="noStrike" dirty="0">
                          <a:solidFill>
                            <a:srgbClr val="FFFF00"/>
                          </a:solidFill>
                          <a:effectLst/>
                          <a:latin typeface="Calibri"/>
                        </a:rPr>
                        <a:t>229</a:t>
                      </a:r>
                    </a:p>
                  </a:txBody>
                  <a:tcPr marL="9525" marR="9525" marT="9525" marB="0" anchor="b">
                    <a:lnL>
                      <a:noFill/>
                    </a:lnL>
                    <a:lnR>
                      <a:noFill/>
                    </a:lnR>
                    <a:lnT>
                      <a:noFill/>
                    </a:lnT>
                    <a:lnB>
                      <a:noFill/>
                    </a:lnB>
                  </a:tcPr>
                </a:tc>
                <a:tc>
                  <a:txBody>
                    <a:bodyPr/>
                    <a:lstStyle/>
                    <a:p>
                      <a:pPr algn="ctr" fontAlgn="b"/>
                      <a:r>
                        <a:rPr lang="en-US" sz="1200" b="1" i="0" u="none" strike="noStrike" dirty="0">
                          <a:solidFill>
                            <a:srgbClr val="FFFF00"/>
                          </a:solidFill>
                          <a:effectLst/>
                          <a:latin typeface="Calibri"/>
                        </a:rPr>
                        <a:t>54</a:t>
                      </a:r>
                    </a:p>
                  </a:txBody>
                  <a:tcPr marL="9525" marR="9525" marT="9525" marB="0" anchor="b">
                    <a:lnL>
                      <a:noFill/>
                    </a:lnL>
                    <a:lnR>
                      <a:noFill/>
                    </a:lnR>
                    <a:lnT>
                      <a:noFill/>
                    </a:lnT>
                    <a:lnB>
                      <a:noFill/>
                    </a:lnB>
                  </a:tcPr>
                </a:tc>
                <a:tc>
                  <a:txBody>
                    <a:bodyPr/>
                    <a:lstStyle/>
                    <a:p>
                      <a:pPr algn="ctr" fontAlgn="b"/>
                      <a:r>
                        <a:rPr lang="en-US" sz="1200" b="1" i="0" u="none" strike="noStrike">
                          <a:solidFill>
                            <a:srgbClr val="FFFF00"/>
                          </a:solidFill>
                          <a:effectLst/>
                          <a:latin typeface="Calibri"/>
                        </a:rPr>
                        <a:t>231</a:t>
                      </a:r>
                    </a:p>
                  </a:txBody>
                  <a:tcPr marL="9525" marR="9525" marT="9525" marB="0" anchor="b">
                    <a:lnL>
                      <a:noFill/>
                    </a:lnL>
                    <a:lnR>
                      <a:noFill/>
                    </a:lnR>
                    <a:lnT>
                      <a:noFill/>
                    </a:lnT>
                    <a:lnB>
                      <a:noFill/>
                    </a:lnB>
                  </a:tcPr>
                </a:tc>
                <a:tc>
                  <a:txBody>
                    <a:bodyPr/>
                    <a:lstStyle/>
                    <a:p>
                      <a:pPr algn="ctr" fontAlgn="b"/>
                      <a:r>
                        <a:rPr lang="en-US" sz="1200" b="1" i="0" u="none" strike="noStrike">
                          <a:solidFill>
                            <a:srgbClr val="FFFF00"/>
                          </a:solidFill>
                          <a:effectLst/>
                          <a:latin typeface="Calibri"/>
                        </a:rPr>
                        <a:t>55</a:t>
                      </a:r>
                    </a:p>
                  </a:txBody>
                  <a:tcPr marL="9525" marR="9525" marT="9525" marB="0" anchor="b">
                    <a:lnL>
                      <a:noFill/>
                    </a:lnL>
                    <a:lnR>
                      <a:noFill/>
                    </a:lnR>
                    <a:lnT>
                      <a:noFill/>
                    </a:lnT>
                    <a:lnB>
                      <a:noFill/>
                    </a:lnB>
                  </a:tcPr>
                </a:tc>
                <a:tc>
                  <a:txBody>
                    <a:bodyPr/>
                    <a:lstStyle/>
                    <a:p>
                      <a:pPr algn="r" fontAlgn="b"/>
                      <a:r>
                        <a:rPr lang="en-US" sz="1200" b="1" i="0" u="none" strike="noStrike">
                          <a:solidFill>
                            <a:srgbClr val="FFFF00"/>
                          </a:solidFill>
                          <a:effectLst/>
                          <a:latin typeface="Calibri"/>
                        </a:rPr>
                        <a:t>1</a:t>
                      </a:r>
                    </a:p>
                  </a:txBody>
                  <a:tcPr marL="9525" marR="9525" marT="9525" marB="0" anchor="b">
                    <a:lnL>
                      <a:noFill/>
                    </a:lnL>
                    <a:lnR>
                      <a:noFill/>
                    </a:lnR>
                    <a:lnT>
                      <a:noFill/>
                    </a:lnT>
                    <a:lnB>
                      <a:noFill/>
                    </a:lnB>
                  </a:tcPr>
                </a:tc>
                <a:extLst>
                  <a:ext uri="{0D108BD9-81ED-4DB2-BD59-A6C34878D82A}">
                    <a16:rowId xmlns:a16="http://schemas.microsoft.com/office/drawing/2014/main" val="10001"/>
                  </a:ext>
                </a:extLst>
              </a:tr>
              <a:tr h="238760">
                <a:tc>
                  <a:txBody>
                    <a:bodyPr/>
                    <a:lstStyle/>
                    <a:p>
                      <a:pPr algn="l" fontAlgn="b"/>
                      <a:r>
                        <a:rPr lang="en-US" sz="1200" b="1" i="0" u="none" strike="noStrike">
                          <a:solidFill>
                            <a:srgbClr val="FFFF00"/>
                          </a:solidFill>
                          <a:effectLst/>
                          <a:latin typeface="Calibri"/>
                        </a:rPr>
                        <a:t>Student B</a:t>
                      </a:r>
                    </a:p>
                  </a:txBody>
                  <a:tcPr marL="9525" marR="9525" marT="9525" marB="0" anchor="b">
                    <a:lnL>
                      <a:noFill/>
                    </a:lnL>
                    <a:lnR>
                      <a:noFill/>
                    </a:lnR>
                    <a:lnT>
                      <a:noFill/>
                    </a:lnT>
                    <a:lnB>
                      <a:noFill/>
                    </a:lnB>
                  </a:tcPr>
                </a:tc>
                <a:tc>
                  <a:txBody>
                    <a:bodyPr/>
                    <a:lstStyle/>
                    <a:p>
                      <a:pPr algn="ctr" fontAlgn="b"/>
                      <a:r>
                        <a:rPr lang="en-US" sz="1200" b="1" i="0" u="none" strike="noStrike" dirty="0">
                          <a:solidFill>
                            <a:srgbClr val="FFFF00"/>
                          </a:solidFill>
                          <a:effectLst/>
                          <a:latin typeface="Calibri"/>
                        </a:rPr>
                        <a:t>250</a:t>
                      </a:r>
                    </a:p>
                  </a:txBody>
                  <a:tcPr marL="9525" marR="9525" marT="9525" marB="0" anchor="b">
                    <a:lnL>
                      <a:noFill/>
                    </a:lnL>
                    <a:lnR>
                      <a:noFill/>
                    </a:lnR>
                    <a:lnT>
                      <a:noFill/>
                    </a:lnT>
                    <a:lnB>
                      <a:noFill/>
                    </a:lnB>
                  </a:tcPr>
                </a:tc>
                <a:tc>
                  <a:txBody>
                    <a:bodyPr/>
                    <a:lstStyle/>
                    <a:p>
                      <a:pPr algn="ctr" fontAlgn="b"/>
                      <a:r>
                        <a:rPr lang="en-US" sz="1200" b="1" i="0" u="none" strike="noStrike" dirty="0">
                          <a:solidFill>
                            <a:srgbClr val="FFFF00"/>
                          </a:solidFill>
                          <a:effectLst/>
                          <a:latin typeface="Calibri"/>
                        </a:rPr>
                        <a:t>62</a:t>
                      </a:r>
                    </a:p>
                  </a:txBody>
                  <a:tcPr marL="9525" marR="9525" marT="9525" marB="0" anchor="b">
                    <a:lnL>
                      <a:noFill/>
                    </a:lnL>
                    <a:lnR>
                      <a:noFill/>
                    </a:lnR>
                    <a:lnT>
                      <a:noFill/>
                    </a:lnT>
                    <a:lnB>
                      <a:noFill/>
                    </a:lnB>
                  </a:tcPr>
                </a:tc>
                <a:tc>
                  <a:txBody>
                    <a:bodyPr/>
                    <a:lstStyle/>
                    <a:p>
                      <a:pPr algn="ctr" fontAlgn="b"/>
                      <a:r>
                        <a:rPr lang="en-US" sz="1200" b="1" i="0" u="none" strike="noStrike" dirty="0">
                          <a:solidFill>
                            <a:srgbClr val="FFFF00"/>
                          </a:solidFill>
                          <a:effectLst/>
                          <a:latin typeface="Calibri"/>
                        </a:rPr>
                        <a:t>238</a:t>
                      </a:r>
                    </a:p>
                  </a:txBody>
                  <a:tcPr marL="9525" marR="9525" marT="9525" marB="0" anchor="b">
                    <a:lnL>
                      <a:noFill/>
                    </a:lnL>
                    <a:lnR>
                      <a:noFill/>
                    </a:lnR>
                    <a:lnT>
                      <a:noFill/>
                    </a:lnT>
                    <a:lnB>
                      <a:noFill/>
                    </a:lnB>
                  </a:tcPr>
                </a:tc>
                <a:tc>
                  <a:txBody>
                    <a:bodyPr/>
                    <a:lstStyle/>
                    <a:p>
                      <a:pPr algn="ctr" fontAlgn="b"/>
                      <a:r>
                        <a:rPr lang="en-US" sz="1200" b="1" i="0" u="none" strike="noStrike">
                          <a:solidFill>
                            <a:srgbClr val="FFFF00"/>
                          </a:solidFill>
                          <a:effectLst/>
                          <a:latin typeface="Calibri"/>
                        </a:rPr>
                        <a:t>57</a:t>
                      </a:r>
                    </a:p>
                  </a:txBody>
                  <a:tcPr marL="9525" marR="9525" marT="9525" marB="0" anchor="b">
                    <a:lnL>
                      <a:noFill/>
                    </a:lnL>
                    <a:lnR>
                      <a:noFill/>
                    </a:lnR>
                    <a:lnT>
                      <a:noFill/>
                    </a:lnT>
                    <a:lnB>
                      <a:noFill/>
                    </a:lnB>
                  </a:tcPr>
                </a:tc>
                <a:tc>
                  <a:txBody>
                    <a:bodyPr/>
                    <a:lstStyle/>
                    <a:p>
                      <a:pPr algn="r" fontAlgn="b"/>
                      <a:r>
                        <a:rPr lang="en-US" sz="1200" b="1" i="0" u="none" strike="noStrike">
                          <a:solidFill>
                            <a:srgbClr val="FFFF00"/>
                          </a:solidFill>
                          <a:effectLst/>
                          <a:latin typeface="Calibri"/>
                        </a:rPr>
                        <a:t>-5</a:t>
                      </a:r>
                    </a:p>
                  </a:txBody>
                  <a:tcPr marL="9525" marR="9525" marT="9525" marB="0" anchor="b">
                    <a:lnL>
                      <a:noFill/>
                    </a:lnL>
                    <a:lnR>
                      <a:noFill/>
                    </a:lnR>
                    <a:lnT>
                      <a:noFill/>
                    </a:lnT>
                    <a:lnB>
                      <a:noFill/>
                    </a:lnB>
                  </a:tcPr>
                </a:tc>
                <a:extLst>
                  <a:ext uri="{0D108BD9-81ED-4DB2-BD59-A6C34878D82A}">
                    <a16:rowId xmlns:a16="http://schemas.microsoft.com/office/drawing/2014/main" val="10002"/>
                  </a:ext>
                </a:extLst>
              </a:tr>
              <a:tr h="238760">
                <a:tc>
                  <a:txBody>
                    <a:bodyPr/>
                    <a:lstStyle/>
                    <a:p>
                      <a:pPr algn="l" fontAlgn="b"/>
                      <a:r>
                        <a:rPr lang="en-US" sz="1200" b="1" i="0" u="none" strike="noStrike">
                          <a:solidFill>
                            <a:srgbClr val="FFFF00"/>
                          </a:solidFill>
                          <a:effectLst/>
                          <a:latin typeface="Calibri"/>
                        </a:rPr>
                        <a:t>Student C</a:t>
                      </a:r>
                    </a:p>
                  </a:txBody>
                  <a:tcPr marL="9525" marR="9525" marT="9525" marB="0" anchor="b">
                    <a:lnL>
                      <a:noFill/>
                    </a:lnL>
                    <a:lnR>
                      <a:noFill/>
                    </a:lnR>
                    <a:lnT>
                      <a:noFill/>
                    </a:lnT>
                    <a:lnB>
                      <a:noFill/>
                    </a:lnB>
                  </a:tcPr>
                </a:tc>
                <a:tc>
                  <a:txBody>
                    <a:bodyPr/>
                    <a:lstStyle/>
                    <a:p>
                      <a:pPr algn="ctr" fontAlgn="b"/>
                      <a:r>
                        <a:rPr lang="en-US" sz="1200" b="1" i="0" u="none" strike="noStrike">
                          <a:solidFill>
                            <a:srgbClr val="FFFF00"/>
                          </a:solidFill>
                          <a:effectLst/>
                          <a:latin typeface="Calibri"/>
                        </a:rPr>
                        <a:t>255</a:t>
                      </a:r>
                    </a:p>
                  </a:txBody>
                  <a:tcPr marL="9525" marR="9525" marT="9525" marB="0" anchor="b">
                    <a:lnL>
                      <a:noFill/>
                    </a:lnL>
                    <a:lnR>
                      <a:noFill/>
                    </a:lnR>
                    <a:lnT>
                      <a:noFill/>
                    </a:lnT>
                    <a:lnB>
                      <a:noFill/>
                    </a:lnB>
                  </a:tcPr>
                </a:tc>
                <a:tc>
                  <a:txBody>
                    <a:bodyPr/>
                    <a:lstStyle/>
                    <a:p>
                      <a:pPr algn="ctr" fontAlgn="b"/>
                      <a:r>
                        <a:rPr lang="en-US" sz="1200" b="1" i="0" u="none" strike="noStrike" dirty="0">
                          <a:solidFill>
                            <a:srgbClr val="FFFF00"/>
                          </a:solidFill>
                          <a:effectLst/>
                          <a:latin typeface="Calibri"/>
                        </a:rPr>
                        <a:t>64</a:t>
                      </a:r>
                    </a:p>
                  </a:txBody>
                  <a:tcPr marL="9525" marR="9525" marT="9525" marB="0" anchor="b">
                    <a:lnL>
                      <a:noFill/>
                    </a:lnL>
                    <a:lnR>
                      <a:noFill/>
                    </a:lnR>
                    <a:lnT>
                      <a:noFill/>
                    </a:lnT>
                    <a:lnB>
                      <a:noFill/>
                    </a:lnB>
                  </a:tcPr>
                </a:tc>
                <a:tc>
                  <a:txBody>
                    <a:bodyPr/>
                    <a:lstStyle/>
                    <a:p>
                      <a:pPr algn="ctr" fontAlgn="b"/>
                      <a:r>
                        <a:rPr lang="en-US" sz="1200" b="1" i="0" u="none" strike="noStrike" dirty="0">
                          <a:solidFill>
                            <a:srgbClr val="FFFF00"/>
                          </a:solidFill>
                          <a:effectLst/>
                          <a:latin typeface="Calibri"/>
                        </a:rPr>
                        <a:t>236</a:t>
                      </a:r>
                    </a:p>
                  </a:txBody>
                  <a:tcPr marL="9525" marR="9525" marT="9525" marB="0" anchor="b">
                    <a:lnL>
                      <a:noFill/>
                    </a:lnL>
                    <a:lnR>
                      <a:noFill/>
                    </a:lnR>
                    <a:lnT>
                      <a:noFill/>
                    </a:lnT>
                    <a:lnB>
                      <a:noFill/>
                    </a:lnB>
                  </a:tcPr>
                </a:tc>
                <a:tc>
                  <a:txBody>
                    <a:bodyPr/>
                    <a:lstStyle/>
                    <a:p>
                      <a:pPr algn="ctr" fontAlgn="b"/>
                      <a:r>
                        <a:rPr lang="en-US" sz="1200" b="1" i="0" u="none" strike="noStrike">
                          <a:solidFill>
                            <a:srgbClr val="FFFF00"/>
                          </a:solidFill>
                          <a:effectLst/>
                          <a:latin typeface="Calibri"/>
                        </a:rPr>
                        <a:t>56</a:t>
                      </a:r>
                    </a:p>
                  </a:txBody>
                  <a:tcPr marL="9525" marR="9525" marT="9525" marB="0" anchor="b">
                    <a:lnL>
                      <a:noFill/>
                    </a:lnL>
                    <a:lnR>
                      <a:noFill/>
                    </a:lnR>
                    <a:lnT>
                      <a:noFill/>
                    </a:lnT>
                    <a:lnB>
                      <a:noFill/>
                    </a:lnB>
                  </a:tcPr>
                </a:tc>
                <a:tc>
                  <a:txBody>
                    <a:bodyPr/>
                    <a:lstStyle/>
                    <a:p>
                      <a:pPr algn="r" fontAlgn="b"/>
                      <a:r>
                        <a:rPr lang="en-US" sz="1200" b="1" i="0" u="none" strike="noStrike">
                          <a:solidFill>
                            <a:srgbClr val="FFFF00"/>
                          </a:solidFill>
                          <a:effectLst/>
                          <a:latin typeface="Calibri"/>
                        </a:rPr>
                        <a:t>-8</a:t>
                      </a:r>
                    </a:p>
                  </a:txBody>
                  <a:tcPr marL="9525" marR="9525" marT="9525" marB="0" anchor="b">
                    <a:lnL>
                      <a:noFill/>
                    </a:lnL>
                    <a:lnR>
                      <a:noFill/>
                    </a:lnR>
                    <a:lnT>
                      <a:noFill/>
                    </a:lnT>
                    <a:lnB>
                      <a:noFill/>
                    </a:lnB>
                  </a:tcPr>
                </a:tc>
                <a:extLst>
                  <a:ext uri="{0D108BD9-81ED-4DB2-BD59-A6C34878D82A}">
                    <a16:rowId xmlns:a16="http://schemas.microsoft.com/office/drawing/2014/main" val="10003"/>
                  </a:ext>
                </a:extLst>
              </a:tr>
              <a:tr h="238760">
                <a:tc>
                  <a:txBody>
                    <a:bodyPr/>
                    <a:lstStyle/>
                    <a:p>
                      <a:pPr algn="l" fontAlgn="b"/>
                      <a:r>
                        <a:rPr lang="en-US" sz="1200" b="1" i="0" u="none" strike="noStrike">
                          <a:solidFill>
                            <a:srgbClr val="FFFF00"/>
                          </a:solidFill>
                          <a:effectLst/>
                          <a:latin typeface="Calibri"/>
                        </a:rPr>
                        <a:t>Student D</a:t>
                      </a:r>
                    </a:p>
                  </a:txBody>
                  <a:tcPr marL="9525" marR="9525" marT="9525" marB="0" anchor="b">
                    <a:lnL>
                      <a:noFill/>
                    </a:lnL>
                    <a:lnR>
                      <a:noFill/>
                    </a:lnR>
                    <a:lnT>
                      <a:noFill/>
                    </a:lnT>
                    <a:lnB>
                      <a:noFill/>
                    </a:lnB>
                  </a:tcPr>
                </a:tc>
                <a:tc>
                  <a:txBody>
                    <a:bodyPr/>
                    <a:lstStyle/>
                    <a:p>
                      <a:pPr algn="ctr" fontAlgn="b"/>
                      <a:r>
                        <a:rPr lang="en-US" sz="1200" b="1" i="0" u="none" strike="noStrike">
                          <a:solidFill>
                            <a:srgbClr val="FFFF00"/>
                          </a:solidFill>
                          <a:effectLst/>
                          <a:latin typeface="Calibri"/>
                        </a:rPr>
                        <a:t>226</a:t>
                      </a:r>
                    </a:p>
                  </a:txBody>
                  <a:tcPr marL="9525" marR="9525" marT="9525" marB="0" anchor="b">
                    <a:lnL>
                      <a:noFill/>
                    </a:lnL>
                    <a:lnR>
                      <a:noFill/>
                    </a:lnR>
                    <a:lnT>
                      <a:noFill/>
                    </a:lnT>
                    <a:lnB>
                      <a:noFill/>
                    </a:lnB>
                  </a:tcPr>
                </a:tc>
                <a:tc>
                  <a:txBody>
                    <a:bodyPr/>
                    <a:lstStyle/>
                    <a:p>
                      <a:pPr algn="ctr" fontAlgn="b"/>
                      <a:r>
                        <a:rPr lang="en-US" sz="1200" b="1" i="0" u="none" strike="noStrike" dirty="0">
                          <a:solidFill>
                            <a:srgbClr val="FFFF00"/>
                          </a:solidFill>
                          <a:effectLst/>
                          <a:latin typeface="Calibri"/>
                        </a:rPr>
                        <a:t>53</a:t>
                      </a:r>
                    </a:p>
                  </a:txBody>
                  <a:tcPr marL="9525" marR="9525" marT="9525" marB="0" anchor="b">
                    <a:lnL>
                      <a:noFill/>
                    </a:lnL>
                    <a:lnR>
                      <a:noFill/>
                    </a:lnR>
                    <a:lnT>
                      <a:noFill/>
                    </a:lnT>
                    <a:lnB>
                      <a:noFill/>
                    </a:lnB>
                  </a:tcPr>
                </a:tc>
                <a:tc>
                  <a:txBody>
                    <a:bodyPr/>
                    <a:lstStyle/>
                    <a:p>
                      <a:pPr algn="ctr" fontAlgn="b"/>
                      <a:r>
                        <a:rPr lang="en-US" sz="1200" b="1" i="0" u="none" strike="noStrike" dirty="0">
                          <a:solidFill>
                            <a:srgbClr val="FFFF00"/>
                          </a:solidFill>
                          <a:effectLst/>
                          <a:latin typeface="Calibri"/>
                        </a:rPr>
                        <a:t>230</a:t>
                      </a:r>
                    </a:p>
                  </a:txBody>
                  <a:tcPr marL="9525" marR="9525" marT="9525" marB="0" anchor="b">
                    <a:lnL>
                      <a:noFill/>
                    </a:lnL>
                    <a:lnR>
                      <a:noFill/>
                    </a:lnR>
                    <a:lnT>
                      <a:noFill/>
                    </a:lnT>
                    <a:lnB>
                      <a:noFill/>
                    </a:lnB>
                  </a:tcPr>
                </a:tc>
                <a:tc>
                  <a:txBody>
                    <a:bodyPr/>
                    <a:lstStyle/>
                    <a:p>
                      <a:pPr algn="ctr" fontAlgn="b"/>
                      <a:r>
                        <a:rPr lang="en-US" sz="1200" b="1" i="0" u="none" strike="noStrike">
                          <a:solidFill>
                            <a:srgbClr val="FFFF00"/>
                          </a:solidFill>
                          <a:effectLst/>
                          <a:latin typeface="Calibri"/>
                        </a:rPr>
                        <a:t>54</a:t>
                      </a:r>
                    </a:p>
                  </a:txBody>
                  <a:tcPr marL="9525" marR="9525" marT="9525" marB="0" anchor="b">
                    <a:lnL>
                      <a:noFill/>
                    </a:lnL>
                    <a:lnR>
                      <a:noFill/>
                    </a:lnR>
                    <a:lnT>
                      <a:noFill/>
                    </a:lnT>
                    <a:lnB>
                      <a:noFill/>
                    </a:lnB>
                  </a:tcPr>
                </a:tc>
                <a:tc>
                  <a:txBody>
                    <a:bodyPr/>
                    <a:lstStyle/>
                    <a:p>
                      <a:pPr algn="r" fontAlgn="b"/>
                      <a:r>
                        <a:rPr lang="en-US" sz="1200" b="1" i="0" u="none" strike="noStrike">
                          <a:solidFill>
                            <a:srgbClr val="FFFF00"/>
                          </a:solidFill>
                          <a:effectLst/>
                          <a:latin typeface="Calibri"/>
                        </a:rPr>
                        <a:t>1</a:t>
                      </a:r>
                    </a:p>
                  </a:txBody>
                  <a:tcPr marL="9525" marR="9525" marT="9525" marB="0" anchor="b">
                    <a:lnL>
                      <a:noFill/>
                    </a:lnL>
                    <a:lnR>
                      <a:noFill/>
                    </a:lnR>
                    <a:lnT>
                      <a:noFill/>
                    </a:lnT>
                    <a:lnB>
                      <a:noFill/>
                    </a:lnB>
                  </a:tcPr>
                </a:tc>
                <a:extLst>
                  <a:ext uri="{0D108BD9-81ED-4DB2-BD59-A6C34878D82A}">
                    <a16:rowId xmlns:a16="http://schemas.microsoft.com/office/drawing/2014/main" val="10004"/>
                  </a:ext>
                </a:extLst>
              </a:tr>
              <a:tr h="238760">
                <a:tc>
                  <a:txBody>
                    <a:bodyPr/>
                    <a:lstStyle/>
                    <a:p>
                      <a:pPr algn="l" fontAlgn="b"/>
                      <a:r>
                        <a:rPr lang="en-US" sz="1200" b="1" i="0" u="none" strike="noStrike">
                          <a:solidFill>
                            <a:srgbClr val="FFFF00"/>
                          </a:solidFill>
                          <a:effectLst/>
                          <a:latin typeface="Calibri"/>
                        </a:rPr>
                        <a:t>Student E</a:t>
                      </a:r>
                    </a:p>
                  </a:txBody>
                  <a:tcPr marL="9525" marR="9525" marT="9525" marB="0" anchor="b">
                    <a:lnL>
                      <a:noFill/>
                    </a:lnL>
                    <a:lnR>
                      <a:noFill/>
                    </a:lnR>
                    <a:lnT>
                      <a:noFill/>
                    </a:lnT>
                    <a:lnB>
                      <a:noFill/>
                    </a:lnB>
                  </a:tcPr>
                </a:tc>
                <a:tc>
                  <a:txBody>
                    <a:bodyPr/>
                    <a:lstStyle/>
                    <a:p>
                      <a:pPr algn="ctr" fontAlgn="b"/>
                      <a:r>
                        <a:rPr lang="en-US" sz="1200" b="1" i="0" u="none" strike="noStrike">
                          <a:solidFill>
                            <a:srgbClr val="FFFF00"/>
                          </a:solidFill>
                          <a:effectLst/>
                          <a:latin typeface="Calibri"/>
                        </a:rPr>
                        <a:t>228</a:t>
                      </a:r>
                    </a:p>
                  </a:txBody>
                  <a:tcPr marL="9525" marR="9525" marT="9525" marB="0" anchor="b">
                    <a:lnL>
                      <a:noFill/>
                    </a:lnL>
                    <a:lnR>
                      <a:noFill/>
                    </a:lnR>
                    <a:lnT>
                      <a:noFill/>
                    </a:lnT>
                    <a:lnB>
                      <a:noFill/>
                    </a:lnB>
                  </a:tcPr>
                </a:tc>
                <a:tc>
                  <a:txBody>
                    <a:bodyPr/>
                    <a:lstStyle/>
                    <a:p>
                      <a:pPr algn="ctr" fontAlgn="b"/>
                      <a:r>
                        <a:rPr lang="en-US" sz="1200" b="1" i="0" u="none" strike="noStrike">
                          <a:solidFill>
                            <a:srgbClr val="FFFF00"/>
                          </a:solidFill>
                          <a:effectLst/>
                          <a:latin typeface="Calibri"/>
                        </a:rPr>
                        <a:t>54</a:t>
                      </a:r>
                    </a:p>
                  </a:txBody>
                  <a:tcPr marL="9525" marR="9525" marT="9525" marB="0" anchor="b">
                    <a:lnL>
                      <a:noFill/>
                    </a:lnL>
                    <a:lnR>
                      <a:noFill/>
                    </a:lnR>
                    <a:lnT>
                      <a:noFill/>
                    </a:lnT>
                    <a:lnB>
                      <a:noFill/>
                    </a:lnB>
                  </a:tcPr>
                </a:tc>
                <a:tc>
                  <a:txBody>
                    <a:bodyPr/>
                    <a:lstStyle/>
                    <a:p>
                      <a:pPr algn="ctr" fontAlgn="b"/>
                      <a:r>
                        <a:rPr lang="en-US" sz="1200" b="1" i="0" u="none" strike="noStrike" dirty="0">
                          <a:solidFill>
                            <a:srgbClr val="FFFF00"/>
                          </a:solidFill>
                          <a:effectLst/>
                          <a:latin typeface="Calibri"/>
                        </a:rPr>
                        <a:t>232</a:t>
                      </a:r>
                    </a:p>
                  </a:txBody>
                  <a:tcPr marL="9525" marR="9525" marT="9525" marB="0" anchor="b">
                    <a:lnL>
                      <a:noFill/>
                    </a:lnL>
                    <a:lnR>
                      <a:noFill/>
                    </a:lnR>
                    <a:lnT>
                      <a:noFill/>
                    </a:lnT>
                    <a:lnB>
                      <a:noFill/>
                    </a:lnB>
                  </a:tcPr>
                </a:tc>
                <a:tc>
                  <a:txBody>
                    <a:bodyPr/>
                    <a:lstStyle/>
                    <a:p>
                      <a:pPr algn="ctr" fontAlgn="b"/>
                      <a:r>
                        <a:rPr lang="en-US" sz="1200" b="1" i="0" u="none" strike="noStrike" dirty="0">
                          <a:solidFill>
                            <a:srgbClr val="FFFF00"/>
                          </a:solidFill>
                          <a:effectLst/>
                          <a:latin typeface="Calibri"/>
                        </a:rPr>
                        <a:t>55</a:t>
                      </a:r>
                    </a:p>
                  </a:txBody>
                  <a:tcPr marL="9525" marR="9525" marT="9525" marB="0" anchor="b">
                    <a:lnL>
                      <a:noFill/>
                    </a:lnL>
                    <a:lnR>
                      <a:noFill/>
                    </a:lnR>
                    <a:lnT>
                      <a:noFill/>
                    </a:lnT>
                    <a:lnB>
                      <a:noFill/>
                    </a:lnB>
                  </a:tcPr>
                </a:tc>
                <a:tc>
                  <a:txBody>
                    <a:bodyPr/>
                    <a:lstStyle/>
                    <a:p>
                      <a:pPr algn="r" fontAlgn="b"/>
                      <a:r>
                        <a:rPr lang="en-US" sz="1200" b="1" i="0" u="none" strike="noStrike">
                          <a:solidFill>
                            <a:srgbClr val="FFFF00"/>
                          </a:solidFill>
                          <a:effectLst/>
                          <a:latin typeface="Calibri"/>
                        </a:rPr>
                        <a:t>1</a:t>
                      </a:r>
                    </a:p>
                  </a:txBody>
                  <a:tcPr marL="9525" marR="9525" marT="9525" marB="0" anchor="b">
                    <a:lnL>
                      <a:noFill/>
                    </a:lnL>
                    <a:lnR>
                      <a:noFill/>
                    </a:lnR>
                    <a:lnT>
                      <a:noFill/>
                    </a:lnT>
                    <a:lnB>
                      <a:noFill/>
                    </a:lnB>
                  </a:tcPr>
                </a:tc>
                <a:extLst>
                  <a:ext uri="{0D108BD9-81ED-4DB2-BD59-A6C34878D82A}">
                    <a16:rowId xmlns:a16="http://schemas.microsoft.com/office/drawing/2014/main" val="10005"/>
                  </a:ext>
                </a:extLst>
              </a:tr>
              <a:tr h="238760">
                <a:tc>
                  <a:txBody>
                    <a:bodyPr/>
                    <a:lstStyle/>
                    <a:p>
                      <a:pPr algn="l" fontAlgn="b"/>
                      <a:r>
                        <a:rPr lang="en-US" sz="1200" b="1" i="0" u="none" strike="noStrike">
                          <a:solidFill>
                            <a:srgbClr val="FFFF00"/>
                          </a:solidFill>
                          <a:effectLst/>
                          <a:latin typeface="Calibri"/>
                        </a:rPr>
                        <a:t>Student F</a:t>
                      </a:r>
                    </a:p>
                  </a:txBody>
                  <a:tcPr marL="9525" marR="9525" marT="9525" marB="0" anchor="b">
                    <a:lnL>
                      <a:noFill/>
                    </a:lnL>
                    <a:lnR>
                      <a:noFill/>
                    </a:lnR>
                    <a:lnT>
                      <a:noFill/>
                    </a:lnT>
                    <a:lnB>
                      <a:noFill/>
                    </a:lnB>
                  </a:tcPr>
                </a:tc>
                <a:tc>
                  <a:txBody>
                    <a:bodyPr/>
                    <a:lstStyle/>
                    <a:p>
                      <a:pPr algn="ctr" fontAlgn="b"/>
                      <a:r>
                        <a:rPr lang="en-US" sz="1200" b="1" i="0" u="none" strike="noStrike">
                          <a:solidFill>
                            <a:srgbClr val="FFFF00"/>
                          </a:solidFill>
                          <a:effectLst/>
                          <a:latin typeface="Calibri"/>
                        </a:rPr>
                        <a:t>243</a:t>
                      </a:r>
                    </a:p>
                  </a:txBody>
                  <a:tcPr marL="9525" marR="9525" marT="9525" marB="0" anchor="b">
                    <a:lnL>
                      <a:noFill/>
                    </a:lnL>
                    <a:lnR>
                      <a:noFill/>
                    </a:lnR>
                    <a:lnT>
                      <a:noFill/>
                    </a:lnT>
                    <a:lnB>
                      <a:noFill/>
                    </a:lnB>
                  </a:tcPr>
                </a:tc>
                <a:tc>
                  <a:txBody>
                    <a:bodyPr/>
                    <a:lstStyle/>
                    <a:p>
                      <a:pPr algn="ctr" fontAlgn="b"/>
                      <a:r>
                        <a:rPr lang="en-US" sz="1200" b="1" i="0" u="none" strike="noStrike">
                          <a:solidFill>
                            <a:srgbClr val="FFFF00"/>
                          </a:solidFill>
                          <a:effectLst/>
                          <a:latin typeface="Calibri"/>
                        </a:rPr>
                        <a:t>59</a:t>
                      </a:r>
                    </a:p>
                  </a:txBody>
                  <a:tcPr marL="9525" marR="9525" marT="9525" marB="0" anchor="b">
                    <a:lnL>
                      <a:noFill/>
                    </a:lnL>
                    <a:lnR>
                      <a:noFill/>
                    </a:lnR>
                    <a:lnT>
                      <a:noFill/>
                    </a:lnT>
                    <a:lnB>
                      <a:noFill/>
                    </a:lnB>
                  </a:tcPr>
                </a:tc>
                <a:tc>
                  <a:txBody>
                    <a:bodyPr/>
                    <a:lstStyle/>
                    <a:p>
                      <a:pPr algn="ctr" fontAlgn="b"/>
                      <a:r>
                        <a:rPr lang="en-US" sz="1200" b="1" i="0" u="none" strike="noStrike" dirty="0">
                          <a:solidFill>
                            <a:srgbClr val="FFFF00"/>
                          </a:solidFill>
                          <a:effectLst/>
                          <a:latin typeface="Calibri"/>
                        </a:rPr>
                        <a:t>235</a:t>
                      </a:r>
                    </a:p>
                  </a:txBody>
                  <a:tcPr marL="9525" marR="9525" marT="9525" marB="0" anchor="b">
                    <a:lnL>
                      <a:noFill/>
                    </a:lnL>
                    <a:lnR>
                      <a:noFill/>
                    </a:lnR>
                    <a:lnT>
                      <a:noFill/>
                    </a:lnT>
                    <a:lnB>
                      <a:noFill/>
                    </a:lnB>
                  </a:tcPr>
                </a:tc>
                <a:tc>
                  <a:txBody>
                    <a:bodyPr/>
                    <a:lstStyle/>
                    <a:p>
                      <a:pPr algn="ctr" fontAlgn="b"/>
                      <a:r>
                        <a:rPr lang="en-US" sz="1200" b="1" i="0" u="none" strike="noStrike" dirty="0">
                          <a:solidFill>
                            <a:srgbClr val="FFFF00"/>
                          </a:solidFill>
                          <a:effectLst/>
                          <a:latin typeface="Calibri"/>
                        </a:rPr>
                        <a:t>56</a:t>
                      </a:r>
                    </a:p>
                  </a:txBody>
                  <a:tcPr marL="9525" marR="9525" marT="9525" marB="0" anchor="b">
                    <a:lnL>
                      <a:noFill/>
                    </a:lnL>
                    <a:lnR>
                      <a:noFill/>
                    </a:lnR>
                    <a:lnT>
                      <a:noFill/>
                    </a:lnT>
                    <a:lnB>
                      <a:noFill/>
                    </a:lnB>
                  </a:tcPr>
                </a:tc>
                <a:tc>
                  <a:txBody>
                    <a:bodyPr/>
                    <a:lstStyle/>
                    <a:p>
                      <a:pPr algn="r" fontAlgn="b"/>
                      <a:r>
                        <a:rPr lang="en-US" sz="1200" b="1" i="0" u="none" strike="noStrike" dirty="0">
                          <a:solidFill>
                            <a:srgbClr val="FFFF00"/>
                          </a:solidFill>
                          <a:effectLst/>
                          <a:latin typeface="Calibri"/>
                        </a:rPr>
                        <a:t>-3</a:t>
                      </a:r>
                    </a:p>
                  </a:txBody>
                  <a:tcPr marL="9525" marR="9525" marT="9525" marB="0" anchor="b">
                    <a:lnL>
                      <a:noFill/>
                    </a:lnL>
                    <a:lnR>
                      <a:noFill/>
                    </a:lnR>
                    <a:lnT>
                      <a:noFill/>
                    </a:lnT>
                    <a:lnB>
                      <a:noFill/>
                    </a:lnB>
                  </a:tcPr>
                </a:tc>
                <a:extLst>
                  <a:ext uri="{0D108BD9-81ED-4DB2-BD59-A6C34878D82A}">
                    <a16:rowId xmlns:a16="http://schemas.microsoft.com/office/drawing/2014/main" val="10006"/>
                  </a:ext>
                </a:extLst>
              </a:tr>
              <a:tr h="238760">
                <a:tc>
                  <a:txBody>
                    <a:bodyPr/>
                    <a:lstStyle/>
                    <a:p>
                      <a:pPr algn="l" fontAlgn="b"/>
                      <a:r>
                        <a:rPr lang="en-US" sz="1200" b="1" i="0" u="none" strike="noStrike">
                          <a:solidFill>
                            <a:srgbClr val="FFFF00"/>
                          </a:solidFill>
                          <a:effectLst/>
                          <a:latin typeface="Calibri"/>
                        </a:rPr>
                        <a:t>Student G</a:t>
                      </a:r>
                    </a:p>
                  </a:txBody>
                  <a:tcPr marL="9525" marR="9525" marT="9525" marB="0" anchor="b">
                    <a:lnL>
                      <a:noFill/>
                    </a:lnL>
                    <a:lnR>
                      <a:noFill/>
                    </a:lnR>
                    <a:lnT>
                      <a:noFill/>
                    </a:lnT>
                    <a:lnB>
                      <a:noFill/>
                    </a:lnB>
                  </a:tcPr>
                </a:tc>
                <a:tc>
                  <a:txBody>
                    <a:bodyPr/>
                    <a:lstStyle/>
                    <a:p>
                      <a:pPr algn="ctr" fontAlgn="b"/>
                      <a:r>
                        <a:rPr lang="en-US" sz="1200" b="1" i="0" u="none" strike="noStrike">
                          <a:solidFill>
                            <a:srgbClr val="FFFF00"/>
                          </a:solidFill>
                          <a:effectLst/>
                          <a:latin typeface="Calibri"/>
                        </a:rPr>
                        <a:t>225</a:t>
                      </a:r>
                    </a:p>
                  </a:txBody>
                  <a:tcPr marL="9525" marR="9525" marT="9525" marB="0" anchor="b">
                    <a:lnL>
                      <a:noFill/>
                    </a:lnL>
                    <a:lnR>
                      <a:noFill/>
                    </a:lnR>
                    <a:lnT>
                      <a:noFill/>
                    </a:lnT>
                    <a:lnB>
                      <a:noFill/>
                    </a:lnB>
                  </a:tcPr>
                </a:tc>
                <a:tc>
                  <a:txBody>
                    <a:bodyPr/>
                    <a:lstStyle/>
                    <a:p>
                      <a:pPr algn="ctr" fontAlgn="b"/>
                      <a:r>
                        <a:rPr lang="en-US" sz="1200" b="1" i="0" u="none" strike="noStrike">
                          <a:solidFill>
                            <a:srgbClr val="FFFF00"/>
                          </a:solidFill>
                          <a:effectLst/>
                          <a:latin typeface="Calibri"/>
                        </a:rPr>
                        <a:t>52</a:t>
                      </a:r>
                    </a:p>
                  </a:txBody>
                  <a:tcPr marL="9525" marR="9525" marT="9525" marB="0" anchor="b">
                    <a:lnL>
                      <a:noFill/>
                    </a:lnL>
                    <a:lnR>
                      <a:noFill/>
                    </a:lnR>
                    <a:lnT>
                      <a:noFill/>
                    </a:lnT>
                    <a:lnB>
                      <a:noFill/>
                    </a:lnB>
                  </a:tcPr>
                </a:tc>
                <a:tc>
                  <a:txBody>
                    <a:bodyPr/>
                    <a:lstStyle/>
                    <a:p>
                      <a:pPr algn="ctr" fontAlgn="b"/>
                      <a:r>
                        <a:rPr lang="en-US" sz="1200" b="1" i="0" u="none" strike="noStrike" dirty="0">
                          <a:solidFill>
                            <a:srgbClr val="FFFF00"/>
                          </a:solidFill>
                          <a:effectLst/>
                          <a:latin typeface="Calibri"/>
                        </a:rPr>
                        <a:t>230</a:t>
                      </a:r>
                    </a:p>
                  </a:txBody>
                  <a:tcPr marL="9525" marR="9525" marT="9525" marB="0" anchor="b">
                    <a:lnL>
                      <a:noFill/>
                    </a:lnL>
                    <a:lnR>
                      <a:noFill/>
                    </a:lnR>
                    <a:lnT>
                      <a:noFill/>
                    </a:lnT>
                    <a:lnB>
                      <a:noFill/>
                    </a:lnB>
                  </a:tcPr>
                </a:tc>
                <a:tc>
                  <a:txBody>
                    <a:bodyPr/>
                    <a:lstStyle/>
                    <a:p>
                      <a:pPr algn="ctr" fontAlgn="b"/>
                      <a:r>
                        <a:rPr lang="en-US" sz="1200" b="1" i="0" u="none" strike="noStrike">
                          <a:solidFill>
                            <a:srgbClr val="FFFF00"/>
                          </a:solidFill>
                          <a:effectLst/>
                          <a:latin typeface="Calibri"/>
                        </a:rPr>
                        <a:t>54</a:t>
                      </a:r>
                    </a:p>
                  </a:txBody>
                  <a:tcPr marL="9525" marR="9525" marT="9525" marB="0" anchor="b">
                    <a:lnL>
                      <a:noFill/>
                    </a:lnL>
                    <a:lnR>
                      <a:noFill/>
                    </a:lnR>
                    <a:lnT>
                      <a:noFill/>
                    </a:lnT>
                    <a:lnB>
                      <a:noFill/>
                    </a:lnB>
                  </a:tcPr>
                </a:tc>
                <a:tc>
                  <a:txBody>
                    <a:bodyPr/>
                    <a:lstStyle/>
                    <a:p>
                      <a:pPr algn="r" fontAlgn="b"/>
                      <a:r>
                        <a:rPr lang="en-US" sz="1200" b="1" i="0" u="none" strike="noStrike" dirty="0">
                          <a:solidFill>
                            <a:srgbClr val="FFFF00"/>
                          </a:solidFill>
                          <a:effectLst/>
                          <a:latin typeface="Calibri"/>
                        </a:rPr>
                        <a:t>2</a:t>
                      </a:r>
                    </a:p>
                  </a:txBody>
                  <a:tcPr marL="9525" marR="9525" marT="9525" marB="0" anchor="b">
                    <a:lnL>
                      <a:noFill/>
                    </a:lnL>
                    <a:lnR>
                      <a:noFill/>
                    </a:lnR>
                    <a:lnT>
                      <a:noFill/>
                    </a:lnT>
                    <a:lnB>
                      <a:noFill/>
                    </a:lnB>
                  </a:tcPr>
                </a:tc>
                <a:extLst>
                  <a:ext uri="{0D108BD9-81ED-4DB2-BD59-A6C34878D82A}">
                    <a16:rowId xmlns:a16="http://schemas.microsoft.com/office/drawing/2014/main" val="10007"/>
                  </a:ext>
                </a:extLst>
              </a:tr>
              <a:tr h="238760">
                <a:tc>
                  <a:txBody>
                    <a:bodyPr/>
                    <a:lstStyle/>
                    <a:p>
                      <a:pPr algn="l" fontAlgn="b"/>
                      <a:r>
                        <a:rPr lang="en-US" sz="1200" b="1" i="0" u="none" strike="noStrike">
                          <a:solidFill>
                            <a:srgbClr val="FFFF00"/>
                          </a:solidFill>
                          <a:effectLst/>
                          <a:latin typeface="Calibri"/>
                        </a:rPr>
                        <a:t>Student H</a:t>
                      </a:r>
                    </a:p>
                  </a:txBody>
                  <a:tcPr marL="9525" marR="9525" marT="9525" marB="0" anchor="b">
                    <a:lnL>
                      <a:noFill/>
                    </a:lnL>
                    <a:lnR>
                      <a:noFill/>
                    </a:lnR>
                    <a:lnT>
                      <a:noFill/>
                    </a:lnT>
                    <a:lnB>
                      <a:noFill/>
                    </a:lnB>
                  </a:tcPr>
                </a:tc>
                <a:tc>
                  <a:txBody>
                    <a:bodyPr/>
                    <a:lstStyle/>
                    <a:p>
                      <a:pPr algn="ctr" fontAlgn="b"/>
                      <a:r>
                        <a:rPr lang="en-US" sz="1200" b="1" i="0" u="none" strike="noStrike">
                          <a:solidFill>
                            <a:srgbClr val="FFFF00"/>
                          </a:solidFill>
                          <a:effectLst/>
                          <a:latin typeface="Calibri"/>
                        </a:rPr>
                        <a:t>231</a:t>
                      </a:r>
                    </a:p>
                  </a:txBody>
                  <a:tcPr marL="9525" marR="9525" marT="9525" marB="0" anchor="b">
                    <a:lnL>
                      <a:noFill/>
                    </a:lnL>
                    <a:lnR>
                      <a:noFill/>
                    </a:lnR>
                    <a:lnT>
                      <a:noFill/>
                    </a:lnT>
                    <a:lnB>
                      <a:noFill/>
                    </a:lnB>
                  </a:tcPr>
                </a:tc>
                <a:tc>
                  <a:txBody>
                    <a:bodyPr/>
                    <a:lstStyle/>
                    <a:p>
                      <a:pPr algn="ctr" fontAlgn="b"/>
                      <a:r>
                        <a:rPr lang="en-US" sz="1200" b="1" i="0" u="none" strike="noStrike">
                          <a:solidFill>
                            <a:srgbClr val="FFFF00"/>
                          </a:solidFill>
                          <a:effectLst/>
                          <a:latin typeface="Calibri"/>
                        </a:rPr>
                        <a:t>55</a:t>
                      </a:r>
                    </a:p>
                  </a:txBody>
                  <a:tcPr marL="9525" marR="9525" marT="9525" marB="0" anchor="b">
                    <a:lnL>
                      <a:noFill/>
                    </a:lnL>
                    <a:lnR>
                      <a:noFill/>
                    </a:lnR>
                    <a:lnT>
                      <a:noFill/>
                    </a:lnT>
                    <a:lnB>
                      <a:noFill/>
                    </a:lnB>
                  </a:tcPr>
                </a:tc>
                <a:tc>
                  <a:txBody>
                    <a:bodyPr/>
                    <a:lstStyle/>
                    <a:p>
                      <a:pPr algn="ctr" fontAlgn="b"/>
                      <a:r>
                        <a:rPr lang="en-US" sz="1200" b="1" i="0" u="none" strike="noStrike" dirty="0">
                          <a:solidFill>
                            <a:srgbClr val="FFFF00"/>
                          </a:solidFill>
                          <a:effectLst/>
                          <a:latin typeface="Calibri"/>
                        </a:rPr>
                        <a:t>230</a:t>
                      </a:r>
                    </a:p>
                  </a:txBody>
                  <a:tcPr marL="9525" marR="9525" marT="9525" marB="0" anchor="b">
                    <a:lnL>
                      <a:noFill/>
                    </a:lnL>
                    <a:lnR>
                      <a:noFill/>
                    </a:lnR>
                    <a:lnT>
                      <a:noFill/>
                    </a:lnT>
                    <a:lnB>
                      <a:noFill/>
                    </a:lnB>
                  </a:tcPr>
                </a:tc>
                <a:tc>
                  <a:txBody>
                    <a:bodyPr/>
                    <a:lstStyle/>
                    <a:p>
                      <a:pPr algn="ctr" fontAlgn="b"/>
                      <a:r>
                        <a:rPr lang="en-US" sz="1200" b="1" i="0" u="none" strike="noStrike" dirty="0">
                          <a:solidFill>
                            <a:srgbClr val="FFFF00"/>
                          </a:solidFill>
                          <a:effectLst/>
                          <a:latin typeface="Calibri"/>
                        </a:rPr>
                        <a:t>54</a:t>
                      </a:r>
                    </a:p>
                  </a:txBody>
                  <a:tcPr marL="9525" marR="9525" marT="9525" marB="0" anchor="b">
                    <a:lnL>
                      <a:noFill/>
                    </a:lnL>
                    <a:lnR>
                      <a:noFill/>
                    </a:lnR>
                    <a:lnT>
                      <a:noFill/>
                    </a:lnT>
                    <a:lnB>
                      <a:noFill/>
                    </a:lnB>
                  </a:tcPr>
                </a:tc>
                <a:tc>
                  <a:txBody>
                    <a:bodyPr/>
                    <a:lstStyle/>
                    <a:p>
                      <a:pPr algn="r" fontAlgn="b"/>
                      <a:r>
                        <a:rPr lang="en-US" sz="1200" b="1" i="0" u="none" strike="noStrike">
                          <a:solidFill>
                            <a:srgbClr val="FFFF00"/>
                          </a:solidFill>
                          <a:effectLst/>
                          <a:latin typeface="Calibri"/>
                        </a:rPr>
                        <a:t>-1</a:t>
                      </a:r>
                    </a:p>
                  </a:txBody>
                  <a:tcPr marL="9525" marR="9525" marT="9525" marB="0" anchor="b">
                    <a:lnL>
                      <a:noFill/>
                    </a:lnL>
                    <a:lnR>
                      <a:noFill/>
                    </a:lnR>
                    <a:lnT>
                      <a:noFill/>
                    </a:lnT>
                    <a:lnB>
                      <a:noFill/>
                    </a:lnB>
                  </a:tcPr>
                </a:tc>
                <a:extLst>
                  <a:ext uri="{0D108BD9-81ED-4DB2-BD59-A6C34878D82A}">
                    <a16:rowId xmlns:a16="http://schemas.microsoft.com/office/drawing/2014/main" val="10008"/>
                  </a:ext>
                </a:extLst>
              </a:tr>
              <a:tr h="238760">
                <a:tc>
                  <a:txBody>
                    <a:bodyPr/>
                    <a:lstStyle/>
                    <a:p>
                      <a:pPr algn="l" fontAlgn="b"/>
                      <a:r>
                        <a:rPr lang="en-US" sz="1200" b="1" i="0" u="none" strike="noStrike">
                          <a:solidFill>
                            <a:srgbClr val="FFFF00"/>
                          </a:solidFill>
                          <a:effectLst/>
                          <a:latin typeface="Calibri"/>
                        </a:rPr>
                        <a:t>Student I</a:t>
                      </a:r>
                    </a:p>
                  </a:txBody>
                  <a:tcPr marL="9525" marR="9525" marT="9525" marB="0" anchor="b">
                    <a:lnL>
                      <a:noFill/>
                    </a:lnL>
                    <a:lnR>
                      <a:noFill/>
                    </a:lnR>
                    <a:lnT>
                      <a:noFill/>
                    </a:lnT>
                    <a:lnB>
                      <a:noFill/>
                    </a:lnB>
                  </a:tcPr>
                </a:tc>
                <a:tc>
                  <a:txBody>
                    <a:bodyPr/>
                    <a:lstStyle/>
                    <a:p>
                      <a:pPr algn="ctr" fontAlgn="b"/>
                      <a:r>
                        <a:rPr lang="en-US" sz="1200" b="1" i="0" u="none" strike="noStrike">
                          <a:solidFill>
                            <a:srgbClr val="FFFF00"/>
                          </a:solidFill>
                          <a:effectLst/>
                          <a:latin typeface="Calibri"/>
                        </a:rPr>
                        <a:t>227</a:t>
                      </a:r>
                    </a:p>
                  </a:txBody>
                  <a:tcPr marL="9525" marR="9525" marT="9525" marB="0" anchor="b">
                    <a:lnL>
                      <a:noFill/>
                    </a:lnL>
                    <a:lnR>
                      <a:noFill/>
                    </a:lnR>
                    <a:lnT>
                      <a:noFill/>
                    </a:lnT>
                    <a:lnB>
                      <a:noFill/>
                    </a:lnB>
                  </a:tcPr>
                </a:tc>
                <a:tc>
                  <a:txBody>
                    <a:bodyPr/>
                    <a:lstStyle/>
                    <a:p>
                      <a:pPr algn="ctr" fontAlgn="b"/>
                      <a:r>
                        <a:rPr lang="en-US" sz="1200" b="1" i="0" u="none" strike="noStrike">
                          <a:solidFill>
                            <a:srgbClr val="FFFF00"/>
                          </a:solidFill>
                          <a:effectLst/>
                          <a:latin typeface="Calibri"/>
                        </a:rPr>
                        <a:t>53</a:t>
                      </a:r>
                    </a:p>
                  </a:txBody>
                  <a:tcPr marL="9525" marR="9525" marT="9525" marB="0" anchor="b">
                    <a:lnL>
                      <a:noFill/>
                    </a:lnL>
                    <a:lnR>
                      <a:noFill/>
                    </a:lnR>
                    <a:lnT>
                      <a:noFill/>
                    </a:lnT>
                    <a:lnB>
                      <a:noFill/>
                    </a:lnB>
                  </a:tcPr>
                </a:tc>
                <a:tc>
                  <a:txBody>
                    <a:bodyPr/>
                    <a:lstStyle/>
                    <a:p>
                      <a:pPr algn="ctr" fontAlgn="b"/>
                      <a:r>
                        <a:rPr lang="en-US" sz="1200" b="1" i="0" u="none" strike="noStrike">
                          <a:solidFill>
                            <a:srgbClr val="FFFF00"/>
                          </a:solidFill>
                          <a:effectLst/>
                          <a:latin typeface="Calibri"/>
                        </a:rPr>
                        <a:t>220</a:t>
                      </a:r>
                    </a:p>
                  </a:txBody>
                  <a:tcPr marL="9525" marR="9525" marT="9525" marB="0" anchor="b">
                    <a:lnL>
                      <a:noFill/>
                    </a:lnL>
                    <a:lnR>
                      <a:noFill/>
                    </a:lnR>
                    <a:lnT>
                      <a:noFill/>
                    </a:lnT>
                    <a:lnB>
                      <a:noFill/>
                    </a:lnB>
                  </a:tcPr>
                </a:tc>
                <a:tc>
                  <a:txBody>
                    <a:bodyPr/>
                    <a:lstStyle/>
                    <a:p>
                      <a:pPr algn="ctr" fontAlgn="b"/>
                      <a:r>
                        <a:rPr lang="en-US" sz="1200" b="1" i="0" u="none" strike="noStrike" dirty="0">
                          <a:solidFill>
                            <a:srgbClr val="FFFF00"/>
                          </a:solidFill>
                          <a:effectLst/>
                          <a:latin typeface="Calibri"/>
                        </a:rPr>
                        <a:t>50</a:t>
                      </a:r>
                    </a:p>
                  </a:txBody>
                  <a:tcPr marL="9525" marR="9525" marT="9525" marB="0" anchor="b">
                    <a:lnL>
                      <a:noFill/>
                    </a:lnL>
                    <a:lnR>
                      <a:noFill/>
                    </a:lnR>
                    <a:lnT>
                      <a:noFill/>
                    </a:lnT>
                    <a:lnB>
                      <a:noFill/>
                    </a:lnB>
                  </a:tcPr>
                </a:tc>
                <a:tc>
                  <a:txBody>
                    <a:bodyPr/>
                    <a:lstStyle/>
                    <a:p>
                      <a:pPr algn="r" fontAlgn="b"/>
                      <a:r>
                        <a:rPr lang="en-US" sz="1200" b="1" i="0" u="none" strike="noStrike">
                          <a:solidFill>
                            <a:srgbClr val="FFFF00"/>
                          </a:solidFill>
                          <a:effectLst/>
                          <a:latin typeface="Calibri"/>
                        </a:rPr>
                        <a:t>-3</a:t>
                      </a:r>
                    </a:p>
                  </a:txBody>
                  <a:tcPr marL="9525" marR="9525" marT="9525" marB="0" anchor="b">
                    <a:lnL>
                      <a:noFill/>
                    </a:lnL>
                    <a:lnR>
                      <a:noFill/>
                    </a:lnR>
                    <a:lnT>
                      <a:noFill/>
                    </a:lnT>
                    <a:lnB>
                      <a:noFill/>
                    </a:lnB>
                  </a:tcPr>
                </a:tc>
                <a:extLst>
                  <a:ext uri="{0D108BD9-81ED-4DB2-BD59-A6C34878D82A}">
                    <a16:rowId xmlns:a16="http://schemas.microsoft.com/office/drawing/2014/main" val="10009"/>
                  </a:ext>
                </a:extLst>
              </a:tr>
              <a:tr h="238760">
                <a:tc>
                  <a:txBody>
                    <a:bodyPr/>
                    <a:lstStyle/>
                    <a:p>
                      <a:pPr algn="l" fontAlgn="b"/>
                      <a:r>
                        <a:rPr lang="en-US" sz="1200" b="1" i="0" u="none" strike="noStrike">
                          <a:solidFill>
                            <a:srgbClr val="FFFF00"/>
                          </a:solidFill>
                          <a:effectLst/>
                          <a:latin typeface="Calibri"/>
                        </a:rPr>
                        <a:t>Student J</a:t>
                      </a:r>
                    </a:p>
                  </a:txBody>
                  <a:tcPr marL="9525" marR="9525" marT="9525" marB="0" anchor="b">
                    <a:lnL>
                      <a:noFill/>
                    </a:lnL>
                    <a:lnR>
                      <a:noFill/>
                    </a:lnR>
                    <a:lnT>
                      <a:noFill/>
                    </a:lnT>
                    <a:lnB>
                      <a:noFill/>
                    </a:lnB>
                  </a:tcPr>
                </a:tc>
                <a:tc>
                  <a:txBody>
                    <a:bodyPr/>
                    <a:lstStyle/>
                    <a:p>
                      <a:pPr algn="ctr" fontAlgn="b"/>
                      <a:r>
                        <a:rPr lang="en-US" sz="1200" b="1" i="0" u="none" strike="noStrike">
                          <a:solidFill>
                            <a:srgbClr val="FFFF00"/>
                          </a:solidFill>
                          <a:effectLst/>
                          <a:latin typeface="Calibri"/>
                        </a:rPr>
                        <a:t>235</a:t>
                      </a:r>
                    </a:p>
                  </a:txBody>
                  <a:tcPr marL="9525" marR="9525" marT="9525" marB="0" anchor="b">
                    <a:lnL>
                      <a:noFill/>
                    </a:lnL>
                    <a:lnR>
                      <a:noFill/>
                    </a:lnR>
                    <a:lnT>
                      <a:noFill/>
                    </a:lnT>
                    <a:lnB>
                      <a:noFill/>
                    </a:lnB>
                  </a:tcPr>
                </a:tc>
                <a:tc>
                  <a:txBody>
                    <a:bodyPr/>
                    <a:lstStyle/>
                    <a:p>
                      <a:pPr algn="ctr" fontAlgn="b"/>
                      <a:r>
                        <a:rPr lang="en-US" sz="1200" b="1" i="0" u="none" strike="noStrike">
                          <a:solidFill>
                            <a:srgbClr val="FFFF00"/>
                          </a:solidFill>
                          <a:effectLst/>
                          <a:latin typeface="Calibri"/>
                        </a:rPr>
                        <a:t>56</a:t>
                      </a:r>
                    </a:p>
                  </a:txBody>
                  <a:tcPr marL="9525" marR="9525" marT="9525" marB="0" anchor="b">
                    <a:lnL>
                      <a:noFill/>
                    </a:lnL>
                    <a:lnR>
                      <a:noFill/>
                    </a:lnR>
                    <a:lnT>
                      <a:noFill/>
                    </a:lnT>
                    <a:lnB>
                      <a:noFill/>
                    </a:lnB>
                  </a:tcPr>
                </a:tc>
                <a:tc>
                  <a:txBody>
                    <a:bodyPr/>
                    <a:lstStyle/>
                    <a:p>
                      <a:pPr algn="ctr" fontAlgn="b"/>
                      <a:r>
                        <a:rPr lang="en-US" sz="1200" b="1" i="0" u="none" strike="noStrike">
                          <a:solidFill>
                            <a:srgbClr val="FFFF00"/>
                          </a:solidFill>
                          <a:effectLst/>
                          <a:latin typeface="Calibri"/>
                        </a:rPr>
                        <a:t>230</a:t>
                      </a:r>
                    </a:p>
                  </a:txBody>
                  <a:tcPr marL="9525" marR="9525" marT="9525" marB="0" anchor="b">
                    <a:lnL>
                      <a:noFill/>
                    </a:lnL>
                    <a:lnR>
                      <a:noFill/>
                    </a:lnR>
                    <a:lnT>
                      <a:noFill/>
                    </a:lnT>
                    <a:lnB>
                      <a:noFill/>
                    </a:lnB>
                  </a:tcPr>
                </a:tc>
                <a:tc>
                  <a:txBody>
                    <a:bodyPr/>
                    <a:lstStyle/>
                    <a:p>
                      <a:pPr algn="ctr" fontAlgn="b"/>
                      <a:r>
                        <a:rPr lang="en-US" sz="1200" b="1" i="0" u="none" strike="noStrike" dirty="0">
                          <a:solidFill>
                            <a:srgbClr val="FFFF00"/>
                          </a:solidFill>
                          <a:effectLst/>
                          <a:latin typeface="Calibri"/>
                        </a:rPr>
                        <a:t>54</a:t>
                      </a:r>
                    </a:p>
                  </a:txBody>
                  <a:tcPr marL="9525" marR="9525" marT="9525" marB="0" anchor="b">
                    <a:lnL>
                      <a:noFill/>
                    </a:lnL>
                    <a:lnR>
                      <a:noFill/>
                    </a:lnR>
                    <a:lnT>
                      <a:noFill/>
                    </a:lnT>
                    <a:lnB>
                      <a:noFill/>
                    </a:lnB>
                  </a:tcPr>
                </a:tc>
                <a:tc>
                  <a:txBody>
                    <a:bodyPr/>
                    <a:lstStyle/>
                    <a:p>
                      <a:pPr algn="r" fontAlgn="b"/>
                      <a:r>
                        <a:rPr lang="en-US" sz="1200" b="1" i="0" u="none" strike="noStrike">
                          <a:solidFill>
                            <a:srgbClr val="FFFF00"/>
                          </a:solidFill>
                          <a:effectLst/>
                          <a:latin typeface="Calibri"/>
                        </a:rPr>
                        <a:t>-2</a:t>
                      </a:r>
                    </a:p>
                  </a:txBody>
                  <a:tcPr marL="9525" marR="9525" marT="9525" marB="0" anchor="b">
                    <a:lnL>
                      <a:noFill/>
                    </a:lnL>
                    <a:lnR>
                      <a:noFill/>
                    </a:lnR>
                    <a:lnT>
                      <a:noFill/>
                    </a:lnT>
                    <a:lnB>
                      <a:noFill/>
                    </a:lnB>
                  </a:tcPr>
                </a:tc>
                <a:extLst>
                  <a:ext uri="{0D108BD9-81ED-4DB2-BD59-A6C34878D82A}">
                    <a16:rowId xmlns:a16="http://schemas.microsoft.com/office/drawing/2014/main" val="10010"/>
                  </a:ext>
                </a:extLst>
              </a:tr>
              <a:tr h="238760">
                <a:tc>
                  <a:txBody>
                    <a:bodyPr/>
                    <a:lstStyle/>
                    <a:p>
                      <a:pPr algn="l" fontAlgn="b"/>
                      <a:endParaRPr lang="en-US" sz="1200" b="1" i="0" u="none" strike="noStrike" dirty="0">
                        <a:solidFill>
                          <a:srgbClr val="FFFF00"/>
                        </a:solidFill>
                        <a:effectLst/>
                        <a:latin typeface="Calibri"/>
                      </a:endParaRPr>
                    </a:p>
                  </a:txBody>
                  <a:tcPr marL="9525" marR="9525" marT="9525" marB="0" anchor="b">
                    <a:lnL>
                      <a:noFill/>
                    </a:lnL>
                    <a:lnR>
                      <a:noFill/>
                    </a:lnR>
                    <a:lnT>
                      <a:noFill/>
                    </a:lnT>
                    <a:lnB>
                      <a:noFill/>
                    </a:lnB>
                  </a:tcPr>
                </a:tc>
                <a:tc>
                  <a:txBody>
                    <a:bodyPr/>
                    <a:lstStyle/>
                    <a:p>
                      <a:pPr algn="ctr" fontAlgn="b"/>
                      <a:r>
                        <a:rPr lang="en-US" sz="1200" b="1" i="0" u="none" strike="noStrike" dirty="0">
                          <a:solidFill>
                            <a:srgbClr val="FFFF00"/>
                          </a:solidFill>
                          <a:effectLst/>
                          <a:latin typeface="Calibri"/>
                        </a:rPr>
                        <a:t>Prior Year</a:t>
                      </a:r>
                    </a:p>
                  </a:txBody>
                  <a:tcPr marL="9525" marR="9525" marT="9525" marB="0" anchor="b">
                    <a:lnL>
                      <a:noFill/>
                    </a:lnL>
                    <a:lnR>
                      <a:noFill/>
                    </a:lnR>
                    <a:lnT>
                      <a:noFill/>
                    </a:lnT>
                    <a:lnB>
                      <a:noFill/>
                    </a:lnB>
                  </a:tcPr>
                </a:tc>
                <a:tc>
                  <a:txBody>
                    <a:bodyPr/>
                    <a:lstStyle/>
                    <a:p>
                      <a:pPr algn="l" fontAlgn="b"/>
                      <a:endParaRPr lang="en-US" sz="1200" b="1" i="0" u="none" strike="noStrike">
                        <a:solidFill>
                          <a:srgbClr val="FFFF00"/>
                        </a:solidFill>
                        <a:effectLst/>
                        <a:latin typeface="Calibri"/>
                      </a:endParaRPr>
                    </a:p>
                  </a:txBody>
                  <a:tcPr marL="9525" marR="9525" marT="9525" marB="0" anchor="b">
                    <a:lnL>
                      <a:noFill/>
                    </a:lnL>
                    <a:lnR>
                      <a:noFill/>
                    </a:lnR>
                    <a:lnT>
                      <a:noFill/>
                    </a:lnT>
                    <a:lnB>
                      <a:noFill/>
                    </a:lnB>
                  </a:tcPr>
                </a:tc>
                <a:tc>
                  <a:txBody>
                    <a:bodyPr/>
                    <a:lstStyle/>
                    <a:p>
                      <a:pPr algn="ctr" fontAlgn="b"/>
                      <a:r>
                        <a:rPr lang="en-US" sz="1200" b="1" i="0" u="none" strike="noStrike" dirty="0">
                          <a:solidFill>
                            <a:srgbClr val="FFFF00"/>
                          </a:solidFill>
                          <a:effectLst/>
                          <a:latin typeface="Calibri"/>
                        </a:rPr>
                        <a:t>Current Year</a:t>
                      </a:r>
                    </a:p>
                  </a:txBody>
                  <a:tcPr marL="9525" marR="9525" marT="9525" marB="0" anchor="b">
                    <a:lnL>
                      <a:noFill/>
                    </a:lnL>
                    <a:lnR>
                      <a:noFill/>
                    </a:lnR>
                    <a:lnT>
                      <a:noFill/>
                    </a:lnT>
                    <a:lnB>
                      <a:noFill/>
                    </a:lnB>
                  </a:tcPr>
                </a:tc>
                <a:tc>
                  <a:txBody>
                    <a:bodyPr/>
                    <a:lstStyle/>
                    <a:p>
                      <a:pPr algn="r" fontAlgn="b"/>
                      <a:r>
                        <a:rPr lang="en-US" sz="1200" b="1" i="0" u="none" strike="noStrike" dirty="0">
                          <a:solidFill>
                            <a:srgbClr val="FFFF00"/>
                          </a:solidFill>
                          <a:effectLst/>
                          <a:latin typeface="Calibri"/>
                        </a:rPr>
                        <a:t>Mean</a:t>
                      </a:r>
                    </a:p>
                  </a:txBody>
                  <a:tcPr marL="9525" marR="9525" marT="9525" marB="0" anchor="b">
                    <a:lnL>
                      <a:noFill/>
                    </a:lnL>
                    <a:lnR>
                      <a:noFill/>
                    </a:lnR>
                    <a:lnT>
                      <a:noFill/>
                    </a:lnT>
                    <a:lnB>
                      <a:noFill/>
                    </a:lnB>
                  </a:tcPr>
                </a:tc>
                <a:tc>
                  <a:txBody>
                    <a:bodyPr/>
                    <a:lstStyle/>
                    <a:p>
                      <a:pPr algn="r" fontAlgn="b"/>
                      <a:r>
                        <a:rPr lang="en-US" sz="1200" b="1" i="0" u="none" strike="noStrike">
                          <a:solidFill>
                            <a:srgbClr val="FFFF00"/>
                          </a:solidFill>
                          <a:effectLst/>
                          <a:latin typeface="Calibri"/>
                        </a:rPr>
                        <a:t>-1.7</a:t>
                      </a:r>
                    </a:p>
                  </a:txBody>
                  <a:tcPr marL="9525" marR="9525" marT="9525" marB="0" anchor="b">
                    <a:lnL>
                      <a:noFill/>
                    </a:lnL>
                    <a:lnR>
                      <a:noFill/>
                    </a:lnR>
                    <a:lnT>
                      <a:noFill/>
                    </a:lnT>
                    <a:lnB>
                      <a:noFill/>
                    </a:lnB>
                  </a:tcPr>
                </a:tc>
                <a:extLst>
                  <a:ext uri="{0D108BD9-81ED-4DB2-BD59-A6C34878D82A}">
                    <a16:rowId xmlns:a16="http://schemas.microsoft.com/office/drawing/2014/main" val="10011"/>
                  </a:ext>
                </a:extLst>
              </a:tr>
              <a:tr h="238760">
                <a:tc>
                  <a:txBody>
                    <a:bodyPr/>
                    <a:lstStyle/>
                    <a:p>
                      <a:pPr algn="l" fontAlgn="b"/>
                      <a:r>
                        <a:rPr lang="en-US" sz="1200" b="1" i="0" u="none" strike="noStrike" dirty="0">
                          <a:solidFill>
                            <a:srgbClr val="FFFF00"/>
                          </a:solidFill>
                          <a:effectLst/>
                          <a:latin typeface="Calibri"/>
                        </a:rPr>
                        <a:t>Proficiency</a:t>
                      </a:r>
                      <a:r>
                        <a:rPr lang="en-US" sz="1200" b="1" i="0" u="none" strike="noStrike" baseline="0" dirty="0">
                          <a:solidFill>
                            <a:srgbClr val="FFFF00"/>
                          </a:solidFill>
                          <a:effectLst/>
                          <a:latin typeface="Calibri"/>
                        </a:rPr>
                        <a:t> = 230</a:t>
                      </a:r>
                      <a:endParaRPr lang="en-US" sz="1200" b="1" i="0" u="none" strike="noStrike" dirty="0">
                        <a:solidFill>
                          <a:srgbClr val="FFFF00"/>
                        </a:solidFill>
                        <a:effectLst/>
                        <a:latin typeface="Calibri"/>
                      </a:endParaRPr>
                    </a:p>
                  </a:txBody>
                  <a:tcPr marL="9525" marR="9525" marT="9525" marB="0" anchor="b">
                    <a:lnL>
                      <a:noFill/>
                    </a:lnL>
                    <a:lnR>
                      <a:noFill/>
                    </a:lnR>
                    <a:lnT>
                      <a:noFill/>
                    </a:lnT>
                    <a:lnB>
                      <a:noFill/>
                    </a:lnB>
                  </a:tcPr>
                </a:tc>
                <a:tc>
                  <a:txBody>
                    <a:bodyPr/>
                    <a:lstStyle/>
                    <a:p>
                      <a:pPr marL="0" marR="0" indent="0" algn="ctr" defTabSz="914400" rtl="0" eaLnBrk="1" fontAlgn="b" latinLnBrk="0" hangingPunct="1">
                        <a:lnSpc>
                          <a:spcPct val="100000"/>
                        </a:lnSpc>
                        <a:spcBef>
                          <a:spcPts val="0"/>
                        </a:spcBef>
                        <a:spcAft>
                          <a:spcPts val="0"/>
                        </a:spcAft>
                        <a:buClrTx/>
                        <a:buSzTx/>
                        <a:buFontTx/>
                        <a:buNone/>
                        <a:tabLst/>
                        <a:defRPr/>
                      </a:pPr>
                      <a:r>
                        <a:rPr lang="en-US" sz="1200" b="1" i="0" u="none" strike="noStrike" dirty="0">
                          <a:solidFill>
                            <a:srgbClr val="FFFF00"/>
                          </a:solidFill>
                          <a:effectLst/>
                          <a:latin typeface="Calibri"/>
                        </a:rPr>
                        <a:t>% Proficient  = 50%</a:t>
                      </a:r>
                    </a:p>
                  </a:txBody>
                  <a:tcPr marL="9525" marR="9525" marT="9525" marB="0" anchor="b">
                    <a:lnL>
                      <a:noFill/>
                    </a:lnL>
                    <a:lnR>
                      <a:noFill/>
                    </a:lnR>
                    <a:lnT>
                      <a:noFill/>
                    </a:lnT>
                    <a:lnB>
                      <a:noFill/>
                    </a:lnB>
                  </a:tcPr>
                </a:tc>
                <a:tc>
                  <a:txBody>
                    <a:bodyPr/>
                    <a:lstStyle/>
                    <a:p>
                      <a:pPr algn="l" fontAlgn="b"/>
                      <a:endParaRPr lang="en-US" sz="1200" b="1" i="0" u="none" strike="noStrike" dirty="0">
                        <a:solidFill>
                          <a:srgbClr val="FFFF00"/>
                        </a:solidFill>
                        <a:effectLst/>
                        <a:latin typeface="Calibri"/>
                      </a:endParaRPr>
                    </a:p>
                  </a:txBody>
                  <a:tcPr marL="9525" marR="9525" marT="9525" marB="0" anchor="b">
                    <a:lnL>
                      <a:noFill/>
                    </a:lnL>
                    <a:lnR>
                      <a:noFill/>
                    </a:lnR>
                    <a:lnT>
                      <a:noFill/>
                    </a:lnT>
                    <a:lnB>
                      <a:noFill/>
                    </a:lnB>
                  </a:tcPr>
                </a:tc>
                <a:tc>
                  <a:txBody>
                    <a:bodyPr/>
                    <a:lstStyle/>
                    <a:p>
                      <a:pPr algn="ctr" fontAlgn="b"/>
                      <a:r>
                        <a:rPr lang="en-US" sz="1200" b="1" i="0" u="none" strike="noStrike" dirty="0">
                          <a:solidFill>
                            <a:srgbClr val="FFFF00"/>
                          </a:solidFill>
                          <a:effectLst/>
                          <a:latin typeface="Calibri"/>
                        </a:rPr>
                        <a:t>%Proficient =  90%</a:t>
                      </a:r>
                    </a:p>
                  </a:txBody>
                  <a:tcPr marL="9525" marR="9525" marT="9525" marB="0" anchor="b">
                    <a:lnL>
                      <a:noFill/>
                    </a:lnL>
                    <a:lnR>
                      <a:noFill/>
                    </a:lnR>
                    <a:lnT>
                      <a:noFill/>
                    </a:lnT>
                    <a:lnB>
                      <a:noFill/>
                    </a:lnB>
                  </a:tcPr>
                </a:tc>
                <a:tc>
                  <a:txBody>
                    <a:bodyPr/>
                    <a:lstStyle/>
                    <a:p>
                      <a:pPr algn="r" fontAlgn="b"/>
                      <a:r>
                        <a:rPr lang="en-US" sz="1200" b="1" i="0" u="none" strike="noStrike" dirty="0" err="1">
                          <a:solidFill>
                            <a:srgbClr val="FFFF00"/>
                          </a:solidFill>
                          <a:effectLst/>
                          <a:latin typeface="Calibri"/>
                        </a:rPr>
                        <a:t>Std</a:t>
                      </a:r>
                      <a:r>
                        <a:rPr lang="en-US" sz="1200" b="1" i="0" u="none" strike="noStrike" dirty="0">
                          <a:solidFill>
                            <a:srgbClr val="FFFF00"/>
                          </a:solidFill>
                          <a:effectLst/>
                          <a:latin typeface="Calibri"/>
                        </a:rPr>
                        <a:t> Dev</a:t>
                      </a:r>
                    </a:p>
                  </a:txBody>
                  <a:tcPr marL="9525" marR="9525" marT="9525" marB="0" anchor="b">
                    <a:lnL>
                      <a:noFill/>
                    </a:lnL>
                    <a:lnR>
                      <a:noFill/>
                    </a:lnR>
                    <a:lnT>
                      <a:noFill/>
                    </a:lnT>
                    <a:lnB>
                      <a:noFill/>
                    </a:lnB>
                  </a:tcPr>
                </a:tc>
                <a:tc>
                  <a:txBody>
                    <a:bodyPr/>
                    <a:lstStyle/>
                    <a:p>
                      <a:pPr algn="r" fontAlgn="b"/>
                      <a:r>
                        <a:rPr lang="en-US" sz="1200" b="1" i="0" u="none" strike="noStrike">
                          <a:solidFill>
                            <a:srgbClr val="FFFF00"/>
                          </a:solidFill>
                          <a:effectLst/>
                          <a:latin typeface="Calibri"/>
                        </a:rPr>
                        <a:t>3.2</a:t>
                      </a:r>
                    </a:p>
                  </a:txBody>
                  <a:tcPr marL="9525" marR="9525" marT="9525" marB="0" anchor="b">
                    <a:lnL>
                      <a:noFill/>
                    </a:lnL>
                    <a:lnR>
                      <a:noFill/>
                    </a:lnR>
                    <a:lnT>
                      <a:noFill/>
                    </a:lnT>
                    <a:lnB>
                      <a:noFill/>
                    </a:lnB>
                  </a:tcPr>
                </a:tc>
                <a:extLst>
                  <a:ext uri="{0D108BD9-81ED-4DB2-BD59-A6C34878D82A}">
                    <a16:rowId xmlns:a16="http://schemas.microsoft.com/office/drawing/2014/main" val="10012"/>
                  </a:ext>
                </a:extLst>
              </a:tr>
              <a:tr h="238760">
                <a:tc>
                  <a:txBody>
                    <a:bodyPr/>
                    <a:lstStyle/>
                    <a:p>
                      <a:pPr algn="l" fontAlgn="b"/>
                      <a:endParaRPr lang="en-US" sz="1200" b="1" i="0" u="none" strike="noStrike">
                        <a:solidFill>
                          <a:srgbClr val="FFFF00"/>
                        </a:solidFill>
                        <a:effectLst/>
                        <a:latin typeface="Calibri"/>
                      </a:endParaRPr>
                    </a:p>
                  </a:txBody>
                  <a:tcPr marL="9525" marR="9525" marT="9525" marB="0" anchor="b">
                    <a:lnL>
                      <a:noFill/>
                    </a:lnL>
                    <a:lnR>
                      <a:noFill/>
                    </a:lnR>
                    <a:lnT>
                      <a:noFill/>
                    </a:lnT>
                    <a:lnB>
                      <a:noFill/>
                    </a:lnB>
                  </a:tcPr>
                </a:tc>
                <a:tc>
                  <a:txBody>
                    <a:bodyPr/>
                    <a:lstStyle/>
                    <a:p>
                      <a:pPr algn="l" fontAlgn="b"/>
                      <a:endParaRPr lang="en-US" sz="1200" b="1" i="0" u="none" strike="noStrike" dirty="0">
                        <a:solidFill>
                          <a:srgbClr val="FFFF00"/>
                        </a:solidFill>
                        <a:effectLst/>
                        <a:latin typeface="Calibri"/>
                      </a:endParaRPr>
                    </a:p>
                  </a:txBody>
                  <a:tcPr marL="9525" marR="9525" marT="9525" marB="0" anchor="b">
                    <a:lnL>
                      <a:noFill/>
                    </a:lnL>
                    <a:lnR>
                      <a:noFill/>
                    </a:lnR>
                    <a:lnT>
                      <a:noFill/>
                    </a:lnT>
                    <a:lnB>
                      <a:noFill/>
                    </a:lnB>
                  </a:tcPr>
                </a:tc>
                <a:tc>
                  <a:txBody>
                    <a:bodyPr/>
                    <a:lstStyle/>
                    <a:p>
                      <a:pPr algn="l" fontAlgn="b"/>
                      <a:endParaRPr lang="en-US" sz="1200" b="1" i="0" u="none" strike="noStrike" dirty="0">
                        <a:solidFill>
                          <a:srgbClr val="FFFF00"/>
                        </a:solidFill>
                        <a:effectLst/>
                        <a:latin typeface="Calibri"/>
                      </a:endParaRPr>
                    </a:p>
                  </a:txBody>
                  <a:tcPr marL="9525" marR="9525" marT="9525" marB="0" anchor="b">
                    <a:lnL>
                      <a:noFill/>
                    </a:lnL>
                    <a:lnR>
                      <a:noFill/>
                    </a:lnR>
                    <a:lnT>
                      <a:noFill/>
                    </a:lnT>
                    <a:lnB>
                      <a:noFill/>
                    </a:lnB>
                  </a:tcPr>
                </a:tc>
                <a:tc>
                  <a:txBody>
                    <a:bodyPr/>
                    <a:lstStyle/>
                    <a:p>
                      <a:pPr algn="l" fontAlgn="b"/>
                      <a:endParaRPr lang="en-US" sz="1200" b="1" i="0" u="none" strike="noStrike" dirty="0">
                        <a:solidFill>
                          <a:srgbClr val="FFFF00"/>
                        </a:solidFill>
                        <a:effectLst/>
                        <a:latin typeface="Calibri"/>
                      </a:endParaRPr>
                    </a:p>
                  </a:txBody>
                  <a:tcPr marL="9525" marR="9525" marT="9525" marB="0" anchor="b">
                    <a:lnL>
                      <a:noFill/>
                    </a:lnL>
                    <a:lnR>
                      <a:noFill/>
                    </a:lnR>
                    <a:lnT>
                      <a:noFill/>
                    </a:lnT>
                    <a:lnB>
                      <a:noFill/>
                    </a:lnB>
                  </a:tcPr>
                </a:tc>
                <a:tc>
                  <a:txBody>
                    <a:bodyPr/>
                    <a:lstStyle/>
                    <a:p>
                      <a:pPr algn="r" fontAlgn="b"/>
                      <a:r>
                        <a:rPr lang="en-US" sz="1200" b="1" i="0" u="none" strike="noStrike" dirty="0" err="1">
                          <a:solidFill>
                            <a:srgbClr val="FFFF00"/>
                          </a:solidFill>
                          <a:effectLst/>
                          <a:latin typeface="Calibri"/>
                        </a:rPr>
                        <a:t>Std</a:t>
                      </a:r>
                      <a:r>
                        <a:rPr lang="en-US" sz="1200" b="1" i="0" u="none" strike="noStrike" dirty="0">
                          <a:solidFill>
                            <a:srgbClr val="FFFF00"/>
                          </a:solidFill>
                          <a:effectLst/>
                          <a:latin typeface="Calibri"/>
                        </a:rPr>
                        <a:t> Error</a:t>
                      </a:r>
                    </a:p>
                  </a:txBody>
                  <a:tcPr marL="9525" marR="9525" marT="9525" marB="0" anchor="b">
                    <a:lnL>
                      <a:noFill/>
                    </a:lnL>
                    <a:lnR>
                      <a:noFill/>
                    </a:lnR>
                    <a:lnT>
                      <a:noFill/>
                    </a:lnT>
                    <a:lnB>
                      <a:noFill/>
                    </a:lnB>
                  </a:tcPr>
                </a:tc>
                <a:tc>
                  <a:txBody>
                    <a:bodyPr/>
                    <a:lstStyle/>
                    <a:p>
                      <a:pPr algn="r" fontAlgn="b"/>
                      <a:r>
                        <a:rPr lang="en-US" sz="1200" b="1" i="0" u="none" strike="noStrike">
                          <a:solidFill>
                            <a:srgbClr val="FFFF00"/>
                          </a:solidFill>
                          <a:effectLst/>
                          <a:latin typeface="Calibri"/>
                        </a:rPr>
                        <a:t>0.8</a:t>
                      </a:r>
                    </a:p>
                  </a:txBody>
                  <a:tcPr marL="9525" marR="9525" marT="9525" marB="0" anchor="b">
                    <a:lnL>
                      <a:noFill/>
                    </a:lnL>
                    <a:lnR>
                      <a:noFill/>
                    </a:lnR>
                    <a:lnT>
                      <a:noFill/>
                    </a:lnT>
                    <a:lnB>
                      <a:noFill/>
                    </a:lnB>
                  </a:tcPr>
                </a:tc>
                <a:extLst>
                  <a:ext uri="{0D108BD9-81ED-4DB2-BD59-A6C34878D82A}">
                    <a16:rowId xmlns:a16="http://schemas.microsoft.com/office/drawing/2014/main" val="10013"/>
                  </a:ext>
                </a:extLst>
              </a:tr>
              <a:tr h="238760">
                <a:tc>
                  <a:txBody>
                    <a:bodyPr/>
                    <a:lstStyle/>
                    <a:p>
                      <a:pPr algn="l" fontAlgn="b"/>
                      <a:endParaRPr lang="en-US" sz="1200" b="1" i="0" u="none" strike="noStrike">
                        <a:solidFill>
                          <a:srgbClr val="FFFF00"/>
                        </a:solidFill>
                        <a:effectLst/>
                        <a:latin typeface="Calibri"/>
                      </a:endParaRPr>
                    </a:p>
                  </a:txBody>
                  <a:tcPr marL="9525" marR="9525" marT="9525" marB="0" anchor="b">
                    <a:lnL>
                      <a:noFill/>
                    </a:lnL>
                    <a:lnR>
                      <a:noFill/>
                    </a:lnR>
                    <a:lnT>
                      <a:noFill/>
                    </a:lnT>
                    <a:lnB>
                      <a:noFill/>
                    </a:lnB>
                  </a:tcPr>
                </a:tc>
                <a:tc>
                  <a:txBody>
                    <a:bodyPr/>
                    <a:lstStyle/>
                    <a:p>
                      <a:pPr algn="l" fontAlgn="b"/>
                      <a:endParaRPr lang="en-US" sz="1200" b="1" i="0" u="none" strike="noStrike">
                        <a:solidFill>
                          <a:srgbClr val="FFFF00"/>
                        </a:solidFill>
                        <a:effectLst/>
                        <a:latin typeface="Calibri"/>
                      </a:endParaRPr>
                    </a:p>
                  </a:txBody>
                  <a:tcPr marL="9525" marR="9525" marT="9525" marB="0" anchor="b">
                    <a:lnL>
                      <a:noFill/>
                    </a:lnL>
                    <a:lnR>
                      <a:noFill/>
                    </a:lnR>
                    <a:lnT>
                      <a:noFill/>
                    </a:lnT>
                    <a:lnB>
                      <a:noFill/>
                    </a:lnB>
                  </a:tcPr>
                </a:tc>
                <a:tc>
                  <a:txBody>
                    <a:bodyPr/>
                    <a:lstStyle/>
                    <a:p>
                      <a:pPr algn="l" fontAlgn="b"/>
                      <a:endParaRPr lang="en-US" sz="1200" b="1" i="0" u="none" strike="noStrike">
                        <a:solidFill>
                          <a:srgbClr val="FFFF00"/>
                        </a:solidFill>
                        <a:effectLst/>
                        <a:latin typeface="Calibri"/>
                      </a:endParaRPr>
                    </a:p>
                  </a:txBody>
                  <a:tcPr marL="9525" marR="9525" marT="9525" marB="0" anchor="b">
                    <a:lnL>
                      <a:noFill/>
                    </a:lnL>
                    <a:lnR>
                      <a:noFill/>
                    </a:lnR>
                    <a:lnT>
                      <a:noFill/>
                    </a:lnT>
                    <a:lnB>
                      <a:noFill/>
                    </a:lnB>
                  </a:tcPr>
                </a:tc>
                <a:tc>
                  <a:txBody>
                    <a:bodyPr/>
                    <a:lstStyle/>
                    <a:p>
                      <a:pPr algn="l" fontAlgn="b"/>
                      <a:endParaRPr lang="en-US" sz="1200" b="1" i="0" u="none" strike="noStrike" dirty="0">
                        <a:solidFill>
                          <a:srgbClr val="FFFF00"/>
                        </a:solidFill>
                        <a:effectLst/>
                        <a:latin typeface="Calibri"/>
                      </a:endParaRPr>
                    </a:p>
                  </a:txBody>
                  <a:tcPr marL="9525" marR="9525" marT="9525" marB="0" anchor="b">
                    <a:lnL>
                      <a:noFill/>
                    </a:lnL>
                    <a:lnR>
                      <a:noFill/>
                    </a:lnR>
                    <a:lnT>
                      <a:noFill/>
                    </a:lnT>
                    <a:lnB>
                      <a:noFill/>
                    </a:lnB>
                  </a:tcPr>
                </a:tc>
                <a:tc>
                  <a:txBody>
                    <a:bodyPr/>
                    <a:lstStyle/>
                    <a:p>
                      <a:pPr algn="r" fontAlgn="b"/>
                      <a:r>
                        <a:rPr lang="en-US" sz="1200" b="1" i="0" u="none" strike="noStrike" dirty="0">
                          <a:solidFill>
                            <a:srgbClr val="FFFF00"/>
                          </a:solidFill>
                          <a:effectLst/>
                          <a:latin typeface="Calibri"/>
                        </a:rPr>
                        <a:t>Index</a:t>
                      </a:r>
                    </a:p>
                  </a:txBody>
                  <a:tcPr marL="9525" marR="9525" marT="9525" marB="0" anchor="b">
                    <a:lnL>
                      <a:noFill/>
                    </a:lnL>
                    <a:lnR>
                      <a:noFill/>
                    </a:lnR>
                    <a:lnT>
                      <a:noFill/>
                    </a:lnT>
                    <a:lnB>
                      <a:noFill/>
                    </a:lnB>
                  </a:tcPr>
                </a:tc>
                <a:tc>
                  <a:txBody>
                    <a:bodyPr/>
                    <a:lstStyle/>
                    <a:p>
                      <a:pPr algn="r" fontAlgn="b"/>
                      <a:r>
                        <a:rPr lang="en-US" sz="1200" b="1" i="0" u="none" strike="noStrike" dirty="0">
                          <a:solidFill>
                            <a:srgbClr val="FFFF00"/>
                          </a:solidFill>
                          <a:effectLst/>
                          <a:latin typeface="Calibri"/>
                        </a:rPr>
                        <a:t>-2.1</a:t>
                      </a:r>
                    </a:p>
                  </a:txBody>
                  <a:tcPr marL="9525" marR="9525" marT="9525" marB="0" anchor="b">
                    <a:lnL>
                      <a:noFill/>
                    </a:lnL>
                    <a:lnR>
                      <a:noFill/>
                    </a:lnR>
                    <a:lnT>
                      <a:noFill/>
                    </a:lnT>
                    <a:lnB>
                      <a:noFill/>
                    </a:lnB>
                  </a:tcPr>
                </a:tc>
                <a:extLst>
                  <a:ext uri="{0D108BD9-81ED-4DB2-BD59-A6C34878D82A}">
                    <a16:rowId xmlns:a16="http://schemas.microsoft.com/office/drawing/2014/main" val="10014"/>
                  </a:ext>
                </a:extLst>
              </a:tr>
            </a:tbl>
          </a:graphicData>
        </a:graphic>
      </p:graphicFrame>
    </p:spTree>
    <p:extLst>
      <p:ext uri="{BB962C8B-B14F-4D97-AF65-F5344CB8AC3E}">
        <p14:creationId xmlns:p14="http://schemas.microsoft.com/office/powerpoint/2010/main" val="389400723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B574A6-5F44-4B1A-AF07-C30ADA067863}"/>
              </a:ext>
            </a:extLst>
          </p:cNvPr>
          <p:cNvSpPr>
            <a:spLocks noGrp="1"/>
          </p:cNvSpPr>
          <p:nvPr>
            <p:ph type="title"/>
          </p:nvPr>
        </p:nvSpPr>
        <p:spPr/>
        <p:txBody>
          <a:bodyPr/>
          <a:lstStyle/>
          <a:p>
            <a:r>
              <a:rPr lang="en-US" dirty="0"/>
              <a:t>Other State Funds</a:t>
            </a:r>
          </a:p>
        </p:txBody>
      </p:sp>
      <p:pic>
        <p:nvPicPr>
          <p:cNvPr id="9" name="Content Placeholder 8" descr="Screen Clipping">
            <a:extLst>
              <a:ext uri="{FF2B5EF4-FFF2-40B4-BE49-F238E27FC236}">
                <a16:creationId xmlns:a16="http://schemas.microsoft.com/office/drawing/2014/main" id="{21A4DC5A-4981-4F55-B1D3-00309D4ED39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71923" y="1360471"/>
            <a:ext cx="7575200" cy="4525963"/>
          </a:xfrm>
        </p:spPr>
      </p:pic>
      <p:sp>
        <p:nvSpPr>
          <p:cNvPr id="10" name="TextBox 9">
            <a:extLst>
              <a:ext uri="{FF2B5EF4-FFF2-40B4-BE49-F238E27FC236}">
                <a16:creationId xmlns:a16="http://schemas.microsoft.com/office/drawing/2014/main" id="{C7615A74-B7B2-4774-B7B9-FFE0B109E996}"/>
              </a:ext>
            </a:extLst>
          </p:cNvPr>
          <p:cNvSpPr txBox="1"/>
          <p:nvPr/>
        </p:nvSpPr>
        <p:spPr>
          <a:xfrm>
            <a:off x="8239040" y="2669345"/>
            <a:ext cx="2133600" cy="523220"/>
          </a:xfrm>
          <a:prstGeom prst="rect">
            <a:avLst/>
          </a:prstGeom>
          <a:noFill/>
        </p:spPr>
        <p:txBody>
          <a:bodyPr wrap="square" rtlCol="0">
            <a:spAutoFit/>
          </a:bodyPr>
          <a:lstStyle/>
          <a:p>
            <a:pPr eaLnBrk="0" fontAlgn="base" hangingPunct="0">
              <a:spcBef>
                <a:spcPct val="20000"/>
              </a:spcBef>
              <a:spcAft>
                <a:spcPct val="0"/>
              </a:spcAft>
            </a:pPr>
            <a:r>
              <a:rPr lang="en-US" sz="1400" b="1" dirty="0">
                <a:solidFill>
                  <a:srgbClr val="FF0000"/>
                </a:solidFill>
                <a:latin typeface="Times" pitchFamily="18" charset="0"/>
              </a:rPr>
              <a:t>Other allocations allotted in subsequent revisions</a:t>
            </a:r>
          </a:p>
        </p:txBody>
      </p:sp>
      <p:cxnSp>
        <p:nvCxnSpPr>
          <p:cNvPr id="11" name="Straight Arrow Connector 10">
            <a:extLst>
              <a:ext uri="{FF2B5EF4-FFF2-40B4-BE49-F238E27FC236}">
                <a16:creationId xmlns:a16="http://schemas.microsoft.com/office/drawing/2014/main" id="{4521E117-A071-4E10-829F-B0CCF0A8CB94}"/>
              </a:ext>
            </a:extLst>
          </p:cNvPr>
          <p:cNvCxnSpPr>
            <a:cxnSpLocks/>
          </p:cNvCxnSpPr>
          <p:nvPr/>
        </p:nvCxnSpPr>
        <p:spPr bwMode="auto">
          <a:xfrm flipH="1">
            <a:off x="4833980" y="3048000"/>
            <a:ext cx="3405060" cy="1608076"/>
          </a:xfrm>
          <a:prstGeom prst="straightConnector1">
            <a:avLst/>
          </a:prstGeom>
          <a:ln>
            <a:headEnd type="none" w="med" len="med"/>
            <a:tailEnd type="triangle"/>
          </a:ln>
        </p:spPr>
        <p:style>
          <a:lnRef idx="2">
            <a:schemeClr val="accent2"/>
          </a:lnRef>
          <a:fillRef idx="0">
            <a:schemeClr val="accent2"/>
          </a:fillRef>
          <a:effectRef idx="1">
            <a:schemeClr val="accent2"/>
          </a:effectRef>
          <a:fontRef idx="minor">
            <a:schemeClr val="tx1"/>
          </a:fontRef>
        </p:style>
      </p:cxnSp>
      <p:sp>
        <p:nvSpPr>
          <p:cNvPr id="13" name="TextBox 12">
            <a:extLst>
              <a:ext uri="{FF2B5EF4-FFF2-40B4-BE49-F238E27FC236}">
                <a16:creationId xmlns:a16="http://schemas.microsoft.com/office/drawing/2014/main" id="{9987336A-11FC-42E4-8634-554AD96DD098}"/>
              </a:ext>
            </a:extLst>
          </p:cNvPr>
          <p:cNvSpPr txBox="1"/>
          <p:nvPr/>
        </p:nvSpPr>
        <p:spPr>
          <a:xfrm>
            <a:off x="2730197" y="6003479"/>
            <a:ext cx="5042203" cy="307777"/>
          </a:xfrm>
          <a:prstGeom prst="rect">
            <a:avLst/>
          </a:prstGeom>
          <a:noFill/>
        </p:spPr>
        <p:txBody>
          <a:bodyPr wrap="square" rtlCol="0">
            <a:spAutoFit/>
          </a:bodyPr>
          <a:lstStyle/>
          <a:p>
            <a:pPr eaLnBrk="0" fontAlgn="base" hangingPunct="0">
              <a:spcBef>
                <a:spcPct val="20000"/>
              </a:spcBef>
              <a:spcAft>
                <a:spcPct val="0"/>
              </a:spcAft>
            </a:pPr>
            <a:r>
              <a:rPr lang="en-US" sz="1400" b="1" dirty="0">
                <a:solidFill>
                  <a:srgbClr val="FF0000"/>
                </a:solidFill>
                <a:latin typeface="Times" pitchFamily="18" charset="0"/>
              </a:rPr>
              <a:t>Charters receive email notification when funds are allotted</a:t>
            </a:r>
          </a:p>
        </p:txBody>
      </p:sp>
    </p:spTree>
    <p:extLst>
      <p:ext uri="{BB962C8B-B14F-4D97-AF65-F5344CB8AC3E}">
        <p14:creationId xmlns:p14="http://schemas.microsoft.com/office/powerpoint/2010/main" val="1282026721"/>
      </p:ext>
    </p:extLst>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EE6123-D9C3-40B3-9D61-7E5CE0010671}"/>
              </a:ext>
            </a:extLst>
          </p:cNvPr>
          <p:cNvSpPr>
            <a:spLocks noGrp="1"/>
          </p:cNvSpPr>
          <p:nvPr>
            <p:ph type="title"/>
          </p:nvPr>
        </p:nvSpPr>
        <p:spPr/>
        <p:txBody>
          <a:bodyPr/>
          <a:lstStyle/>
          <a:p>
            <a:r>
              <a:rPr lang="en-US" dirty="0"/>
              <a:t>School-Level Growth</a:t>
            </a:r>
          </a:p>
        </p:txBody>
      </p:sp>
      <p:pic>
        <p:nvPicPr>
          <p:cNvPr id="9" name="Content Placeholder 8">
            <a:extLst>
              <a:ext uri="{FF2B5EF4-FFF2-40B4-BE49-F238E27FC236}">
                <a16:creationId xmlns:a16="http://schemas.microsoft.com/office/drawing/2014/main" id="{2D91F4D5-B334-47E6-A87F-F1681B90BEC7}"/>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514600" y="1981200"/>
            <a:ext cx="7162800" cy="3657600"/>
          </a:xfrm>
        </p:spPr>
      </p:pic>
    </p:spTree>
    <p:extLst>
      <p:ext uri="{BB962C8B-B14F-4D97-AF65-F5344CB8AC3E}">
        <p14:creationId xmlns:p14="http://schemas.microsoft.com/office/powerpoint/2010/main" val="3147867224"/>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0220E6-6DCA-4648-A631-CDE86B8814F8}"/>
              </a:ext>
            </a:extLst>
          </p:cNvPr>
          <p:cNvSpPr>
            <a:spLocks noGrp="1"/>
          </p:cNvSpPr>
          <p:nvPr>
            <p:ph type="title"/>
          </p:nvPr>
        </p:nvSpPr>
        <p:spPr/>
        <p:txBody>
          <a:bodyPr/>
          <a:lstStyle/>
          <a:p>
            <a:r>
              <a:rPr lang="en-US" dirty="0"/>
              <a:t>Student Subgroup Growth</a:t>
            </a:r>
          </a:p>
        </p:txBody>
      </p:sp>
      <p:pic>
        <p:nvPicPr>
          <p:cNvPr id="5" name="Content Placeholder 4">
            <a:extLst>
              <a:ext uri="{FF2B5EF4-FFF2-40B4-BE49-F238E27FC236}">
                <a16:creationId xmlns:a16="http://schemas.microsoft.com/office/drawing/2014/main" id="{EED1A4A8-BABF-432D-BABD-E32CA14A72BA}"/>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828800" y="1905000"/>
            <a:ext cx="8534400" cy="3657600"/>
          </a:xfrm>
        </p:spPr>
      </p:pic>
    </p:spTree>
    <p:extLst>
      <p:ext uri="{BB962C8B-B14F-4D97-AF65-F5344CB8AC3E}">
        <p14:creationId xmlns:p14="http://schemas.microsoft.com/office/powerpoint/2010/main" val="2006941956"/>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Does Evaluation Matter?</a:t>
            </a:r>
          </a:p>
        </p:txBody>
      </p:sp>
      <p:sp>
        <p:nvSpPr>
          <p:cNvPr id="3" name="Text Placeholder 2">
            <a:extLst>
              <a:ext uri="{FF2B5EF4-FFF2-40B4-BE49-F238E27FC236}">
                <a16:creationId xmlns:a16="http://schemas.microsoft.com/office/drawing/2014/main" id="{FD545312-5437-418C-A8D3-58CFB8C13C9F}"/>
              </a:ext>
            </a:extLst>
          </p:cNvPr>
          <p:cNvSpPr>
            <a:spLocks noGrp="1"/>
          </p:cNvSpPr>
          <p:nvPr>
            <p:ph type="body" idx="1"/>
          </p:nvPr>
        </p:nvSpPr>
        <p:spPr/>
        <p:txBody>
          <a:bodyPr/>
          <a:lstStyle/>
          <a:p>
            <a:endParaRPr lang="en-US"/>
          </a:p>
        </p:txBody>
      </p:sp>
      <p:sp>
        <p:nvSpPr>
          <p:cNvPr id="13315" name=" 2"/>
          <p:cNvSpPr>
            <a:spLocks noGrp="1"/>
          </p:cNvSpPr>
          <p:nvPr/>
        </p:nvSpPr>
        <p:spPr bwMode="auto">
          <a:xfrm>
            <a:off x="7848600" y="1371600"/>
            <a:ext cx="25146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000000"/>
              </a:solidFill>
            </a:endParaRPr>
          </a:p>
        </p:txBody>
      </p:sp>
    </p:spTree>
    <p:extLst>
      <p:ext uri="{BB962C8B-B14F-4D97-AF65-F5344CB8AC3E}">
        <p14:creationId xmlns:p14="http://schemas.microsoft.com/office/powerpoint/2010/main" val="3265361751"/>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Does Evaluation Matter?</a:t>
            </a:r>
          </a:p>
        </p:txBody>
      </p:sp>
      <p:pic>
        <p:nvPicPr>
          <p:cNvPr id="1026" name="Picture 2" descr="http://educationnext.org/files/ednext_20124_taylor_fig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447800"/>
            <a:ext cx="6172200" cy="4572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1773599"/>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4"/>
          <p:cNvGraphicFramePr>
            <a:graphicFrameLocks noGrp="1"/>
          </p:cNvGraphicFramePr>
          <p:nvPr>
            <p:ph sz="quarter" idx="4294967295"/>
          </p:nvPr>
        </p:nvGraphicFramePr>
        <p:xfrm>
          <a:off x="1993605" y="3200400"/>
          <a:ext cx="8232776" cy="1930400"/>
        </p:xfrm>
        <a:graphic>
          <a:graphicData uri="http://schemas.openxmlformats.org/drawingml/2006/table">
            <a:tbl>
              <a:tblPr firstRow="1" bandRow="1">
                <a:tableStyleId>{F5AB1C69-6EDB-4FF4-983F-18BD219EF322}</a:tableStyleId>
              </a:tblPr>
              <a:tblGrid>
                <a:gridCol w="2058194">
                  <a:extLst>
                    <a:ext uri="{9D8B030D-6E8A-4147-A177-3AD203B41FA5}">
                      <a16:colId xmlns:a16="http://schemas.microsoft.com/office/drawing/2014/main" val="20000"/>
                    </a:ext>
                  </a:extLst>
                </a:gridCol>
                <a:gridCol w="2058194">
                  <a:extLst>
                    <a:ext uri="{9D8B030D-6E8A-4147-A177-3AD203B41FA5}">
                      <a16:colId xmlns:a16="http://schemas.microsoft.com/office/drawing/2014/main" val="20001"/>
                    </a:ext>
                  </a:extLst>
                </a:gridCol>
                <a:gridCol w="2058194">
                  <a:extLst>
                    <a:ext uri="{9D8B030D-6E8A-4147-A177-3AD203B41FA5}">
                      <a16:colId xmlns:a16="http://schemas.microsoft.com/office/drawing/2014/main" val="20002"/>
                    </a:ext>
                  </a:extLst>
                </a:gridCol>
                <a:gridCol w="2058194">
                  <a:extLst>
                    <a:ext uri="{9D8B030D-6E8A-4147-A177-3AD203B41FA5}">
                      <a16:colId xmlns:a16="http://schemas.microsoft.com/office/drawing/2014/main" val="20003"/>
                    </a:ext>
                  </a:extLst>
                </a:gridCol>
              </a:tblGrid>
              <a:tr h="370840">
                <a:tc>
                  <a:txBody>
                    <a:bodyPr/>
                    <a:lstStyle/>
                    <a:p>
                      <a:endParaRPr lang="en-US" sz="2000" dirty="0">
                        <a:latin typeface="Arial"/>
                        <a:cs typeface="Arial"/>
                      </a:endParaRPr>
                    </a:p>
                  </a:txBody>
                  <a:tcPr>
                    <a:solidFill>
                      <a:srgbClr val="E7832F"/>
                    </a:solidFill>
                  </a:tcPr>
                </a:tc>
                <a:tc>
                  <a:txBody>
                    <a:bodyPr/>
                    <a:lstStyle/>
                    <a:p>
                      <a:endParaRPr lang="en-US" sz="2000" dirty="0">
                        <a:latin typeface="Arial"/>
                        <a:cs typeface="Arial"/>
                      </a:endParaRPr>
                    </a:p>
                  </a:txBody>
                  <a:tcPr>
                    <a:solidFill>
                      <a:srgbClr val="E7832F"/>
                    </a:solidFill>
                  </a:tcPr>
                </a:tc>
                <a:tc>
                  <a:txBody>
                    <a:bodyPr/>
                    <a:lstStyle/>
                    <a:p>
                      <a:pPr algn="ctr"/>
                      <a:r>
                        <a:rPr lang="en-US" sz="2000" dirty="0">
                          <a:latin typeface="Arial"/>
                          <a:cs typeface="Arial"/>
                        </a:rPr>
                        <a:t>Low</a:t>
                      </a:r>
                      <a:r>
                        <a:rPr lang="en-US" sz="2000" baseline="30000" dirty="0">
                          <a:latin typeface="Arial"/>
                          <a:cs typeface="Arial"/>
                        </a:rPr>
                        <a:t>1</a:t>
                      </a:r>
                      <a:endParaRPr lang="en-US" sz="2000" dirty="0">
                        <a:latin typeface="Arial"/>
                        <a:cs typeface="Arial"/>
                      </a:endParaRPr>
                    </a:p>
                  </a:txBody>
                  <a:tcPr>
                    <a:solidFill>
                      <a:srgbClr val="E7832F"/>
                    </a:solidFill>
                  </a:tcPr>
                </a:tc>
                <a:tc>
                  <a:txBody>
                    <a:bodyPr/>
                    <a:lstStyle/>
                    <a:p>
                      <a:pPr algn="ctr"/>
                      <a:r>
                        <a:rPr lang="en-US" sz="2000" dirty="0">
                          <a:latin typeface="Arial"/>
                          <a:cs typeface="Arial"/>
                        </a:rPr>
                        <a:t>High</a:t>
                      </a:r>
                      <a:r>
                        <a:rPr lang="en-US" sz="2000" baseline="30000" dirty="0">
                          <a:latin typeface="Arial"/>
                          <a:cs typeface="Arial"/>
                        </a:rPr>
                        <a:t>2</a:t>
                      </a:r>
                      <a:endParaRPr lang="en-US" sz="2000" dirty="0">
                        <a:latin typeface="Arial"/>
                        <a:cs typeface="Arial"/>
                      </a:endParaRPr>
                    </a:p>
                  </a:txBody>
                  <a:tcPr>
                    <a:solidFill>
                      <a:srgbClr val="E7832F"/>
                    </a:solidFill>
                  </a:tcPr>
                </a:tc>
                <a:extLst>
                  <a:ext uri="{0D108BD9-81ED-4DB2-BD59-A6C34878D82A}">
                    <a16:rowId xmlns:a16="http://schemas.microsoft.com/office/drawing/2014/main" val="10000"/>
                  </a:ext>
                </a:extLst>
              </a:tr>
              <a:tr h="370840">
                <a:tc rowSpan="2">
                  <a:txBody>
                    <a:bodyPr/>
                    <a:lstStyle/>
                    <a:p>
                      <a:pPr marL="0" algn="ctr" defTabSz="914400" rtl="0" eaLnBrk="1" fontAlgn="ctr" latinLnBrk="0" hangingPunct="1"/>
                      <a:r>
                        <a:rPr lang="en-US" sz="2000" kern="1200" dirty="0">
                          <a:latin typeface="Arial"/>
                          <a:cs typeface="Arial"/>
                        </a:rPr>
                        <a:t>Younger</a:t>
                      </a:r>
                      <a:endParaRPr lang="en-US" sz="2000" kern="1200" dirty="0">
                        <a:solidFill>
                          <a:schemeClr val="dk1"/>
                        </a:solidFill>
                        <a:latin typeface="Arial"/>
                        <a:ea typeface="+mn-ea"/>
                        <a:cs typeface="Arial"/>
                      </a:endParaRPr>
                    </a:p>
                  </a:txBody>
                  <a:tcPr marL="9525" marR="9525" marT="9525" marB="0" anchor="ctr">
                    <a:solidFill>
                      <a:srgbClr val="73B632"/>
                    </a:solidFill>
                  </a:tcPr>
                </a:tc>
                <a:tc>
                  <a:txBody>
                    <a:bodyPr/>
                    <a:lstStyle/>
                    <a:p>
                      <a:pPr marL="0" algn="ctr" defTabSz="914400" rtl="0" eaLnBrk="1" fontAlgn="ctr" latinLnBrk="0" hangingPunct="1"/>
                      <a:r>
                        <a:rPr lang="en-US" sz="2000" kern="1200" dirty="0">
                          <a:latin typeface="Arial"/>
                          <a:cs typeface="Arial"/>
                        </a:rPr>
                        <a:t>Math</a:t>
                      </a:r>
                      <a:endParaRPr lang="en-US" sz="2000" kern="1200" dirty="0">
                        <a:solidFill>
                          <a:schemeClr val="dk1"/>
                        </a:solidFill>
                        <a:latin typeface="Arial"/>
                        <a:ea typeface="+mn-ea"/>
                        <a:cs typeface="Arial"/>
                      </a:endParaRPr>
                    </a:p>
                  </a:txBody>
                  <a:tcPr marL="9525" marR="9525" marT="9525" marB="0" anchor="ctr"/>
                </a:tc>
                <a:tc>
                  <a:txBody>
                    <a:bodyPr/>
                    <a:lstStyle/>
                    <a:p>
                      <a:pPr marL="0" algn="r" defTabSz="914400" rtl="0" eaLnBrk="1" fontAlgn="ctr" latinLnBrk="0" hangingPunct="1"/>
                      <a:r>
                        <a:rPr lang="en-US" sz="2000" kern="1200" dirty="0">
                          <a:latin typeface="Arial"/>
                          <a:cs typeface="Arial"/>
                        </a:rPr>
                        <a:t>1935</a:t>
                      </a:r>
                      <a:endParaRPr lang="en-US" sz="2000" kern="1200" dirty="0">
                        <a:solidFill>
                          <a:schemeClr val="dk1"/>
                        </a:solidFill>
                        <a:latin typeface="Arial"/>
                        <a:ea typeface="+mn-ea"/>
                        <a:cs typeface="Arial"/>
                      </a:endParaRPr>
                    </a:p>
                  </a:txBody>
                  <a:tcPr marL="9525" marR="85725" marT="9525" marB="0" anchor="ctr"/>
                </a:tc>
                <a:tc>
                  <a:txBody>
                    <a:bodyPr/>
                    <a:lstStyle/>
                    <a:p>
                      <a:pPr marL="0" algn="r" defTabSz="914400" rtl="0" eaLnBrk="1" fontAlgn="ctr" latinLnBrk="0" hangingPunct="1"/>
                      <a:r>
                        <a:rPr lang="en-US" sz="2000" kern="1200" dirty="0">
                          <a:latin typeface="Arial"/>
                          <a:cs typeface="Arial"/>
                        </a:rPr>
                        <a:t>1825</a:t>
                      </a:r>
                      <a:endParaRPr lang="en-US" sz="2000" kern="1200" dirty="0">
                        <a:solidFill>
                          <a:schemeClr val="dk1"/>
                        </a:solidFill>
                        <a:latin typeface="Arial"/>
                        <a:ea typeface="+mn-ea"/>
                        <a:cs typeface="Arial"/>
                      </a:endParaRPr>
                    </a:p>
                  </a:txBody>
                  <a:tcPr marL="9525" marR="85725" marT="9525" marB="0" anchor="ctr"/>
                </a:tc>
                <a:extLst>
                  <a:ext uri="{0D108BD9-81ED-4DB2-BD59-A6C34878D82A}">
                    <a16:rowId xmlns:a16="http://schemas.microsoft.com/office/drawing/2014/main" val="10001"/>
                  </a:ext>
                </a:extLst>
              </a:tr>
              <a:tr h="370840">
                <a:tc vMerge="1">
                  <a:txBody>
                    <a:bodyPr/>
                    <a:lstStyle/>
                    <a:p>
                      <a:endParaRPr lang="en-US"/>
                    </a:p>
                  </a:txBody>
                  <a:tcPr/>
                </a:tc>
                <a:tc>
                  <a:txBody>
                    <a:bodyPr/>
                    <a:lstStyle/>
                    <a:p>
                      <a:pPr algn="ctr" rtl="0" fontAlgn="ctr"/>
                      <a:r>
                        <a:rPr lang="en-US" sz="2000" u="none" strike="noStrike" dirty="0">
                          <a:effectLst/>
                          <a:latin typeface="Arial"/>
                          <a:cs typeface="Arial"/>
                        </a:rPr>
                        <a:t>Reading</a:t>
                      </a:r>
                      <a:endParaRPr lang="en-US" sz="2000" b="0" i="0" u="none" strike="noStrike" dirty="0">
                        <a:solidFill>
                          <a:srgbClr val="000000"/>
                        </a:solidFill>
                        <a:effectLst/>
                        <a:latin typeface="Arial"/>
                        <a:cs typeface="Arial"/>
                      </a:endParaRPr>
                    </a:p>
                  </a:txBody>
                  <a:tcPr marL="9525" marR="9525" marT="9525" marB="0" anchor="ctr"/>
                </a:tc>
                <a:tc>
                  <a:txBody>
                    <a:bodyPr/>
                    <a:lstStyle/>
                    <a:p>
                      <a:pPr algn="r" rtl="0" fontAlgn="ctr"/>
                      <a:r>
                        <a:rPr lang="en-US" sz="2000" u="none" strike="noStrike" dirty="0">
                          <a:effectLst/>
                          <a:latin typeface="Arial"/>
                          <a:cs typeface="Arial"/>
                        </a:rPr>
                        <a:t>184</a:t>
                      </a:r>
                      <a:endParaRPr lang="en-US" sz="2000" b="0" i="0" u="none" strike="noStrike" dirty="0">
                        <a:solidFill>
                          <a:srgbClr val="000000"/>
                        </a:solidFill>
                        <a:effectLst/>
                        <a:latin typeface="Arial"/>
                        <a:cs typeface="Arial"/>
                      </a:endParaRPr>
                    </a:p>
                  </a:txBody>
                  <a:tcPr marL="9525" marR="85725" marT="9525" marB="0" anchor="ctr"/>
                </a:tc>
                <a:tc>
                  <a:txBody>
                    <a:bodyPr/>
                    <a:lstStyle/>
                    <a:p>
                      <a:pPr algn="r" rtl="0" fontAlgn="ctr"/>
                      <a:r>
                        <a:rPr lang="en-US" sz="2000" u="none" strike="noStrike" dirty="0">
                          <a:effectLst/>
                          <a:latin typeface="Arial"/>
                          <a:cs typeface="Arial"/>
                        </a:rPr>
                        <a:t>221</a:t>
                      </a:r>
                      <a:endParaRPr lang="en-US" sz="2000" b="0" i="0" u="none" strike="noStrike" dirty="0">
                        <a:solidFill>
                          <a:srgbClr val="000000"/>
                        </a:solidFill>
                        <a:effectLst/>
                        <a:latin typeface="Arial"/>
                        <a:cs typeface="Arial"/>
                      </a:endParaRPr>
                    </a:p>
                  </a:txBody>
                  <a:tcPr marL="9525" marR="85725" marT="9525" marB="0" anchor="ctr"/>
                </a:tc>
                <a:extLst>
                  <a:ext uri="{0D108BD9-81ED-4DB2-BD59-A6C34878D82A}">
                    <a16:rowId xmlns:a16="http://schemas.microsoft.com/office/drawing/2014/main" val="10002"/>
                  </a:ext>
                </a:extLst>
              </a:tr>
              <a:tr h="370840">
                <a:tc rowSpan="2">
                  <a:txBody>
                    <a:bodyPr/>
                    <a:lstStyle/>
                    <a:p>
                      <a:pPr algn="ctr"/>
                      <a:r>
                        <a:rPr lang="en-US" sz="2000" dirty="0">
                          <a:latin typeface="Arial"/>
                          <a:cs typeface="Arial"/>
                        </a:rPr>
                        <a:t>Older</a:t>
                      </a:r>
                    </a:p>
                  </a:txBody>
                  <a:tcPr anchor="ctr">
                    <a:solidFill>
                      <a:srgbClr val="73B632"/>
                    </a:solidFill>
                  </a:tcPr>
                </a:tc>
                <a:tc>
                  <a:txBody>
                    <a:bodyPr/>
                    <a:lstStyle/>
                    <a:p>
                      <a:pPr algn="ctr"/>
                      <a:r>
                        <a:rPr lang="en-US" sz="2000" dirty="0">
                          <a:latin typeface="Arial"/>
                          <a:cs typeface="Arial"/>
                        </a:rPr>
                        <a:t>Math</a:t>
                      </a:r>
                    </a:p>
                  </a:txBody>
                  <a:tcPr/>
                </a:tc>
                <a:tc>
                  <a:txBody>
                    <a:bodyPr/>
                    <a:lstStyle/>
                    <a:p>
                      <a:pPr algn="r"/>
                      <a:r>
                        <a:rPr lang="en-US" sz="2000" u="none" strike="noStrike" kern="1200" baseline="0" dirty="0">
                          <a:latin typeface="Arial"/>
                          <a:cs typeface="Arial"/>
                        </a:rPr>
                        <a:t>1560</a:t>
                      </a:r>
                      <a:endParaRPr lang="en-US" sz="2000" dirty="0">
                        <a:latin typeface="Arial"/>
                        <a:cs typeface="Arial"/>
                      </a:endParaRPr>
                    </a:p>
                  </a:txBody>
                  <a:tcPr/>
                </a:tc>
                <a:tc>
                  <a:txBody>
                    <a:bodyPr/>
                    <a:lstStyle/>
                    <a:p>
                      <a:pPr algn="r"/>
                      <a:r>
                        <a:rPr lang="en-US" sz="2000" dirty="0">
                          <a:latin typeface="Arial"/>
                          <a:cs typeface="Arial"/>
                        </a:rPr>
                        <a:t>1547</a:t>
                      </a:r>
                    </a:p>
                  </a:txBody>
                  <a:tcPr/>
                </a:tc>
                <a:extLst>
                  <a:ext uri="{0D108BD9-81ED-4DB2-BD59-A6C34878D82A}">
                    <a16:rowId xmlns:a16="http://schemas.microsoft.com/office/drawing/2014/main" val="10003"/>
                  </a:ext>
                </a:extLst>
              </a:tr>
              <a:tr h="370840">
                <a:tc vMerge="1">
                  <a:txBody>
                    <a:bodyPr/>
                    <a:lstStyle/>
                    <a:p>
                      <a:endParaRPr lang="en-US" dirty="0"/>
                    </a:p>
                  </a:txBody>
                  <a:tcPr/>
                </a:tc>
                <a:tc>
                  <a:txBody>
                    <a:bodyPr/>
                    <a:lstStyle/>
                    <a:p>
                      <a:pPr algn="ctr"/>
                      <a:r>
                        <a:rPr lang="en-US" sz="2000" dirty="0">
                          <a:latin typeface="Arial"/>
                          <a:cs typeface="Arial"/>
                        </a:rPr>
                        <a:t>Reading</a:t>
                      </a:r>
                    </a:p>
                  </a:txBody>
                  <a:tcPr/>
                </a:tc>
                <a:tc>
                  <a:txBody>
                    <a:bodyPr/>
                    <a:lstStyle/>
                    <a:p>
                      <a:pPr algn="r"/>
                      <a:r>
                        <a:rPr lang="en-US" sz="2000" u="none" strike="noStrike" kern="1200" baseline="0" dirty="0">
                          <a:latin typeface="Arial"/>
                          <a:cs typeface="Arial"/>
                        </a:rPr>
                        <a:t>183</a:t>
                      </a:r>
                      <a:endParaRPr lang="en-US" sz="2000" dirty="0">
                        <a:latin typeface="Arial"/>
                        <a:cs typeface="Arial"/>
                      </a:endParaRPr>
                    </a:p>
                  </a:txBody>
                  <a:tcPr/>
                </a:tc>
                <a:tc>
                  <a:txBody>
                    <a:bodyPr/>
                    <a:lstStyle/>
                    <a:p>
                      <a:pPr algn="r"/>
                      <a:r>
                        <a:rPr lang="en-US" sz="2000" dirty="0">
                          <a:latin typeface="Arial"/>
                          <a:cs typeface="Arial"/>
                        </a:rPr>
                        <a:t>301</a:t>
                      </a:r>
                    </a:p>
                  </a:txBody>
                  <a:tcPr/>
                </a:tc>
                <a:extLst>
                  <a:ext uri="{0D108BD9-81ED-4DB2-BD59-A6C34878D82A}">
                    <a16:rowId xmlns:a16="http://schemas.microsoft.com/office/drawing/2014/main" val="10004"/>
                  </a:ext>
                </a:extLst>
              </a:tr>
            </a:tbl>
          </a:graphicData>
        </a:graphic>
      </p:graphicFrame>
      <p:sp>
        <p:nvSpPr>
          <p:cNvPr id="6" name="Content Placeholder 3"/>
          <p:cNvSpPr txBox="1">
            <a:spLocks/>
          </p:cNvSpPr>
          <p:nvPr/>
        </p:nvSpPr>
        <p:spPr>
          <a:xfrm>
            <a:off x="1993605" y="1447801"/>
            <a:ext cx="7572126" cy="1015663"/>
          </a:xfrm>
          <a:prstGeom prst="rect">
            <a:avLst/>
          </a:prstGeom>
        </p:spPr>
        <p:txBody>
          <a:bodyPr/>
          <a:lstStyle>
            <a:lvl1pPr marL="182880" indent="-182880" algn="l" defTabSz="365760" rtl="0" eaLnBrk="1" latinLnBrk="0" hangingPunct="1">
              <a:lnSpc>
                <a:spcPct val="120000"/>
              </a:lnSpc>
              <a:spcBef>
                <a:spcPts val="0"/>
              </a:spcBef>
              <a:buClr>
                <a:schemeClr val="accent2"/>
              </a:buClr>
              <a:buSzPct val="80000"/>
              <a:buFont typeface="Arial" pitchFamily="34" charset="0"/>
              <a:buChar char="•"/>
              <a:defRPr sz="1800" b="0" kern="1200" cap="none" baseline="0">
                <a:solidFill>
                  <a:schemeClr val="tx2">
                    <a:lumMod val="50000"/>
                  </a:schemeClr>
                </a:solidFill>
                <a:latin typeface="+mn-lt"/>
                <a:ea typeface="+mn-ea"/>
                <a:cs typeface="+mn-cs"/>
              </a:defRPr>
            </a:lvl1pPr>
            <a:lvl2pPr marL="365760" indent="-182880" algn="l" defTabSz="365760" rtl="0" eaLnBrk="1" latinLnBrk="0" hangingPunct="1">
              <a:lnSpc>
                <a:spcPct val="120000"/>
              </a:lnSpc>
              <a:spcBef>
                <a:spcPts val="0"/>
              </a:spcBef>
              <a:buClr>
                <a:schemeClr val="accent2"/>
              </a:buClr>
              <a:buSzPct val="80000"/>
              <a:buFont typeface="Arial" pitchFamily="34" charset="0"/>
              <a:buChar char="•"/>
              <a:tabLst/>
              <a:defRPr sz="1600" kern="1200" baseline="0">
                <a:solidFill>
                  <a:schemeClr val="tx2">
                    <a:lumMod val="50000"/>
                  </a:schemeClr>
                </a:solidFill>
                <a:latin typeface="+mn-lt"/>
                <a:ea typeface="+mn-ea"/>
                <a:cs typeface="+mn-cs"/>
              </a:defRPr>
            </a:lvl2pPr>
            <a:lvl3pPr marL="548640" indent="-182880" algn="l" defTabSz="365760" rtl="0" eaLnBrk="1" latinLnBrk="0" hangingPunct="1">
              <a:lnSpc>
                <a:spcPct val="120000"/>
              </a:lnSpc>
              <a:spcBef>
                <a:spcPts val="0"/>
              </a:spcBef>
              <a:buClr>
                <a:schemeClr val="accent2"/>
              </a:buClr>
              <a:buSzPct val="80000"/>
              <a:buFont typeface="Arial" pitchFamily="34" charset="0"/>
              <a:buChar char="•"/>
              <a:defRPr sz="1400" kern="1200" baseline="0">
                <a:solidFill>
                  <a:schemeClr val="tx2">
                    <a:lumMod val="50000"/>
                  </a:schemeClr>
                </a:solidFill>
                <a:latin typeface="+mn-lt"/>
                <a:ea typeface="+mn-ea"/>
                <a:cs typeface="+mn-cs"/>
              </a:defRPr>
            </a:lvl3pPr>
            <a:lvl4pPr marL="731520" indent="-182880" algn="l" defTabSz="365760" rtl="0" eaLnBrk="1" latinLnBrk="0" hangingPunct="1">
              <a:lnSpc>
                <a:spcPct val="120000"/>
              </a:lnSpc>
              <a:spcBef>
                <a:spcPts val="0"/>
              </a:spcBef>
              <a:buClr>
                <a:schemeClr val="accent2"/>
              </a:buClr>
              <a:buSzPct val="80000"/>
              <a:buFont typeface="Arial" pitchFamily="34" charset="0"/>
              <a:buChar char="•"/>
              <a:defRPr sz="1200" kern="1200" baseline="0">
                <a:solidFill>
                  <a:schemeClr val="tx2">
                    <a:lumMod val="50000"/>
                  </a:schemeClr>
                </a:solidFill>
                <a:latin typeface="+mn-lt"/>
                <a:ea typeface="+mn-ea"/>
                <a:cs typeface="+mn-cs"/>
              </a:defRPr>
            </a:lvl4pPr>
            <a:lvl5pPr marL="902970" indent="-171450" algn="l" defTabSz="365760" rtl="0" eaLnBrk="1" latinLnBrk="0" hangingPunct="1">
              <a:lnSpc>
                <a:spcPct val="120000"/>
              </a:lnSpc>
              <a:spcBef>
                <a:spcPts val="0"/>
              </a:spcBef>
              <a:buClr>
                <a:schemeClr val="accent2"/>
              </a:buClr>
              <a:buSzPct val="80000"/>
              <a:buFont typeface="Arial" pitchFamily="34" charset="0"/>
              <a:buChar char="•"/>
              <a:defRPr sz="1000" kern="1200" baseline="0">
                <a:solidFill>
                  <a:schemeClr val="tx2">
                    <a:lumMod val="50000"/>
                  </a:schemeClr>
                </a:solidFill>
                <a:latin typeface="+mn-lt"/>
                <a:ea typeface="+mn-ea"/>
                <a:cs typeface="+mn-cs"/>
              </a:defRPr>
            </a:lvl5pPr>
            <a:lvl6pPr marL="1097280" indent="-182880" algn="l" defTabSz="365760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6pPr>
            <a:lvl7pPr marL="1280160" indent="-182880" algn="l" defTabSz="365760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7pPr>
            <a:lvl8pPr marL="1463040" indent="-182880" algn="l" defTabSz="91440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8pPr>
            <a:lvl9pPr marL="1645920" indent="-182880" algn="l" defTabSz="365760" rtl="0" eaLnBrk="1" latinLnBrk="0" hangingPunct="1">
              <a:lnSpc>
                <a:spcPct val="120000"/>
              </a:lnSpc>
              <a:spcBef>
                <a:spcPts val="0"/>
              </a:spcBef>
              <a:buClr>
                <a:schemeClr val="accent1"/>
              </a:buClr>
              <a:buSzPct val="80000"/>
              <a:buFont typeface="Arial" pitchFamily="34" charset="0"/>
              <a:buChar char="•"/>
              <a:defRPr sz="1000" kern="1200">
                <a:solidFill>
                  <a:schemeClr val="tx2"/>
                </a:solidFill>
                <a:latin typeface="+mn-lt"/>
                <a:ea typeface="+mn-ea"/>
                <a:cs typeface="+mn-cs"/>
              </a:defRPr>
            </a:lvl9pPr>
          </a:lstStyle>
          <a:p>
            <a:pPr fontAlgn="base">
              <a:spcAft>
                <a:spcPct val="0"/>
              </a:spcAft>
              <a:buClrTx/>
            </a:pPr>
            <a:r>
              <a:rPr lang="en-US" sz="2400" dirty="0">
                <a:solidFill>
                  <a:srgbClr val="FFFFFF">
                    <a:lumMod val="95000"/>
                  </a:srgbClr>
                </a:solidFill>
                <a:latin typeface="Arial" panose="020B0604020202020204" pitchFamily="34" charset="0"/>
                <a:cs typeface="Arial" panose="020B0604020202020204" pitchFamily="34" charset="0"/>
              </a:rPr>
              <a:t>Two groups of students captured:</a:t>
            </a:r>
          </a:p>
          <a:p>
            <a:pPr lvl="1" fontAlgn="base">
              <a:spcAft>
                <a:spcPct val="0"/>
              </a:spcAft>
              <a:buClrTx/>
            </a:pPr>
            <a:r>
              <a:rPr lang="en-US" sz="2400" dirty="0">
                <a:solidFill>
                  <a:srgbClr val="FFFFFF">
                    <a:lumMod val="95000"/>
                  </a:srgbClr>
                </a:solidFill>
                <a:latin typeface="Arial" panose="020B0604020202020204" pitchFamily="34" charset="0"/>
                <a:cs typeface="Arial" panose="020B0604020202020204" pitchFamily="34" charset="0"/>
              </a:rPr>
              <a:t>Younger Cohort: began Grade 5 in SY 2010-11</a:t>
            </a:r>
          </a:p>
          <a:p>
            <a:pPr lvl="1" fontAlgn="base">
              <a:spcAft>
                <a:spcPct val="0"/>
              </a:spcAft>
              <a:buClrTx/>
            </a:pPr>
            <a:r>
              <a:rPr lang="en-US" sz="2400" dirty="0">
                <a:solidFill>
                  <a:srgbClr val="FFFFFF">
                    <a:lumMod val="95000"/>
                  </a:srgbClr>
                </a:solidFill>
                <a:latin typeface="Arial" panose="020B0604020202020204" pitchFamily="34" charset="0"/>
                <a:cs typeface="Arial" panose="020B0604020202020204" pitchFamily="34" charset="0"/>
              </a:rPr>
              <a:t>Older Cohort: began Grade 6 in SY 2010-11</a:t>
            </a:r>
          </a:p>
        </p:txBody>
      </p:sp>
      <p:sp>
        <p:nvSpPr>
          <p:cNvPr id="4" name="TextBox 3"/>
          <p:cNvSpPr txBox="1"/>
          <p:nvPr/>
        </p:nvSpPr>
        <p:spPr>
          <a:xfrm>
            <a:off x="1993605" y="5638801"/>
            <a:ext cx="7943200" cy="430887"/>
          </a:xfrm>
          <a:prstGeom prst="rect">
            <a:avLst/>
          </a:prstGeom>
          <a:noFill/>
        </p:spPr>
        <p:txBody>
          <a:bodyPr wrap="none" rtlCol="0">
            <a:spAutoFit/>
          </a:bodyPr>
          <a:lstStyle/>
          <a:p>
            <a:pPr eaLnBrk="0" fontAlgn="base" hangingPunct="0">
              <a:spcBef>
                <a:spcPct val="0"/>
              </a:spcBef>
              <a:spcAft>
                <a:spcPct val="0"/>
              </a:spcAft>
            </a:pPr>
            <a:r>
              <a:rPr lang="en-US" sz="1100" baseline="30000" dirty="0">
                <a:solidFill>
                  <a:srgbClr val="000000"/>
                </a:solidFill>
                <a:latin typeface="Arial" panose="020B0604020202020204" pitchFamily="34" charset="0"/>
                <a:ea typeface="ヒラギノ角ゴ Pro W3" pitchFamily="1" charset="-128"/>
                <a:cs typeface="Arial" panose="020B0604020202020204" pitchFamily="34" charset="0"/>
              </a:rPr>
              <a:t>1</a:t>
            </a:r>
            <a:r>
              <a:rPr lang="en-US" sz="1100" dirty="0">
                <a:solidFill>
                  <a:srgbClr val="000000"/>
                </a:solidFill>
                <a:latin typeface="Arial" panose="020B0604020202020204" pitchFamily="34" charset="0"/>
                <a:ea typeface="ヒラギノ角ゴ Pro W3" pitchFamily="1" charset="-128"/>
                <a:cs typeface="Arial" panose="020B0604020202020204" pitchFamily="34" charset="0"/>
              </a:rPr>
              <a:t>Students in the “Low Growth” category have consecutive years of teachers in the Does Not Meet Expected Growth category</a:t>
            </a:r>
          </a:p>
          <a:p>
            <a:pPr eaLnBrk="0" fontAlgn="base" hangingPunct="0">
              <a:spcBef>
                <a:spcPct val="0"/>
              </a:spcBef>
              <a:spcAft>
                <a:spcPct val="0"/>
              </a:spcAft>
            </a:pPr>
            <a:r>
              <a:rPr lang="en-US" sz="1100" baseline="30000" dirty="0">
                <a:solidFill>
                  <a:srgbClr val="000000"/>
                </a:solidFill>
                <a:latin typeface="Arial" panose="020B0604020202020204" pitchFamily="34" charset="0"/>
                <a:ea typeface="ヒラギノ角ゴ Pro W3" pitchFamily="1" charset="-128"/>
                <a:cs typeface="Arial" panose="020B0604020202020204" pitchFamily="34" charset="0"/>
              </a:rPr>
              <a:t>2</a:t>
            </a:r>
            <a:r>
              <a:rPr lang="en-US" sz="1100" dirty="0">
                <a:solidFill>
                  <a:srgbClr val="000000"/>
                </a:solidFill>
                <a:latin typeface="Arial" panose="020B0604020202020204" pitchFamily="34" charset="0"/>
                <a:ea typeface="ヒラギノ角ゴ Pro W3" pitchFamily="1" charset="-128"/>
                <a:cs typeface="Arial" panose="020B0604020202020204" pitchFamily="34" charset="0"/>
              </a:rPr>
              <a:t>Students in the “High Growth” category have consecutive years of teachers in the Exceeds Expected Growth category</a:t>
            </a:r>
          </a:p>
        </p:txBody>
      </p:sp>
      <p:sp>
        <p:nvSpPr>
          <p:cNvPr id="9" name="TextBox 8"/>
          <p:cNvSpPr txBox="1"/>
          <p:nvPr/>
        </p:nvSpPr>
        <p:spPr>
          <a:xfrm>
            <a:off x="1993605" y="533401"/>
            <a:ext cx="8331990" cy="584775"/>
          </a:xfrm>
          <a:prstGeom prst="rect">
            <a:avLst/>
          </a:prstGeom>
          <a:noFill/>
        </p:spPr>
        <p:txBody>
          <a:bodyPr wrap="square" rtlCol="0">
            <a:spAutoFit/>
          </a:bodyPr>
          <a:lstStyle/>
          <a:p>
            <a:pPr eaLnBrk="0" fontAlgn="base" hangingPunct="0">
              <a:spcBef>
                <a:spcPct val="0"/>
              </a:spcBef>
              <a:spcAft>
                <a:spcPct val="0"/>
              </a:spcAft>
            </a:pPr>
            <a:r>
              <a:rPr lang="en-US" sz="3200" b="1" dirty="0">
                <a:solidFill>
                  <a:srgbClr val="FFFFFF">
                    <a:lumMod val="95000"/>
                  </a:srgbClr>
                </a:solidFill>
                <a:latin typeface="Arial" panose="020B0604020202020204" pitchFamily="34" charset="0"/>
                <a:ea typeface="ヒラギノ角ゴ Pro W3" pitchFamily="1" charset="-128"/>
                <a:cs typeface="Arial" panose="020B0604020202020204" pitchFamily="34" charset="0"/>
              </a:rPr>
              <a:t>Does Growth Matter?</a:t>
            </a:r>
            <a:endParaRPr lang="en-US" sz="2400" b="1" dirty="0">
              <a:solidFill>
                <a:srgbClr val="FFFFFF">
                  <a:lumMod val="95000"/>
                </a:srgbClr>
              </a:solidFill>
              <a:latin typeface="Arial" panose="020B0604020202020204" pitchFamily="34" charset="0"/>
              <a:ea typeface="ヒラギノ角ゴ Pro W3" pitchFamily="1" charset="-128"/>
              <a:cs typeface="Arial" panose="020B0604020202020204" pitchFamily="34" charset="0"/>
            </a:endParaRPr>
          </a:p>
        </p:txBody>
      </p:sp>
    </p:spTree>
    <p:extLst>
      <p:ext uri="{BB962C8B-B14F-4D97-AF65-F5344CB8AC3E}">
        <p14:creationId xmlns:p14="http://schemas.microsoft.com/office/powerpoint/2010/main" val="3975657380"/>
      </p:ext>
    </p:extLst>
  </p:cSld>
  <p:clrMapOvr>
    <a:masterClrMapping/>
  </p:clrMapOvr>
  <p:transition>
    <p:fade/>
  </p:transition>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dpiuser\Pictures\YC_mat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0"/>
            <a:ext cx="91440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8708923"/>
      </p:ext>
    </p:extLst>
  </p:cSld>
  <p:clrMapOvr>
    <a:masterClrMapping/>
  </p:clrMapOvr>
  <p:transition>
    <p:fade/>
  </p:transition>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C:\Users\dpiuser\Pictures\YC_read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0"/>
            <a:ext cx="9144001" cy="6789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6758971"/>
      </p:ext>
    </p:extLst>
  </p:cSld>
  <p:clrMapOvr>
    <a:masterClrMapping/>
  </p:clrMapOvr>
  <p:transition>
    <p:fade/>
  </p:transition>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dpiuser\Pictures\OC_math.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0"/>
            <a:ext cx="9144001"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43208279"/>
      </p:ext>
    </p:extLst>
  </p:cSld>
  <p:clrMapOvr>
    <a:masterClrMapping/>
  </p:clrMapOvr>
  <p:transition>
    <p:fade/>
  </p:transition>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C:\Users\dpiuser\Pictures\OC_read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63230"/>
            <a:ext cx="9144000" cy="6794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7465580"/>
      </p:ext>
    </p:extLst>
  </p:cSld>
  <p:clrMapOvr>
    <a:masterClrMapping/>
  </p:clrMapOvr>
  <p:transition>
    <p:fade/>
  </p:transition>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Evaluation and Change in Growth</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1143000"/>
            <a:ext cx="8420848" cy="4892582"/>
          </a:xfrm>
          <a:prstGeom prst="rect">
            <a:avLst/>
          </a:prstGeom>
        </p:spPr>
      </p:pic>
    </p:spTree>
    <p:extLst>
      <p:ext uri="{BB962C8B-B14F-4D97-AF65-F5344CB8AC3E}">
        <p14:creationId xmlns:p14="http://schemas.microsoft.com/office/powerpoint/2010/main" val="30963009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551830" y="15240"/>
            <a:ext cx="9144000" cy="61722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9163" eaLnBrk="0" fontAlgn="base" hangingPunct="0">
              <a:spcBef>
                <a:spcPct val="20000"/>
              </a:spcBef>
              <a:spcAft>
                <a:spcPct val="0"/>
              </a:spcAft>
            </a:pPr>
            <a:endParaRPr lang="en-US" sz="3200" b="1" dirty="0">
              <a:solidFill>
                <a:prstClr val="white"/>
              </a:solidFill>
              <a:latin typeface="Calibri" panose="020F0502020204030204"/>
            </a:endParaRPr>
          </a:p>
        </p:txBody>
      </p:sp>
      <p:sp>
        <p:nvSpPr>
          <p:cNvPr id="6" name="Slide Number Placeholder 5"/>
          <p:cNvSpPr>
            <a:spLocks noGrp="1"/>
          </p:cNvSpPr>
          <p:nvPr>
            <p:ph type="sldNum" sz="quarter" idx="12"/>
          </p:nvPr>
        </p:nvSpPr>
        <p:spPr/>
        <p:txBody>
          <a:bodyPr/>
          <a:lstStyle/>
          <a:p>
            <a:pPr eaLnBrk="0" fontAlgn="base" hangingPunct="0">
              <a:spcBef>
                <a:spcPct val="20000"/>
              </a:spcBef>
              <a:spcAft>
                <a:spcPct val="0"/>
              </a:spcAft>
            </a:pPr>
            <a:fld id="{ADAA8C77-C57D-41C2-9D50-0668B7B3E2F5}" type="slidenum">
              <a:rPr lang="en-US" sz="1200" b="1">
                <a:solidFill>
                  <a:prstClr val="black"/>
                </a:solidFill>
                <a:latin typeface="Times" pitchFamily="18" charset="0"/>
              </a:rPr>
              <a:pPr eaLnBrk="0" fontAlgn="base" hangingPunct="0">
                <a:spcBef>
                  <a:spcPct val="20000"/>
                </a:spcBef>
                <a:spcAft>
                  <a:spcPct val="0"/>
                </a:spcAft>
              </a:pPr>
              <a:t>22</a:t>
            </a:fld>
            <a:endParaRPr lang="en-US" sz="1200" b="1" dirty="0">
              <a:solidFill>
                <a:prstClr val="black"/>
              </a:solidFill>
              <a:latin typeface="Times" pitchFamily="18"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9353" y="6344061"/>
            <a:ext cx="2375303" cy="348378"/>
          </a:xfrm>
          <a:prstGeom prst="rect">
            <a:avLst/>
          </a:prstGeom>
        </p:spPr>
      </p:pic>
      <p:sp>
        <p:nvSpPr>
          <p:cNvPr id="7" name="Title 4"/>
          <p:cNvSpPr>
            <a:spLocks noGrp="1"/>
          </p:cNvSpPr>
          <p:nvPr>
            <p:ph type="title"/>
          </p:nvPr>
        </p:nvSpPr>
        <p:spPr>
          <a:xfrm>
            <a:off x="1981201" y="174403"/>
            <a:ext cx="8193261" cy="994172"/>
          </a:xfrm>
        </p:spPr>
        <p:txBody>
          <a:bodyPr>
            <a:normAutofit/>
          </a:bodyPr>
          <a:lstStyle/>
          <a:p>
            <a:r>
              <a:rPr lang="en-US" sz="38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Powerschool</a:t>
            </a:r>
            <a:endParaRPr lang="en-US" sz="3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1" name="Content Placeholder 8"/>
          <p:cNvSpPr>
            <a:spLocks noGrp="1"/>
          </p:cNvSpPr>
          <p:nvPr>
            <p:ph idx="1"/>
          </p:nvPr>
        </p:nvSpPr>
        <p:spPr>
          <a:xfrm>
            <a:off x="2055620" y="1325197"/>
            <a:ext cx="7983731" cy="4104449"/>
          </a:xfrm>
        </p:spPr>
        <p:txBody>
          <a:bodyPr vert="horz" lIns="68580" tIns="34290" rIns="68580" bIns="34290" rtlCol="0" anchor="t">
            <a:normAutofit/>
          </a:bodyPr>
          <a:lstStyle/>
          <a:p>
            <a:pPr marL="341313" indent="0"/>
            <a:endParaRPr lang="en-US" sz="2800" dirty="0"/>
          </a:p>
          <a:p>
            <a:pPr lvl="1"/>
            <a:endParaRPr lang="en-US" sz="2100" b="1" dirty="0">
              <a:solidFill>
                <a:schemeClr val="bg1"/>
              </a:solidFill>
            </a:endParaRPr>
          </a:p>
          <a:p>
            <a:pPr lvl="1"/>
            <a:endParaRPr lang="en-US" sz="2100" b="1" dirty="0">
              <a:solidFill>
                <a:schemeClr val="bg1"/>
              </a:solidFill>
            </a:endParaRPr>
          </a:p>
        </p:txBody>
      </p:sp>
      <p:sp>
        <p:nvSpPr>
          <p:cNvPr id="10" name="Rectangle 3">
            <a:extLst>
              <a:ext uri="{FF2B5EF4-FFF2-40B4-BE49-F238E27FC236}">
                <a16:creationId xmlns:a16="http://schemas.microsoft.com/office/drawing/2014/main" id="{33716BBB-29E6-47D6-B4E5-9231F0DB3B06}"/>
              </a:ext>
            </a:extLst>
          </p:cNvPr>
          <p:cNvSpPr txBox="1">
            <a:spLocks/>
          </p:cNvSpPr>
          <p:nvPr/>
        </p:nvSpPr>
        <p:spPr>
          <a:xfrm>
            <a:off x="1981200" y="1219201"/>
            <a:ext cx="8001000" cy="490696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altLang="en-US" sz="2800" b="1" dirty="0">
              <a:solidFill>
                <a:prstClr val="white"/>
              </a:solidFill>
              <a:latin typeface="Calibri" panose="020F0502020204030204"/>
            </a:endParaRPr>
          </a:p>
        </p:txBody>
      </p:sp>
      <p:sp>
        <p:nvSpPr>
          <p:cNvPr id="12" name="Content Placeholder 2">
            <a:extLst>
              <a:ext uri="{FF2B5EF4-FFF2-40B4-BE49-F238E27FC236}">
                <a16:creationId xmlns:a16="http://schemas.microsoft.com/office/drawing/2014/main" id="{1BC5F620-8034-4116-B8DD-A5AD24069CD3}"/>
              </a:ext>
            </a:extLst>
          </p:cNvPr>
          <p:cNvSpPr txBox="1">
            <a:spLocks/>
          </p:cNvSpPr>
          <p:nvPr/>
        </p:nvSpPr>
        <p:spPr>
          <a:xfrm>
            <a:off x="1973249" y="1325197"/>
            <a:ext cx="8229600" cy="452596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0" indent="0">
              <a:buNone/>
            </a:pPr>
            <a:r>
              <a:rPr lang="en-US" sz="2800" b="1" dirty="0">
                <a:solidFill>
                  <a:prstClr val="white"/>
                </a:solidFill>
                <a:latin typeface="Calibri" panose="020F0502020204030204"/>
              </a:rPr>
              <a:t>This system provides all the details of the student accounting.  Most important to funding is the Principals Monthly Report (PMR) which reports:</a:t>
            </a:r>
          </a:p>
          <a:p>
            <a:pPr marL="1376363" indent="-458788"/>
            <a:r>
              <a:rPr lang="en-US" sz="2800" b="1" dirty="0">
                <a:solidFill>
                  <a:prstClr val="white"/>
                </a:solidFill>
                <a:latin typeface="Calibri" panose="020F0502020204030204"/>
              </a:rPr>
              <a:t>Attendance</a:t>
            </a:r>
          </a:p>
          <a:p>
            <a:pPr marL="1376363" indent="-458788"/>
            <a:r>
              <a:rPr lang="en-US" sz="2800" b="1" dirty="0">
                <a:solidFill>
                  <a:prstClr val="white"/>
                </a:solidFill>
                <a:latin typeface="Calibri" panose="020F0502020204030204"/>
              </a:rPr>
              <a:t>Membership</a:t>
            </a:r>
          </a:p>
          <a:p>
            <a:pPr marL="1376363" indent="-458788"/>
            <a:r>
              <a:rPr lang="en-US" sz="2800" b="1" dirty="0">
                <a:solidFill>
                  <a:prstClr val="white"/>
                </a:solidFill>
                <a:latin typeface="Calibri" panose="020F0502020204030204"/>
              </a:rPr>
              <a:t>Enrollment</a:t>
            </a:r>
          </a:p>
          <a:p>
            <a:pPr marL="1376363" indent="-458788"/>
            <a:r>
              <a:rPr lang="en-US" sz="2800" b="1" dirty="0">
                <a:solidFill>
                  <a:prstClr val="white"/>
                </a:solidFill>
                <a:latin typeface="Calibri" panose="020F0502020204030204"/>
              </a:rPr>
              <a:t>Withdrawals</a:t>
            </a:r>
          </a:p>
          <a:p>
            <a:pPr marL="1376363" indent="-458788"/>
            <a:endParaRPr lang="en-US" sz="2800" b="1" dirty="0">
              <a:solidFill>
                <a:prstClr val="white"/>
              </a:solidFill>
              <a:latin typeface="Calibri" panose="020F0502020204030204"/>
            </a:endParaRPr>
          </a:p>
          <a:p>
            <a:pPr marL="55563" indent="0">
              <a:buNone/>
            </a:pPr>
            <a:r>
              <a:rPr lang="en-US" sz="2800" b="1" dirty="0">
                <a:solidFill>
                  <a:prstClr val="white"/>
                </a:solidFill>
                <a:latin typeface="Calibri" panose="020F0502020204030204"/>
              </a:rPr>
              <a:t>It is submitted every school month. </a:t>
            </a:r>
          </a:p>
        </p:txBody>
      </p:sp>
    </p:spTree>
    <p:extLst>
      <p:ext uri="{BB962C8B-B14F-4D97-AF65-F5344CB8AC3E}">
        <p14:creationId xmlns:p14="http://schemas.microsoft.com/office/powerpoint/2010/main" val="24401005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nodePh="1">
                                  <p:stCondLst>
                                    <p:cond delay="0"/>
                                  </p:stCondLst>
                                  <p:endCondLst>
                                    <p:cond evt="begin" delay="0">
                                      <p:tn val="5"/>
                                    </p:cond>
                                  </p:end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10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Average Index Score of Teachers </a:t>
            </a:r>
          </a:p>
        </p:txBody>
      </p:sp>
      <p:graphicFrame>
        <p:nvGraphicFramePr>
          <p:cNvPr id="4" name="Chart 3"/>
          <p:cNvGraphicFramePr>
            <a:graphicFrameLocks noGrp="1"/>
          </p:cNvGraphicFramePr>
          <p:nvPr/>
        </p:nvGraphicFramePr>
        <p:xfrm>
          <a:off x="2514600" y="1219200"/>
          <a:ext cx="7543800" cy="457200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856326360"/>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Strengthening the Evaluation System?</a:t>
            </a:r>
          </a:p>
        </p:txBody>
      </p:sp>
      <p:sp>
        <p:nvSpPr>
          <p:cNvPr id="3" name="Text Placeholder 2">
            <a:extLst>
              <a:ext uri="{FF2B5EF4-FFF2-40B4-BE49-F238E27FC236}">
                <a16:creationId xmlns:a16="http://schemas.microsoft.com/office/drawing/2014/main" id="{9B85B026-C0D9-4129-867B-627F28E88287}"/>
              </a:ext>
            </a:extLst>
          </p:cNvPr>
          <p:cNvSpPr>
            <a:spLocks noGrp="1"/>
          </p:cNvSpPr>
          <p:nvPr>
            <p:ph type="body" idx="1"/>
          </p:nvPr>
        </p:nvSpPr>
        <p:spPr/>
        <p:txBody>
          <a:bodyPr/>
          <a:lstStyle/>
          <a:p>
            <a:endParaRPr lang="en-US"/>
          </a:p>
        </p:txBody>
      </p:sp>
      <p:sp>
        <p:nvSpPr>
          <p:cNvPr id="13315" name=" 2"/>
          <p:cNvSpPr>
            <a:spLocks noGrp="1"/>
          </p:cNvSpPr>
          <p:nvPr/>
        </p:nvSpPr>
        <p:spPr bwMode="auto">
          <a:xfrm>
            <a:off x="7848600" y="1371600"/>
            <a:ext cx="25146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prstClr val="black"/>
              </a:solidFill>
            </a:endParaRPr>
          </a:p>
        </p:txBody>
      </p:sp>
    </p:spTree>
    <p:extLst>
      <p:ext uri="{BB962C8B-B14F-4D97-AF65-F5344CB8AC3E}">
        <p14:creationId xmlns:p14="http://schemas.microsoft.com/office/powerpoint/2010/main" val="743773540"/>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Multiple Measures to Ensure Accuracy</a:t>
            </a:r>
          </a:p>
        </p:txBody>
      </p:sp>
      <p:graphicFrame>
        <p:nvGraphicFramePr>
          <p:cNvPr id="7" name="Diagram 6"/>
          <p:cNvGraphicFramePr/>
          <p:nvPr/>
        </p:nvGraphicFramePr>
        <p:xfrm>
          <a:off x="3124200" y="1676400"/>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434891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graphicEl>
                                              <a:dgm id="{AF87F8DA-85E5-4D8D-B4AC-4877241B9F7D}"/>
                                            </p:graphicEl>
                                          </p:spTgt>
                                        </p:tgtEl>
                                        <p:attrNameLst>
                                          <p:attrName>style.visibility</p:attrName>
                                        </p:attrNameLst>
                                      </p:cBhvr>
                                      <p:to>
                                        <p:strVal val="visible"/>
                                      </p:to>
                                    </p:set>
                                    <p:animEffect transition="in" filter="fade">
                                      <p:cBhvr>
                                        <p:cTn id="7" dur="500"/>
                                        <p:tgtEl>
                                          <p:spTgt spid="7">
                                            <p:graphicEl>
                                              <a:dgm id="{AF87F8DA-85E5-4D8D-B4AC-4877241B9F7D}"/>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graphicEl>
                                              <a:dgm id="{45D28AB5-3B18-46FE-8D60-A8FF70AAE5EA}"/>
                                            </p:graphicEl>
                                          </p:spTgt>
                                        </p:tgtEl>
                                        <p:attrNameLst>
                                          <p:attrName>style.visibility</p:attrName>
                                        </p:attrNameLst>
                                      </p:cBhvr>
                                      <p:to>
                                        <p:strVal val="visible"/>
                                      </p:to>
                                    </p:set>
                                    <p:animEffect transition="in" filter="fade">
                                      <p:cBhvr>
                                        <p:cTn id="12" dur="500"/>
                                        <p:tgtEl>
                                          <p:spTgt spid="7">
                                            <p:graphicEl>
                                              <a:dgm id="{45D28AB5-3B18-46FE-8D60-A8FF70AAE5EA}"/>
                                            </p:graphicEl>
                                          </p:spTgt>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7">
                                            <p:graphicEl>
                                              <a:dgm id="{EE247BAA-8ECD-4AA5-A76A-99C17BA6B50D}"/>
                                            </p:graphicEl>
                                          </p:spTgt>
                                        </p:tgtEl>
                                        <p:attrNameLst>
                                          <p:attrName>style.visibility</p:attrName>
                                        </p:attrNameLst>
                                      </p:cBhvr>
                                      <p:to>
                                        <p:strVal val="visible"/>
                                      </p:to>
                                    </p:set>
                                    <p:animEffect transition="in" filter="fade">
                                      <p:cBhvr>
                                        <p:cTn id="15" dur="500"/>
                                        <p:tgtEl>
                                          <p:spTgt spid="7">
                                            <p:graphicEl>
                                              <a:dgm id="{EE247BAA-8ECD-4AA5-A76A-99C17BA6B50D}"/>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graphicEl>
                                              <a:dgm id="{A3755CA5-4145-4555-80EC-31D8A789DFB6}"/>
                                            </p:graphicEl>
                                          </p:spTgt>
                                        </p:tgtEl>
                                        <p:attrNameLst>
                                          <p:attrName>style.visibility</p:attrName>
                                        </p:attrNameLst>
                                      </p:cBhvr>
                                      <p:to>
                                        <p:strVal val="visible"/>
                                      </p:to>
                                    </p:set>
                                    <p:animEffect transition="in" filter="fade">
                                      <p:cBhvr>
                                        <p:cTn id="18" dur="500"/>
                                        <p:tgtEl>
                                          <p:spTgt spid="7">
                                            <p:graphicEl>
                                              <a:dgm id="{A3755CA5-4145-4555-80EC-31D8A789DFB6}"/>
                                            </p:graphicEl>
                                          </p:spTgt>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7">
                                            <p:graphicEl>
                                              <a:dgm id="{8F188C7D-85FF-478C-A266-5250DCF48A71}"/>
                                            </p:graphicEl>
                                          </p:spTgt>
                                        </p:tgtEl>
                                        <p:attrNameLst>
                                          <p:attrName>style.visibility</p:attrName>
                                        </p:attrNameLst>
                                      </p:cBhvr>
                                      <p:to>
                                        <p:strVal val="visible"/>
                                      </p:to>
                                    </p:set>
                                    <p:animEffect transition="in" filter="fade">
                                      <p:cBhvr>
                                        <p:cTn id="21" dur="500"/>
                                        <p:tgtEl>
                                          <p:spTgt spid="7">
                                            <p:graphicEl>
                                              <a:dgm id="{8F188C7D-85FF-478C-A266-5250DCF48A71}"/>
                                            </p:graphic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7">
                                            <p:graphicEl>
                                              <a:dgm id="{4C5D51AF-D987-4ED6-BC09-BFB8B97539A2}"/>
                                            </p:graphicEl>
                                          </p:spTgt>
                                        </p:tgtEl>
                                        <p:attrNameLst>
                                          <p:attrName>style.visibility</p:attrName>
                                        </p:attrNameLst>
                                      </p:cBhvr>
                                      <p:to>
                                        <p:strVal val="visible"/>
                                      </p:to>
                                    </p:set>
                                    <p:animEffect transition="in" filter="fade">
                                      <p:cBhvr>
                                        <p:cTn id="24" dur="500"/>
                                        <p:tgtEl>
                                          <p:spTgt spid="7">
                                            <p:graphicEl>
                                              <a:dgm id="{4C5D51AF-D987-4ED6-BC09-BFB8B97539A2}"/>
                                            </p:graphic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7">
                                            <p:graphicEl>
                                              <a:dgm id="{B30CF6F2-27E8-40C3-A2A6-194D425F4CD7}"/>
                                            </p:graphicEl>
                                          </p:spTgt>
                                        </p:tgtEl>
                                        <p:attrNameLst>
                                          <p:attrName>style.visibility</p:attrName>
                                        </p:attrNameLst>
                                      </p:cBhvr>
                                      <p:to>
                                        <p:strVal val="visible"/>
                                      </p:to>
                                    </p:set>
                                    <p:animEffect transition="in" filter="fade">
                                      <p:cBhvr>
                                        <p:cTn id="27" dur="500"/>
                                        <p:tgtEl>
                                          <p:spTgt spid="7">
                                            <p:graphicEl>
                                              <a:dgm id="{B30CF6F2-27E8-40C3-A2A6-194D425F4CD7}"/>
                                            </p:graphic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7">
                                            <p:graphicEl>
                                              <a:dgm id="{3EE80169-1134-4C34-8AC0-C206419B690D}"/>
                                            </p:graphicEl>
                                          </p:spTgt>
                                        </p:tgtEl>
                                        <p:attrNameLst>
                                          <p:attrName>style.visibility</p:attrName>
                                        </p:attrNameLst>
                                      </p:cBhvr>
                                      <p:to>
                                        <p:strVal val="visible"/>
                                      </p:to>
                                    </p:set>
                                    <p:animEffect transition="in" filter="fade">
                                      <p:cBhvr>
                                        <p:cTn id="32" dur="500"/>
                                        <p:tgtEl>
                                          <p:spTgt spid="7">
                                            <p:graphicEl>
                                              <a:dgm id="{3EE80169-1134-4C34-8AC0-C206419B690D}"/>
                                            </p:graphicEl>
                                          </p:spTgt>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7">
                                            <p:graphicEl>
                                              <a:dgm id="{C8B56BD0-A252-4B57-854B-B8B534249F09}"/>
                                            </p:graphicEl>
                                          </p:spTgt>
                                        </p:tgtEl>
                                        <p:attrNameLst>
                                          <p:attrName>style.visibility</p:attrName>
                                        </p:attrNameLst>
                                      </p:cBhvr>
                                      <p:to>
                                        <p:strVal val="visible"/>
                                      </p:to>
                                    </p:set>
                                    <p:animEffect transition="in" filter="fade">
                                      <p:cBhvr>
                                        <p:cTn id="35" dur="500"/>
                                        <p:tgtEl>
                                          <p:spTgt spid="7">
                                            <p:graphicEl>
                                              <a:dgm id="{C8B56BD0-A252-4B57-854B-B8B534249F09}"/>
                                            </p:graphic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7">
                                            <p:graphicEl>
                                              <a:dgm id="{D2A76DB8-C205-482E-A704-E849C16A7BC5}"/>
                                            </p:graphicEl>
                                          </p:spTgt>
                                        </p:tgtEl>
                                        <p:attrNameLst>
                                          <p:attrName>style.visibility</p:attrName>
                                        </p:attrNameLst>
                                      </p:cBhvr>
                                      <p:to>
                                        <p:strVal val="visible"/>
                                      </p:to>
                                    </p:set>
                                    <p:animEffect transition="in" filter="fade">
                                      <p:cBhvr>
                                        <p:cTn id="40" dur="500"/>
                                        <p:tgtEl>
                                          <p:spTgt spid="7">
                                            <p:graphicEl>
                                              <a:dgm id="{D2A76DB8-C205-482E-A704-E849C16A7BC5}"/>
                                            </p:graphicEl>
                                          </p:spTgt>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7">
                                            <p:graphicEl>
                                              <a:dgm id="{4CAFDDB8-C419-4E1A-B8F2-B828174F7E7F}"/>
                                            </p:graphicEl>
                                          </p:spTgt>
                                        </p:tgtEl>
                                        <p:attrNameLst>
                                          <p:attrName>style.visibility</p:attrName>
                                        </p:attrNameLst>
                                      </p:cBhvr>
                                      <p:to>
                                        <p:strVal val="visible"/>
                                      </p:to>
                                    </p:set>
                                    <p:animEffect transition="in" filter="fade">
                                      <p:cBhvr>
                                        <p:cTn id="43" dur="500"/>
                                        <p:tgtEl>
                                          <p:spTgt spid="7">
                                            <p:graphicEl>
                                              <a:dgm id="{4CAFDDB8-C419-4E1A-B8F2-B828174F7E7F}"/>
                                            </p:graphic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7">
                                            <p:graphicEl>
                                              <a:dgm id="{F7CA8342-A37C-4FC2-8906-D00FF5F837BF}"/>
                                            </p:graphicEl>
                                          </p:spTgt>
                                        </p:tgtEl>
                                        <p:attrNameLst>
                                          <p:attrName>style.visibility</p:attrName>
                                        </p:attrNameLst>
                                      </p:cBhvr>
                                      <p:to>
                                        <p:strVal val="visible"/>
                                      </p:to>
                                    </p:set>
                                    <p:animEffect transition="in" filter="fade">
                                      <p:cBhvr>
                                        <p:cTn id="48" dur="500"/>
                                        <p:tgtEl>
                                          <p:spTgt spid="7">
                                            <p:graphicEl>
                                              <a:dgm id="{F7CA8342-A37C-4FC2-8906-D00FF5F837BF}"/>
                                            </p:graphicEl>
                                          </p:spTgt>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7">
                                            <p:graphicEl>
                                              <a:dgm id="{8FFE4A8F-C807-4A0A-B41B-58C4EB5B36CF}"/>
                                            </p:graphicEl>
                                          </p:spTgt>
                                        </p:tgtEl>
                                        <p:attrNameLst>
                                          <p:attrName>style.visibility</p:attrName>
                                        </p:attrNameLst>
                                      </p:cBhvr>
                                      <p:to>
                                        <p:strVal val="visible"/>
                                      </p:to>
                                    </p:set>
                                    <p:animEffect transition="in" filter="fade">
                                      <p:cBhvr>
                                        <p:cTn id="51" dur="500"/>
                                        <p:tgtEl>
                                          <p:spTgt spid="7">
                                            <p:graphicEl>
                                              <a:dgm id="{8FFE4A8F-C807-4A0A-B41B-58C4EB5B36C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Dgm bld="lvlOne"/>
        </p:bldSub>
      </p:bldGraphic>
    </p:bldLst>
  </p:timing>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 Comments, and </a:t>
            </a:r>
            <a:br>
              <a:rPr lang="en-US" dirty="0"/>
            </a:br>
            <a:r>
              <a:rPr lang="en-US" dirty="0"/>
              <a:t>Feedback</a:t>
            </a:r>
          </a:p>
        </p:txBody>
      </p:sp>
      <p:sp>
        <p:nvSpPr>
          <p:cNvPr id="3" name="Content Placeholder 2"/>
          <p:cNvSpPr>
            <a:spLocks noGrp="1"/>
          </p:cNvSpPr>
          <p:nvPr>
            <p:ph idx="1"/>
          </p:nvPr>
        </p:nvSpPr>
        <p:spPr/>
        <p:txBody>
          <a:bodyPr/>
          <a:lstStyle/>
          <a:p>
            <a:pPr marL="0" indent="0" algn="ctr">
              <a:buNone/>
            </a:pPr>
            <a:endParaRPr lang="en-US" dirty="0"/>
          </a:p>
          <a:p>
            <a:pPr marL="0" indent="0" algn="ctr">
              <a:buNone/>
            </a:pPr>
            <a:r>
              <a:rPr lang="en-US" dirty="0"/>
              <a:t>Thomas R. Tomberlin</a:t>
            </a:r>
          </a:p>
          <a:p>
            <a:pPr marL="0" indent="0" algn="ctr">
              <a:buNone/>
            </a:pPr>
            <a:r>
              <a:rPr lang="en-US" dirty="0"/>
              <a:t>Director, District HR Support</a:t>
            </a:r>
          </a:p>
          <a:p>
            <a:pPr marL="0" indent="0" algn="ctr">
              <a:buNone/>
            </a:pPr>
            <a:r>
              <a:rPr lang="en-US" dirty="0">
                <a:solidFill>
                  <a:srgbClr val="FFFF00"/>
                </a:solidFill>
                <a:hlinkClick r:id="rId2">
                  <a:extLst>
                    <a:ext uri="{A12FA001-AC4F-418D-AE19-62706E023703}">
                      <ahyp:hlinkClr xmlns:ahyp="http://schemas.microsoft.com/office/drawing/2018/hyperlinkcolor" val="tx"/>
                    </a:ext>
                  </a:extLst>
                </a:hlinkClick>
              </a:rPr>
              <a:t>thomas.tomberlin@dpi.nc.gov</a:t>
            </a:r>
            <a:endParaRPr lang="en-US" dirty="0">
              <a:solidFill>
                <a:srgbClr val="FFFF00"/>
              </a:solidFill>
            </a:endParaRPr>
          </a:p>
          <a:p>
            <a:pPr marL="0" indent="0" algn="ctr">
              <a:buNone/>
            </a:pPr>
            <a:r>
              <a:rPr lang="en-US" dirty="0"/>
              <a:t>984-236-2114</a:t>
            </a:r>
          </a:p>
        </p:txBody>
      </p:sp>
      <p:sp>
        <p:nvSpPr>
          <p:cNvPr id="14339" name=" 2"/>
          <p:cNvSpPr>
            <a:spLocks noGrp="1"/>
          </p:cNvSpPr>
          <p:nvPr/>
        </p:nvSpPr>
        <p:spPr bwMode="auto">
          <a:xfrm>
            <a:off x="4343400" y="1600200"/>
            <a:ext cx="6019800" cy="449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itchFamily="34" charset="0"/>
                <a:ea typeface="ＭＳ Ｐゴシック" pitchFamily="34" charset="-128"/>
              </a:defRPr>
            </a:lvl1pPr>
            <a:lvl2pPr marL="742950" indent="-285750">
              <a:defRPr sz="2400">
                <a:solidFill>
                  <a:schemeClr val="tx1"/>
                </a:solidFill>
                <a:latin typeface="Arial" pitchFamily="34" charset="0"/>
                <a:ea typeface="ＭＳ Ｐゴシック" pitchFamily="34" charset="-128"/>
              </a:defRPr>
            </a:lvl2pPr>
            <a:lvl3pPr marL="1143000" indent="-228600">
              <a:defRPr sz="2400">
                <a:solidFill>
                  <a:schemeClr val="tx1"/>
                </a:solidFill>
                <a:latin typeface="Arial" pitchFamily="34" charset="0"/>
                <a:ea typeface="ＭＳ Ｐゴシック" pitchFamily="34" charset="-128"/>
              </a:defRPr>
            </a:lvl3pPr>
            <a:lvl4pPr marL="1600200" indent="-228600">
              <a:defRPr sz="2400">
                <a:solidFill>
                  <a:schemeClr val="tx1"/>
                </a:solidFill>
                <a:latin typeface="Arial" pitchFamily="34" charset="0"/>
                <a:ea typeface="ＭＳ Ｐゴシック" pitchFamily="34" charset="-128"/>
              </a:defRPr>
            </a:lvl4pPr>
            <a:lvl5pPr marL="2057400" indent="-228600">
              <a:defRPr sz="2400">
                <a:solidFill>
                  <a:schemeClr val="tx1"/>
                </a:solidFill>
                <a:latin typeface="Arial" pitchFamily="34" charset="0"/>
                <a:ea typeface="ＭＳ Ｐゴシック"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eaLnBrk="0" fontAlgn="base" hangingPunct="0">
              <a:spcBef>
                <a:spcPct val="0"/>
              </a:spcBef>
              <a:spcAft>
                <a:spcPct val="0"/>
              </a:spcAft>
            </a:pPr>
            <a:endParaRPr lang="en-US" altLang="en-US">
              <a:solidFill>
                <a:srgbClr val="000000"/>
              </a:solidFill>
            </a:endParaRP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close up of a coffee cup&#10;&#10;Description automatically generated">
            <a:extLst>
              <a:ext uri="{FF2B5EF4-FFF2-40B4-BE49-F238E27FC236}">
                <a16:creationId xmlns:a16="http://schemas.microsoft.com/office/drawing/2014/main" id="{51496A5F-900B-4181-8155-B798A7884A03}"/>
              </a:ext>
            </a:extLst>
          </p:cNvPr>
          <p:cNvPicPr>
            <a:picLocks noGrp="1" noChangeAspect="1"/>
          </p:cNvPicPr>
          <p:nvPr>
            <p:ph idx="1"/>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2409" r="8937"/>
          <a:stretch/>
        </p:blipFill>
        <p:spPr>
          <a:xfrm>
            <a:off x="3523488" y="10"/>
            <a:ext cx="8668512" cy="6857990"/>
          </a:xfrm>
          <a:prstGeom prst="rect">
            <a:avLst/>
          </a:prstGeom>
        </p:spPr>
      </p:pic>
      <p:sp>
        <p:nvSpPr>
          <p:cNvPr id="13" name="Rectangle 12">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A55FFB1-F6F7-49C2-A747-6E2F0A5811F7}"/>
              </a:ext>
            </a:extLst>
          </p:cNvPr>
          <p:cNvSpPr>
            <a:spLocks noGrp="1"/>
          </p:cNvSpPr>
          <p:nvPr>
            <p:ph type="title"/>
          </p:nvPr>
        </p:nvSpPr>
        <p:spPr>
          <a:xfrm>
            <a:off x="477981" y="1122363"/>
            <a:ext cx="4939146" cy="3204134"/>
          </a:xfrm>
        </p:spPr>
        <p:txBody>
          <a:bodyPr vert="horz" lIns="91440" tIns="45720" rIns="91440" bIns="45720" rtlCol="0" anchor="b">
            <a:normAutofit/>
          </a:bodyPr>
          <a:lstStyle/>
          <a:p>
            <a:br>
              <a:rPr lang="en-US" sz="4800" b="1" dirty="0"/>
            </a:br>
            <a:r>
              <a:rPr lang="en-US" sz="4800" b="1" dirty="0">
                <a:latin typeface="Georgia" panose="02040502050405020303" pitchFamily="18" charset="0"/>
              </a:rPr>
              <a:t>Break Time!</a:t>
            </a:r>
            <a:br>
              <a:rPr lang="en-US" sz="4800" b="1" dirty="0">
                <a:latin typeface="Georgia" panose="02040502050405020303" pitchFamily="18" charset="0"/>
              </a:rPr>
            </a:br>
            <a:endParaRPr lang="en-US" sz="4800" b="1" dirty="0">
              <a:latin typeface="Georgia" panose="02040502050405020303" pitchFamily="18" charset="0"/>
            </a:endParaRPr>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B8728A8-B970-412A-BF16-9225DA8390E0}"/>
              </a:ext>
            </a:extLst>
          </p:cNvPr>
          <p:cNvSpPr txBox="1"/>
          <p:nvPr/>
        </p:nvSpPr>
        <p:spPr>
          <a:xfrm>
            <a:off x="9865722" y="6657945"/>
            <a:ext cx="2326278" cy="200055"/>
          </a:xfrm>
          <a:prstGeom prst="rect">
            <a:avLst/>
          </a:prstGeom>
          <a:solidFill>
            <a:srgbClr val="000000"/>
          </a:solidFill>
          <a:effectLst/>
        </p:spPr>
        <p:txBody>
          <a:bodyPr wrap="none" rtlCol="0">
            <a:spAutoFit/>
          </a:bodyPr>
          <a:lstStyle/>
          <a:p>
            <a:pPr algn="r">
              <a:spcAft>
                <a:spcPts val="600"/>
              </a:spcAft>
            </a:pPr>
            <a:r>
              <a:rPr lang="en-US" sz="700">
                <a:solidFill>
                  <a:srgbClr val="FFFFFF"/>
                </a:solidFill>
                <a:hlinkClick r:id="rId3" tooltip="http://willowdot21.wordpress.com/2014/11/16/if-we-were-having-coffee-uppers-and-downers-day-16-nana-poblano">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d/3.0/">
                  <a:extLst>
                    <a:ext uri="{A12FA001-AC4F-418D-AE19-62706E023703}">
                      <ahyp:hlinkClr xmlns:ahyp="http://schemas.microsoft.com/office/drawing/2018/hyperlinkcolor" val="tx"/>
                    </a:ext>
                  </a:extLst>
                </a:hlinkClick>
              </a:rPr>
              <a:t>CC BY-ND</a:t>
            </a:r>
            <a:endParaRPr lang="en-US" sz="700">
              <a:solidFill>
                <a:srgbClr val="FFFFFF"/>
              </a:solidFill>
            </a:endParaRPr>
          </a:p>
        </p:txBody>
      </p:sp>
    </p:spTree>
    <p:extLst>
      <p:ext uri="{BB962C8B-B14F-4D97-AF65-F5344CB8AC3E}">
        <p14:creationId xmlns:p14="http://schemas.microsoft.com/office/powerpoint/2010/main" val="4144276562"/>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a:t>LESSONS LEARNED FROM A CHARTER SCHOOL BOARD ATTORNEY</a:t>
            </a:r>
          </a:p>
        </p:txBody>
      </p:sp>
      <p:sp>
        <p:nvSpPr>
          <p:cNvPr id="3" name="Subtitle 2"/>
          <p:cNvSpPr>
            <a:spLocks noGrp="1"/>
          </p:cNvSpPr>
          <p:nvPr>
            <p:ph type="subTitle" idx="1"/>
          </p:nvPr>
        </p:nvSpPr>
        <p:spPr/>
        <p:txBody>
          <a:bodyPr>
            <a:normAutofit fontScale="62500" lnSpcReduction="20000"/>
          </a:bodyPr>
          <a:lstStyle/>
          <a:p>
            <a:r>
              <a:rPr lang="en-US"/>
              <a:t>New Charter School Leaders VIRTUAL Institute</a:t>
            </a:r>
          </a:p>
          <a:p>
            <a:r>
              <a:rPr lang="en-US"/>
              <a:t>June 10, 2020</a:t>
            </a:r>
          </a:p>
        </p:txBody>
      </p:sp>
      <p:sp>
        <p:nvSpPr>
          <p:cNvPr id="4" name="TextBox 3"/>
          <p:cNvSpPr txBox="1"/>
          <p:nvPr/>
        </p:nvSpPr>
        <p:spPr>
          <a:xfrm>
            <a:off x="302081" y="6066068"/>
            <a:ext cx="271870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a:cs typeface="Arial"/>
              </a:rPr>
              <a:t>Donna R. Rascoe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a:ln>
                  <a:noFill/>
                </a:ln>
                <a:solidFill>
                  <a:prstClr val="white"/>
                </a:solidFill>
                <a:effectLst/>
                <a:uLnTx/>
                <a:uFillTx/>
                <a:latin typeface="Calibri"/>
                <a:cs typeface="Arial"/>
              </a:rPr>
              <a:t>drascoe@cshlaw.com</a:t>
            </a:r>
          </a:p>
        </p:txBody>
      </p:sp>
    </p:spTree>
    <p:extLst>
      <p:ext uri="{BB962C8B-B14F-4D97-AF65-F5344CB8AC3E}">
        <p14:creationId xmlns:p14="http://schemas.microsoft.com/office/powerpoint/2010/main" val="625073151"/>
      </p:ext>
    </p:extLst>
  </p:cSld>
  <p:clrMapOvr>
    <a:masterClrMapping/>
  </p:clrMapOvr>
  <p:transition/>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t>Legal Foundation for NC Charter Schools</a:t>
            </a:r>
          </a:p>
        </p:txBody>
      </p:sp>
      <p:sp>
        <p:nvSpPr>
          <p:cNvPr id="3" name="Content Placeholder 2"/>
          <p:cNvSpPr>
            <a:spLocks noGrp="1"/>
          </p:cNvSpPr>
          <p:nvPr>
            <p:ph idx="1"/>
          </p:nvPr>
        </p:nvSpPr>
        <p:spPr/>
        <p:txBody>
          <a:bodyPr/>
          <a:lstStyle/>
          <a:p>
            <a:pPr marL="0" indent="0">
              <a:buNone/>
            </a:pPr>
            <a:r>
              <a:rPr lang="en-US" b="1"/>
              <a:t>NC Nonprofit Corporation Act (G.S. 55A-1-01, et seq.)</a:t>
            </a:r>
          </a:p>
          <a:p>
            <a:pPr>
              <a:buFontTx/>
              <a:buChar char="-"/>
            </a:pPr>
            <a:r>
              <a:rPr lang="en-US" sz="2800"/>
              <a:t>The business and affairs of a NC corporation are ordinarily managed by its board of directors.</a:t>
            </a:r>
          </a:p>
          <a:p>
            <a:pPr>
              <a:buFontTx/>
              <a:buChar char="-"/>
            </a:pPr>
            <a:r>
              <a:rPr lang="en-US" sz="2800"/>
              <a:t>The corporation is managed by its board and operated by its officers and agents.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5475" y="3731172"/>
            <a:ext cx="6087141" cy="2189337"/>
          </a:xfrm>
          <a:prstGeom prst="rect">
            <a:avLst/>
          </a:prstGeom>
        </p:spPr>
      </p:pic>
    </p:spTree>
    <p:extLst>
      <p:ext uri="{BB962C8B-B14F-4D97-AF65-F5344CB8AC3E}">
        <p14:creationId xmlns:p14="http://schemas.microsoft.com/office/powerpoint/2010/main" val="484179801"/>
      </p:ext>
    </p:extLst>
  </p:cSld>
  <p:clrMapOvr>
    <a:masterClrMapping/>
  </p:clrMapOvr>
  <p:transition/>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Legal Foundation for NC Charter Schools</a:t>
            </a:r>
          </a:p>
        </p:txBody>
      </p:sp>
      <p:sp>
        <p:nvSpPr>
          <p:cNvPr id="3" name="Content Placeholder 2"/>
          <p:cNvSpPr>
            <a:spLocks noGrp="1"/>
          </p:cNvSpPr>
          <p:nvPr>
            <p:ph idx="1"/>
          </p:nvPr>
        </p:nvSpPr>
        <p:spPr/>
        <p:txBody>
          <a:bodyPr/>
          <a:lstStyle/>
          <a:p>
            <a:pPr marL="0" indent="0">
              <a:buNone/>
            </a:pPr>
            <a:r>
              <a:rPr lang="en-US" b="1"/>
              <a:t>NC Nonprofit Corporation Act</a:t>
            </a:r>
          </a:p>
          <a:p>
            <a:pPr marL="0" indent="0">
              <a:buNone/>
            </a:pPr>
            <a:r>
              <a:rPr lang="en-US"/>
              <a:t>All corporate powers shall be exercised by or under the authority of, and the affairs of the corporation managed under the direction of, its board of directors, except as otherwise provided in the articles of incorporation. </a:t>
            </a:r>
          </a:p>
          <a:p>
            <a:pPr marL="0" indent="0">
              <a:buNone/>
            </a:pPr>
            <a:r>
              <a:rPr lang="en-US" err="1"/>
              <a:t>G.S. 55A-8-01.</a:t>
            </a:r>
            <a:endParaRPr lang="en-US"/>
          </a:p>
        </p:txBody>
      </p:sp>
    </p:spTree>
    <p:extLst>
      <p:ext uri="{BB962C8B-B14F-4D97-AF65-F5344CB8AC3E}">
        <p14:creationId xmlns:p14="http://schemas.microsoft.com/office/powerpoint/2010/main" val="2982219135"/>
      </p:ext>
    </p:extLst>
  </p:cSld>
  <p:clrMapOvr>
    <a:masterClrMapping/>
  </p:clrMapOvr>
  <p:transition/>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Legal Foundation for NC Charter Schools</a:t>
            </a:r>
          </a:p>
        </p:txBody>
      </p:sp>
      <p:sp>
        <p:nvSpPr>
          <p:cNvPr id="3" name="Content Placeholder 2"/>
          <p:cNvSpPr>
            <a:spLocks noGrp="1"/>
          </p:cNvSpPr>
          <p:nvPr>
            <p:ph idx="1"/>
          </p:nvPr>
        </p:nvSpPr>
        <p:spPr/>
        <p:txBody>
          <a:bodyPr>
            <a:normAutofit fontScale="92500" lnSpcReduction="10000"/>
          </a:bodyPr>
          <a:lstStyle/>
          <a:p>
            <a:pPr marL="0" indent="0">
              <a:buNone/>
            </a:pPr>
            <a:r>
              <a:rPr lang="en-US" b="1"/>
              <a:t>NC Charter Schools Statute (G.S. 115C-218, et seq.)</a:t>
            </a:r>
          </a:p>
          <a:p>
            <a:pPr>
              <a:buFontTx/>
              <a:buChar char="-"/>
            </a:pPr>
            <a:r>
              <a:rPr lang="en-US"/>
              <a:t>General Operation</a:t>
            </a:r>
          </a:p>
          <a:p>
            <a:pPr>
              <a:buFontTx/>
              <a:buChar char="-"/>
            </a:pPr>
            <a:r>
              <a:rPr lang="en-US"/>
              <a:t>Exemptions</a:t>
            </a:r>
          </a:p>
          <a:p>
            <a:pPr>
              <a:buFontTx/>
              <a:buChar char="-"/>
            </a:pPr>
            <a:r>
              <a:rPr lang="en-US"/>
              <a:t>Accountability to State Board of Education</a:t>
            </a:r>
          </a:p>
          <a:p>
            <a:pPr>
              <a:buFontTx/>
              <a:buChar char="-"/>
            </a:pPr>
            <a:r>
              <a:rPr lang="en-US"/>
              <a:t>Admissions</a:t>
            </a:r>
          </a:p>
          <a:p>
            <a:pPr>
              <a:buFontTx/>
              <a:buChar char="-"/>
            </a:pPr>
            <a:r>
              <a:rPr lang="en-US"/>
              <a:t>Course of Study</a:t>
            </a:r>
          </a:p>
          <a:p>
            <a:pPr>
              <a:buFontTx/>
              <a:buChar char="-"/>
            </a:pPr>
            <a:r>
              <a:rPr lang="en-US"/>
              <a:t>Nonrenewal/Termination</a:t>
            </a:r>
          </a:p>
          <a:p>
            <a:pPr>
              <a:buFontTx/>
              <a:buChar char="-"/>
            </a:pPr>
            <a:r>
              <a:rPr lang="en-US"/>
              <a:t>Funding</a:t>
            </a:r>
          </a:p>
        </p:txBody>
      </p:sp>
    </p:spTree>
    <p:extLst>
      <p:ext uri="{BB962C8B-B14F-4D97-AF65-F5344CB8AC3E}">
        <p14:creationId xmlns:p14="http://schemas.microsoft.com/office/powerpoint/2010/main" val="1476178902"/>
      </p:ext>
    </p:extLst>
  </p:cSld>
  <p:clrMapOvr>
    <a:masterClrMapping/>
  </p:clrMapOvr>
  <p:transition/>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Legal Foundation for NC Charter Schools</a:t>
            </a:r>
          </a:p>
        </p:txBody>
      </p:sp>
      <p:sp>
        <p:nvSpPr>
          <p:cNvPr id="3" name="Content Placeholder 2"/>
          <p:cNvSpPr>
            <a:spLocks noGrp="1"/>
          </p:cNvSpPr>
          <p:nvPr>
            <p:ph idx="1"/>
          </p:nvPr>
        </p:nvSpPr>
        <p:spPr/>
        <p:txBody>
          <a:bodyPr/>
          <a:lstStyle/>
          <a:p>
            <a:pPr marL="0" indent="0">
              <a:buNone/>
            </a:pPr>
            <a:r>
              <a:rPr lang="en-US" b="1"/>
              <a:t>Examples - Other NC Public School Laws</a:t>
            </a:r>
          </a:p>
          <a:p>
            <a:pPr>
              <a:buFontTx/>
              <a:buChar char="-"/>
            </a:pPr>
            <a:r>
              <a:rPr lang="en-US"/>
              <a:t>Student Discipline (Article 27 of Chapter 115C)</a:t>
            </a:r>
          </a:p>
          <a:p>
            <a:pPr>
              <a:buFontTx/>
              <a:buChar char="-"/>
            </a:pPr>
            <a:r>
              <a:rPr lang="en-US"/>
              <a:t>Personnel Records (Article 21A of Chapter 115C)</a:t>
            </a:r>
          </a:p>
          <a:p>
            <a:pPr>
              <a:buFontTx/>
              <a:buChar char="-"/>
            </a:pPr>
            <a:r>
              <a:rPr lang="en-US"/>
              <a:t>Criminal Background Checks (115C-332)</a:t>
            </a:r>
          </a:p>
          <a:p>
            <a:pPr>
              <a:buFontTx/>
              <a:buChar char="-"/>
            </a:pPr>
            <a:r>
              <a:rPr lang="en-US"/>
              <a:t>Teacher Licensure (16 N.C.A.C. 6C.0312)</a:t>
            </a:r>
          </a:p>
          <a:p>
            <a:pPr>
              <a:buFontTx/>
              <a:buChar char="-"/>
            </a:pPr>
            <a:endParaRPr lang="en-US"/>
          </a:p>
        </p:txBody>
      </p:sp>
    </p:spTree>
    <p:extLst>
      <p:ext uri="{BB962C8B-B14F-4D97-AF65-F5344CB8AC3E}">
        <p14:creationId xmlns:p14="http://schemas.microsoft.com/office/powerpoint/2010/main" val="1831178900"/>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524000" y="0"/>
            <a:ext cx="9144000" cy="61722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9163" eaLnBrk="0" fontAlgn="base" hangingPunct="0">
              <a:spcBef>
                <a:spcPct val="20000"/>
              </a:spcBef>
              <a:spcAft>
                <a:spcPct val="0"/>
              </a:spcAft>
            </a:pPr>
            <a:endParaRPr lang="en-US" sz="3200" b="1" dirty="0">
              <a:solidFill>
                <a:prstClr val="white"/>
              </a:solidFill>
              <a:latin typeface="Calibri" panose="020F0502020204030204"/>
            </a:endParaRPr>
          </a:p>
        </p:txBody>
      </p:sp>
      <p:sp>
        <p:nvSpPr>
          <p:cNvPr id="6" name="Slide Number Placeholder 5"/>
          <p:cNvSpPr>
            <a:spLocks noGrp="1"/>
          </p:cNvSpPr>
          <p:nvPr>
            <p:ph type="sldNum" sz="quarter" idx="12"/>
          </p:nvPr>
        </p:nvSpPr>
        <p:spPr/>
        <p:txBody>
          <a:bodyPr/>
          <a:lstStyle/>
          <a:p>
            <a:pPr eaLnBrk="0" fontAlgn="base" hangingPunct="0">
              <a:spcBef>
                <a:spcPct val="20000"/>
              </a:spcBef>
              <a:spcAft>
                <a:spcPct val="0"/>
              </a:spcAft>
            </a:pPr>
            <a:fld id="{ADAA8C77-C57D-41C2-9D50-0668B7B3E2F5}" type="slidenum">
              <a:rPr lang="en-US" sz="1200" b="1">
                <a:solidFill>
                  <a:prstClr val="black"/>
                </a:solidFill>
                <a:latin typeface="Times" pitchFamily="18" charset="0"/>
              </a:rPr>
              <a:pPr eaLnBrk="0" fontAlgn="base" hangingPunct="0">
                <a:spcBef>
                  <a:spcPct val="20000"/>
                </a:spcBef>
                <a:spcAft>
                  <a:spcPct val="0"/>
                </a:spcAft>
              </a:pPr>
              <a:t>23</a:t>
            </a:fld>
            <a:endParaRPr lang="en-US" sz="1200" b="1" dirty="0">
              <a:solidFill>
                <a:prstClr val="black"/>
              </a:solidFill>
              <a:latin typeface="Times" pitchFamily="18"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9353" y="6344061"/>
            <a:ext cx="2375303" cy="348378"/>
          </a:xfrm>
          <a:prstGeom prst="rect">
            <a:avLst/>
          </a:prstGeom>
        </p:spPr>
      </p:pic>
      <p:sp>
        <p:nvSpPr>
          <p:cNvPr id="7" name="Title 4"/>
          <p:cNvSpPr>
            <a:spLocks noGrp="1"/>
          </p:cNvSpPr>
          <p:nvPr>
            <p:ph type="title"/>
          </p:nvPr>
        </p:nvSpPr>
        <p:spPr>
          <a:xfrm>
            <a:off x="1981201" y="174403"/>
            <a:ext cx="8193261" cy="994172"/>
          </a:xfrm>
        </p:spPr>
        <p:txBody>
          <a:bodyPr>
            <a:normAutofit/>
          </a:bodyPr>
          <a:lstStyle/>
          <a:p>
            <a:r>
              <a:rPr lang="en-US" sz="3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Month 1 PMR</a:t>
            </a:r>
          </a:p>
        </p:txBody>
      </p:sp>
      <p:sp>
        <p:nvSpPr>
          <p:cNvPr id="11" name="Content Placeholder 8"/>
          <p:cNvSpPr>
            <a:spLocks noGrp="1"/>
          </p:cNvSpPr>
          <p:nvPr>
            <p:ph idx="1"/>
          </p:nvPr>
        </p:nvSpPr>
        <p:spPr>
          <a:xfrm>
            <a:off x="2055620" y="1325197"/>
            <a:ext cx="7983731" cy="4104449"/>
          </a:xfrm>
        </p:spPr>
        <p:txBody>
          <a:bodyPr vert="horz" lIns="68580" tIns="34290" rIns="68580" bIns="34290" rtlCol="0" anchor="t">
            <a:normAutofit/>
          </a:bodyPr>
          <a:lstStyle/>
          <a:p>
            <a:pPr marL="341313" indent="0">
              <a:buNone/>
            </a:pPr>
            <a:endParaRPr lang="en-US" sz="2800" dirty="0"/>
          </a:p>
          <a:p>
            <a:pPr lvl="1"/>
            <a:endParaRPr lang="en-US" sz="2100" b="1" dirty="0">
              <a:solidFill>
                <a:schemeClr val="bg1"/>
              </a:solidFill>
            </a:endParaRPr>
          </a:p>
          <a:p>
            <a:pPr lvl="1"/>
            <a:endParaRPr lang="en-US" sz="2100" b="1" dirty="0">
              <a:solidFill>
                <a:schemeClr val="bg1"/>
              </a:solidFill>
            </a:endParaRPr>
          </a:p>
        </p:txBody>
      </p:sp>
      <p:sp>
        <p:nvSpPr>
          <p:cNvPr id="10" name="Rectangle 3">
            <a:extLst>
              <a:ext uri="{FF2B5EF4-FFF2-40B4-BE49-F238E27FC236}">
                <a16:creationId xmlns:a16="http://schemas.microsoft.com/office/drawing/2014/main" id="{33716BBB-29E6-47D6-B4E5-9231F0DB3B06}"/>
              </a:ext>
            </a:extLst>
          </p:cNvPr>
          <p:cNvSpPr txBox="1">
            <a:spLocks/>
          </p:cNvSpPr>
          <p:nvPr/>
        </p:nvSpPr>
        <p:spPr>
          <a:xfrm>
            <a:off x="1981200" y="1219201"/>
            <a:ext cx="8001000" cy="490696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altLang="en-US" sz="2800" b="1" dirty="0">
              <a:solidFill>
                <a:prstClr val="white"/>
              </a:solidFill>
              <a:latin typeface="Calibri" panose="020F0502020204030204"/>
            </a:endParaRPr>
          </a:p>
        </p:txBody>
      </p:sp>
      <p:sp>
        <p:nvSpPr>
          <p:cNvPr id="12" name="Content Placeholder 2">
            <a:extLst>
              <a:ext uri="{FF2B5EF4-FFF2-40B4-BE49-F238E27FC236}">
                <a16:creationId xmlns:a16="http://schemas.microsoft.com/office/drawing/2014/main" id="{1BC5F620-8034-4116-B8DD-A5AD24069CD3}"/>
              </a:ext>
            </a:extLst>
          </p:cNvPr>
          <p:cNvSpPr txBox="1">
            <a:spLocks/>
          </p:cNvSpPr>
          <p:nvPr/>
        </p:nvSpPr>
        <p:spPr>
          <a:xfrm>
            <a:off x="1973249" y="1325197"/>
            <a:ext cx="8229600" cy="4525963"/>
          </a:xfrm>
          <a:prstGeom prst="rect">
            <a:avLst/>
          </a:prstGeom>
        </p:spPr>
        <p:txBody>
          <a:bodyPr vert="horz" lIns="91440" tIns="45720" rIns="91440" bIns="45720" rtlCol="0">
            <a:normAutofit fontScale="92500"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628650" indent="-398463"/>
            <a:r>
              <a:rPr lang="en-US" sz="2800" b="1" dirty="0">
                <a:solidFill>
                  <a:prstClr val="white"/>
                </a:solidFill>
                <a:latin typeface="Calibri" panose="020F0502020204030204"/>
              </a:rPr>
              <a:t>Month 1 and 2 must have 20 instructional days (if GS or SBE allows a different month to be used for funding, that month must also have 20 days).</a:t>
            </a:r>
          </a:p>
          <a:p>
            <a:pPr marL="628650" indent="-398463"/>
            <a:r>
              <a:rPr lang="en-US" sz="2800" b="1" dirty="0">
                <a:solidFill>
                  <a:prstClr val="white"/>
                </a:solidFill>
                <a:latin typeface="Calibri" panose="020F0502020204030204"/>
              </a:rPr>
              <a:t>Annual funding is determined based on Month 1 Average Daily Membership (ADM).</a:t>
            </a:r>
          </a:p>
          <a:p>
            <a:pPr marL="628650" indent="-398463"/>
            <a:r>
              <a:rPr lang="en-US" sz="2800" b="1" dirty="0">
                <a:solidFill>
                  <a:prstClr val="white"/>
                </a:solidFill>
                <a:latin typeface="Calibri" panose="020F0502020204030204"/>
              </a:rPr>
              <a:t>ADM should not be confused with attendance. Definitions for each can be found at:</a:t>
            </a:r>
          </a:p>
          <a:p>
            <a:pPr marL="230187" indent="0">
              <a:buNone/>
            </a:pPr>
            <a:r>
              <a:rPr lang="en-US" sz="2800" b="1" dirty="0">
                <a:solidFill>
                  <a:prstClr val="white"/>
                </a:solidFill>
                <a:latin typeface="Calibri" panose="020F0502020204030204"/>
              </a:rPr>
              <a:t>	School Attendance and Student Accounting Manual: 	</a:t>
            </a:r>
            <a:r>
              <a:rPr lang="en-US" sz="2800" b="1" dirty="0">
                <a:solidFill>
                  <a:prstClr val="white"/>
                </a:solidFill>
                <a:latin typeface="Calibri" panose="020F0502020204030204"/>
                <a:hlinkClick r:id="rId4">
                  <a:extLst>
                    <a:ext uri="{A12FA001-AC4F-418D-AE19-62706E023703}">
                      <ahyp:hlinkClr xmlns:ahyp="http://schemas.microsoft.com/office/drawing/2018/hyperlinkcolor" val="tx"/>
                    </a:ext>
                  </a:extLst>
                </a:hlinkClick>
              </a:rPr>
              <a:t>https://files.nc.gov/dpi/documents/fbs/accounti</a:t>
            </a:r>
            <a:r>
              <a:rPr lang="en-US" sz="2800" b="1" dirty="0">
                <a:solidFill>
                  <a:prstClr val="white"/>
                </a:solidFill>
                <a:latin typeface="Calibri" panose="020F0502020204030204"/>
              </a:rPr>
              <a:t>	ng/manuals/sasa.pdf</a:t>
            </a:r>
          </a:p>
          <a:p>
            <a:pPr marL="230187" indent="0">
              <a:buNone/>
            </a:pPr>
            <a:r>
              <a:rPr lang="en-US" sz="2800" b="1" dirty="0">
                <a:solidFill>
                  <a:prstClr val="white"/>
                </a:solidFill>
                <a:latin typeface="Calibri" panose="020F0502020204030204"/>
              </a:rPr>
              <a:t>Contact: </a:t>
            </a:r>
            <a:r>
              <a:rPr lang="en-US" sz="2800" b="1" dirty="0">
                <a:solidFill>
                  <a:prstClr val="white"/>
                </a:solidFill>
                <a:latin typeface="Calibri" panose="020F0502020204030204"/>
                <a:hlinkClick r:id="rId5">
                  <a:extLst>
                    <a:ext uri="{A12FA001-AC4F-418D-AE19-62706E023703}">
                      <ahyp:hlinkClr xmlns:ahyp="http://schemas.microsoft.com/office/drawing/2018/hyperlinkcolor" val="tx"/>
                    </a:ext>
                  </a:extLst>
                </a:hlinkClick>
              </a:rPr>
              <a:t>studentaccounting@dpi.nc.gov</a:t>
            </a:r>
            <a:r>
              <a:rPr lang="en-US" sz="2800" b="1" dirty="0">
                <a:solidFill>
                  <a:prstClr val="white"/>
                </a:solidFill>
                <a:latin typeface="Calibri" panose="020F0502020204030204"/>
              </a:rPr>
              <a:t> with any questions.</a:t>
            </a:r>
          </a:p>
          <a:p>
            <a:pPr marL="230187" indent="0">
              <a:buNone/>
            </a:pPr>
            <a:endParaRPr lang="en-US" sz="2800" b="1" dirty="0">
              <a:solidFill>
                <a:prstClr val="white"/>
              </a:solidFill>
              <a:latin typeface="Calibri" panose="020F0502020204030204"/>
            </a:endParaRPr>
          </a:p>
          <a:p>
            <a:pPr marL="230187" indent="0">
              <a:buNone/>
            </a:pPr>
            <a:endParaRPr lang="en-US" sz="2800" b="1" dirty="0">
              <a:solidFill>
                <a:prstClr val="white"/>
              </a:solidFill>
              <a:latin typeface="Calibri" panose="020F0502020204030204"/>
            </a:endParaRPr>
          </a:p>
        </p:txBody>
      </p:sp>
    </p:spTree>
    <p:extLst>
      <p:ext uri="{BB962C8B-B14F-4D97-AF65-F5344CB8AC3E}">
        <p14:creationId xmlns:p14="http://schemas.microsoft.com/office/powerpoint/2010/main" val="3115782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nodePh="1">
                                  <p:stCondLst>
                                    <p:cond delay="0"/>
                                  </p:stCondLst>
                                  <p:endCondLst>
                                    <p:cond evt="begin" delay="0">
                                      <p:tn val="5"/>
                                    </p:cond>
                                  </p:end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10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Legal Foundation for NC Charter Schools</a:t>
            </a:r>
          </a:p>
        </p:txBody>
      </p:sp>
      <p:sp>
        <p:nvSpPr>
          <p:cNvPr id="3" name="Content Placeholder 2"/>
          <p:cNvSpPr>
            <a:spLocks noGrp="1"/>
          </p:cNvSpPr>
          <p:nvPr>
            <p:ph idx="1"/>
          </p:nvPr>
        </p:nvSpPr>
        <p:spPr/>
        <p:txBody>
          <a:bodyPr>
            <a:normAutofit/>
          </a:bodyPr>
          <a:lstStyle/>
          <a:p>
            <a:pPr marL="0" indent="0">
              <a:buNone/>
            </a:pPr>
            <a:r>
              <a:rPr lang="en-US" b="1"/>
              <a:t>Examples - Other State and Federal Laws </a:t>
            </a:r>
          </a:p>
          <a:p>
            <a:pPr>
              <a:buFontTx/>
              <a:buChar char="-"/>
            </a:pPr>
            <a:r>
              <a:rPr lang="en-US"/>
              <a:t>NC Open Meetings and Public Records Laws</a:t>
            </a:r>
          </a:p>
          <a:p>
            <a:pPr>
              <a:buFontTx/>
              <a:buChar char="-"/>
            </a:pPr>
            <a:r>
              <a:rPr lang="en-US"/>
              <a:t>Student Records Laws (including FERPA)</a:t>
            </a:r>
          </a:p>
          <a:p>
            <a:pPr>
              <a:buFontTx/>
              <a:buChar char="-"/>
            </a:pPr>
            <a:r>
              <a:rPr lang="en-US"/>
              <a:t>Student Discipline Laws</a:t>
            </a:r>
          </a:p>
          <a:p>
            <a:pPr>
              <a:buFontTx/>
              <a:buChar char="-"/>
            </a:pPr>
            <a:r>
              <a:rPr lang="en-US"/>
              <a:t>Special Education Laws (including IDEA)</a:t>
            </a:r>
          </a:p>
          <a:p>
            <a:pPr>
              <a:buFontTx/>
              <a:buChar char="-"/>
            </a:pPr>
            <a:r>
              <a:rPr lang="en-US"/>
              <a:t>Discrimination Laws (including ADA and Section 504)</a:t>
            </a:r>
          </a:p>
          <a:p>
            <a:pPr>
              <a:buFontTx/>
              <a:buChar char="-"/>
            </a:pPr>
            <a:r>
              <a:rPr lang="en-US"/>
              <a:t>Health and Safety Regulations</a:t>
            </a:r>
          </a:p>
        </p:txBody>
      </p:sp>
    </p:spTree>
    <p:extLst>
      <p:ext uri="{BB962C8B-B14F-4D97-AF65-F5344CB8AC3E}">
        <p14:creationId xmlns:p14="http://schemas.microsoft.com/office/powerpoint/2010/main" val="4217559666"/>
      </p:ext>
    </p:extLst>
  </p:cSld>
  <p:clrMapOvr>
    <a:masterClrMapping/>
  </p:clrMapOvr>
  <p:transition/>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Being a Public Entity Matters</a:t>
            </a:r>
          </a:p>
        </p:txBody>
      </p:sp>
      <p:sp>
        <p:nvSpPr>
          <p:cNvPr id="3" name="Content Placeholder 2"/>
          <p:cNvSpPr>
            <a:spLocks noGrp="1"/>
          </p:cNvSpPr>
          <p:nvPr>
            <p:ph idx="1"/>
          </p:nvPr>
        </p:nvSpPr>
        <p:spPr/>
        <p:txBody>
          <a:bodyPr/>
          <a:lstStyle/>
          <a:p>
            <a:pPr marL="0" indent="0">
              <a:buNone/>
            </a:pPr>
            <a:r>
              <a:rPr lang="en-US"/>
              <a:t>Charter Agreement - Paragraph 23.</a:t>
            </a:r>
          </a:p>
          <a:p>
            <a:pPr marL="0" indent="0">
              <a:buNone/>
            </a:pPr>
            <a:r>
              <a:rPr lang="en-US"/>
              <a:t>The Nonprofit agrees to be subject to the Open Meetings Law (Article 33C of Chapter 143 of the General Statutes).</a:t>
            </a:r>
          </a:p>
          <a:p>
            <a:r>
              <a:rPr lang="en-US" sz="2800" i="1"/>
              <a:t>Notices</a:t>
            </a:r>
          </a:p>
          <a:p>
            <a:r>
              <a:rPr lang="en-US" sz="2800" i="1"/>
              <a:t>Public Access</a:t>
            </a:r>
          </a:p>
          <a:p>
            <a:r>
              <a:rPr lang="en-US" sz="2800" i="1"/>
              <a:t>Closed Sessions</a:t>
            </a:r>
          </a:p>
          <a:p>
            <a:r>
              <a:rPr lang="en-US" sz="2800" i="1"/>
              <a:t>Minutes</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0690" y="3297387"/>
            <a:ext cx="4382813" cy="2387889"/>
          </a:xfrm>
          <a:prstGeom prst="rect">
            <a:avLst/>
          </a:prstGeom>
        </p:spPr>
      </p:pic>
    </p:spTree>
    <p:extLst>
      <p:ext uri="{BB962C8B-B14F-4D97-AF65-F5344CB8AC3E}">
        <p14:creationId xmlns:p14="http://schemas.microsoft.com/office/powerpoint/2010/main" val="2404956936"/>
      </p:ext>
    </p:extLst>
  </p:cSld>
  <p:clrMapOvr>
    <a:masterClrMapping/>
  </p:clrMapOvr>
  <p:transition/>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Being a Public Entity Matters</a:t>
            </a:r>
          </a:p>
        </p:txBody>
      </p:sp>
      <p:sp>
        <p:nvSpPr>
          <p:cNvPr id="3" name="Content Placeholder 2"/>
          <p:cNvSpPr>
            <a:spLocks noGrp="1"/>
          </p:cNvSpPr>
          <p:nvPr>
            <p:ph idx="1"/>
          </p:nvPr>
        </p:nvSpPr>
        <p:spPr/>
        <p:txBody>
          <a:bodyPr/>
          <a:lstStyle/>
          <a:p>
            <a:pPr marL="0" indent="0">
              <a:buNone/>
            </a:pPr>
            <a:r>
              <a:rPr lang="en-US"/>
              <a:t>Charter Agreement - Paragraph 12.2.</a:t>
            </a:r>
          </a:p>
          <a:p>
            <a:pPr marL="0" indent="0">
              <a:buNone/>
            </a:pPr>
            <a:r>
              <a:rPr lang="en-US"/>
              <a:t>The Nonprofit is subject to the Public Records Law (Chapter 132 of the General Statutes).</a:t>
            </a:r>
          </a:p>
          <a:p>
            <a:pPr marL="0" indent="0">
              <a:buNone/>
            </a:pP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054569"/>
            <a:ext cx="3000375" cy="25146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26500" y="3492062"/>
            <a:ext cx="1314450" cy="1828800"/>
          </a:xfrm>
          <a:prstGeom prst="rect">
            <a:avLst/>
          </a:prstGeom>
        </p:spPr>
      </p:pic>
    </p:spTree>
    <p:extLst>
      <p:ext uri="{BB962C8B-B14F-4D97-AF65-F5344CB8AC3E}">
        <p14:creationId xmlns:p14="http://schemas.microsoft.com/office/powerpoint/2010/main" val="2649168519"/>
      </p:ext>
    </p:extLst>
  </p:cSld>
  <p:clrMapOvr>
    <a:masterClrMapping/>
  </p:clrMapOvr>
  <p:transition/>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The Deliberative Process Matters</a:t>
            </a:r>
          </a:p>
        </p:txBody>
      </p:sp>
      <p:sp>
        <p:nvSpPr>
          <p:cNvPr id="3" name="Content Placeholder 2"/>
          <p:cNvSpPr>
            <a:spLocks noGrp="1"/>
          </p:cNvSpPr>
          <p:nvPr>
            <p:ph idx="1"/>
          </p:nvPr>
        </p:nvSpPr>
        <p:spPr/>
        <p:txBody>
          <a:bodyPr/>
          <a:lstStyle/>
          <a:p>
            <a:pPr marL="0" indent="0">
              <a:buNone/>
            </a:pPr>
            <a:r>
              <a:rPr lang="en-US" b="1"/>
              <a:t>Fiduciary Duties of Board Members</a:t>
            </a:r>
          </a:p>
          <a:p>
            <a:pPr>
              <a:buFontTx/>
              <a:buChar char="-"/>
            </a:pPr>
            <a:r>
              <a:rPr lang="en-US"/>
              <a:t>Board members must act in good faith, with ordinary care and in the best interests of the corporation. </a:t>
            </a:r>
            <a:r>
              <a:rPr lang="en-US" sz="2400"/>
              <a:t>(G.S. 55A-8-30(a)). </a:t>
            </a:r>
          </a:p>
          <a:p>
            <a:pPr>
              <a:buFontTx/>
              <a:buChar char="-"/>
            </a:pPr>
            <a:r>
              <a:rPr lang="en-US"/>
              <a:t>A director is not liable for any action taken as a director, or any failure to take any action, if he performed the duties of his office in compliance with this section. </a:t>
            </a:r>
            <a:r>
              <a:rPr lang="en-US" sz="2400"/>
              <a:t>(G.S. 55A-8-30(d)).</a:t>
            </a:r>
          </a:p>
          <a:p>
            <a:pPr marL="0" indent="0">
              <a:buNone/>
            </a:pPr>
            <a:endParaRPr lang="en-US"/>
          </a:p>
        </p:txBody>
      </p:sp>
    </p:spTree>
    <p:extLst>
      <p:ext uri="{BB962C8B-B14F-4D97-AF65-F5344CB8AC3E}">
        <p14:creationId xmlns:p14="http://schemas.microsoft.com/office/powerpoint/2010/main" val="1044952666"/>
      </p:ext>
    </p:extLst>
  </p:cSld>
  <p:clrMapOvr>
    <a:masterClrMapping/>
  </p:clrMapOvr>
  <p:transition/>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solidFill>
                  <a:srgbClr val="C0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It Helps to Stay in Your Lane</a:t>
            </a:r>
          </a:p>
        </p:txBody>
      </p:sp>
      <p:sp>
        <p:nvSpPr>
          <p:cNvPr id="3" name="Text Placeholder 2"/>
          <p:cNvSpPr>
            <a:spLocks noGrp="1"/>
          </p:cNvSpPr>
          <p:nvPr>
            <p:ph type="body" idx="1"/>
          </p:nvPr>
        </p:nvSpPr>
        <p:spPr/>
        <p:txBody>
          <a:bodyPr/>
          <a:lstStyle/>
          <a:p>
            <a:r>
              <a:rPr lang="en-US"/>
              <a:t>Board Members</a:t>
            </a:r>
          </a:p>
        </p:txBody>
      </p:sp>
      <p:sp>
        <p:nvSpPr>
          <p:cNvPr id="4" name="Content Placeholder 3"/>
          <p:cNvSpPr>
            <a:spLocks noGrp="1"/>
          </p:cNvSpPr>
          <p:nvPr>
            <p:ph sz="half" idx="2"/>
          </p:nvPr>
        </p:nvSpPr>
        <p:spPr/>
        <p:txBody>
          <a:bodyPr/>
          <a:lstStyle/>
          <a:p>
            <a:r>
              <a:rPr lang="en-US"/>
              <a:t>Be familiar with history, mission, policies, general activities</a:t>
            </a:r>
          </a:p>
          <a:p>
            <a:r>
              <a:rPr lang="en-US"/>
              <a:t>Work cooperatively with other board members</a:t>
            </a:r>
          </a:p>
          <a:p>
            <a:r>
              <a:rPr lang="en-US"/>
              <a:t>Prepare for and attend board meetings</a:t>
            </a:r>
          </a:p>
          <a:p>
            <a:r>
              <a:rPr lang="en-US"/>
              <a:t>Develop policies </a:t>
            </a:r>
          </a:p>
          <a:p>
            <a:r>
              <a:rPr lang="en-US"/>
              <a:t>Support school administration</a:t>
            </a:r>
          </a:p>
          <a:p>
            <a:r>
              <a:rPr lang="en-US"/>
              <a:t>Represent the school as needed</a:t>
            </a:r>
          </a:p>
        </p:txBody>
      </p:sp>
      <p:sp>
        <p:nvSpPr>
          <p:cNvPr id="5" name="Text Placeholder 4"/>
          <p:cNvSpPr>
            <a:spLocks noGrp="1"/>
          </p:cNvSpPr>
          <p:nvPr>
            <p:ph type="body" sz="quarter" idx="3"/>
          </p:nvPr>
        </p:nvSpPr>
        <p:spPr/>
        <p:txBody>
          <a:bodyPr/>
          <a:lstStyle/>
          <a:p>
            <a:r>
              <a:rPr lang="en-US"/>
              <a:t>School Administration/Others</a:t>
            </a:r>
          </a:p>
        </p:txBody>
      </p:sp>
      <p:sp>
        <p:nvSpPr>
          <p:cNvPr id="6" name="Content Placeholder 5"/>
          <p:cNvSpPr>
            <a:spLocks noGrp="1"/>
          </p:cNvSpPr>
          <p:nvPr>
            <p:ph sz="quarter" idx="4"/>
          </p:nvPr>
        </p:nvSpPr>
        <p:spPr/>
        <p:txBody>
          <a:bodyPr/>
          <a:lstStyle/>
          <a:p>
            <a:r>
              <a:rPr lang="en-US"/>
              <a:t>Detailed knowledge of school operations</a:t>
            </a:r>
          </a:p>
          <a:p>
            <a:r>
              <a:rPr lang="en-US"/>
              <a:t>Make recommendations to board </a:t>
            </a:r>
          </a:p>
          <a:p>
            <a:r>
              <a:rPr lang="en-US"/>
              <a:t>Provide reports to the board</a:t>
            </a:r>
          </a:p>
          <a:p>
            <a:r>
              <a:rPr lang="en-US"/>
              <a:t>Propose policy needs and drafts</a:t>
            </a:r>
          </a:p>
          <a:p>
            <a:r>
              <a:rPr lang="en-US"/>
              <a:t>Implement policies and develop necessary procedures</a:t>
            </a:r>
          </a:p>
          <a:p>
            <a:r>
              <a:rPr lang="en-US"/>
              <a:t>Seek out board input and support</a:t>
            </a:r>
          </a:p>
        </p:txBody>
      </p:sp>
    </p:spTree>
    <p:extLst>
      <p:ext uri="{BB962C8B-B14F-4D97-AF65-F5344CB8AC3E}">
        <p14:creationId xmlns:p14="http://schemas.microsoft.com/office/powerpoint/2010/main" val="4207076410"/>
      </p:ext>
    </p:extLst>
  </p:cSld>
  <p:clrMapOvr>
    <a:masterClrMapping/>
  </p:clrMapOvr>
  <p:transition/>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Attend to and Avoid Conflicts of Interest</a:t>
            </a:r>
          </a:p>
        </p:txBody>
      </p:sp>
      <p:sp>
        <p:nvSpPr>
          <p:cNvPr id="3" name="Content Placeholder 2"/>
          <p:cNvSpPr>
            <a:spLocks noGrp="1"/>
          </p:cNvSpPr>
          <p:nvPr>
            <p:ph idx="1"/>
          </p:nvPr>
        </p:nvSpPr>
        <p:spPr/>
        <p:txBody>
          <a:bodyPr/>
          <a:lstStyle/>
          <a:p>
            <a:r>
              <a:rPr lang="en-US"/>
              <a:t>The Nonprofit shall adopt and ensure compliance with a conflict of interest and anti-nepotism policy. </a:t>
            </a:r>
          </a:p>
          <a:p>
            <a:r>
              <a:rPr lang="en-US"/>
              <a:t>See 115C-218.15(b) and Charter Agreement ¶ 4.3.</a:t>
            </a:r>
          </a:p>
          <a:p>
            <a:r>
              <a:rPr lang="en-US"/>
              <a:t>No compensation for board members (really, none.)</a:t>
            </a:r>
          </a:p>
          <a:p>
            <a:r>
              <a:rPr lang="en-US"/>
              <a:t>Review policy regularly and as specific situations of concern arise. </a:t>
            </a:r>
          </a:p>
        </p:txBody>
      </p:sp>
    </p:spTree>
    <p:extLst>
      <p:ext uri="{BB962C8B-B14F-4D97-AF65-F5344CB8AC3E}">
        <p14:creationId xmlns:p14="http://schemas.microsoft.com/office/powerpoint/2010/main" val="1517969825"/>
      </p:ext>
    </p:extLst>
  </p:cSld>
  <p:clrMapOvr>
    <a:masterClrMapping/>
  </p:clrMapOvr>
  <p:transition/>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“School of Choice”</a:t>
            </a:r>
          </a:p>
        </p:txBody>
      </p:sp>
      <p:sp>
        <p:nvSpPr>
          <p:cNvPr id="7" name="Content Placeholder 6"/>
          <p:cNvSpPr>
            <a:spLocks noGrp="1"/>
          </p:cNvSpPr>
          <p:nvPr>
            <p:ph idx="1"/>
          </p:nvPr>
        </p:nvSpPr>
        <p:spPr>
          <a:xfrm>
            <a:off x="567559" y="1873475"/>
            <a:ext cx="10972800" cy="4525963"/>
          </a:xfrm>
        </p:spPr>
        <p:txBody>
          <a:bodyPr/>
          <a:lstStyle/>
          <a:p>
            <a:pPr marL="0" indent="0">
              <a:buNone/>
            </a:pPr>
            <a:endParaRPr lang="en-US"/>
          </a:p>
          <a:p>
            <a:pPr marL="0" indent="0">
              <a:buNone/>
            </a:pPr>
            <a:endParaRPr lang="en-US"/>
          </a:p>
          <a:p>
            <a:pPr marL="0" indent="0">
              <a:buNone/>
            </a:pPr>
            <a:endParaRPr lang="en-US"/>
          </a:p>
          <a:p>
            <a:pPr marL="0" indent="0">
              <a:buNone/>
            </a:pPr>
            <a:r>
              <a:rPr lang="en-US"/>
              <a:t>- </a:t>
            </a:r>
            <a:r>
              <a:rPr lang="en-US" sz="2800"/>
              <a:t>Parents get to choose so long as the student is qualified for admission to a public school in North Carolina and there is a seat.</a:t>
            </a:r>
          </a:p>
          <a:p>
            <a:pPr marL="0" indent="0">
              <a:buNone/>
            </a:pPr>
            <a:r>
              <a:rPr lang="en-US" sz="2800"/>
              <a:t>- Once the parent makes the choice, the student may enroll and may remain at the school for subsequent enrollment periods. </a:t>
            </a:r>
          </a:p>
        </p:txBody>
      </p:sp>
      <p:pic>
        <p:nvPicPr>
          <p:cNvPr id="8" name="Content Placeholder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56994" y="1786758"/>
            <a:ext cx="3857296" cy="2102069"/>
          </a:xfrm>
          <a:prstGeom prst="rect">
            <a:avLst/>
          </a:prstGeom>
        </p:spPr>
      </p:pic>
    </p:spTree>
    <p:extLst>
      <p:ext uri="{BB962C8B-B14F-4D97-AF65-F5344CB8AC3E}">
        <p14:creationId xmlns:p14="http://schemas.microsoft.com/office/powerpoint/2010/main" val="1851054654"/>
      </p:ext>
    </p:extLst>
  </p:cSld>
  <p:clrMapOvr>
    <a:masterClrMapping/>
  </p:clrMapOvr>
  <p:transition/>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“School of Choice”</a:t>
            </a:r>
          </a:p>
        </p:txBody>
      </p:sp>
      <p:sp>
        <p:nvSpPr>
          <p:cNvPr id="3" name="Content Placeholder 2"/>
          <p:cNvSpPr>
            <a:spLocks noGrp="1"/>
          </p:cNvSpPr>
          <p:nvPr>
            <p:ph idx="1"/>
          </p:nvPr>
        </p:nvSpPr>
        <p:spPr/>
        <p:txBody>
          <a:bodyPr/>
          <a:lstStyle/>
          <a:p>
            <a:pPr marL="0" indent="0">
              <a:buNone/>
            </a:pPr>
            <a:r>
              <a:rPr lang="en-US"/>
              <a:t>Be careful: </a:t>
            </a:r>
          </a:p>
          <a:p>
            <a:r>
              <a:rPr lang="en-US"/>
              <a:t>Suggesting that the choice should be revisited. </a:t>
            </a:r>
          </a:p>
          <a:p>
            <a:r>
              <a:rPr lang="en-US"/>
              <a:t>Putting conditions on continued enrollment. </a:t>
            </a:r>
          </a:p>
          <a:p>
            <a:pPr marL="457200" lvl="1" indent="0">
              <a:buNone/>
            </a:pPr>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37997" y="3863187"/>
            <a:ext cx="4258003" cy="1857375"/>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41831" y="3863187"/>
            <a:ext cx="3429000" cy="1857375"/>
          </a:xfrm>
          <a:prstGeom prst="rect">
            <a:avLst/>
          </a:prstGeom>
        </p:spPr>
      </p:pic>
    </p:spTree>
    <p:extLst>
      <p:ext uri="{BB962C8B-B14F-4D97-AF65-F5344CB8AC3E}">
        <p14:creationId xmlns:p14="http://schemas.microsoft.com/office/powerpoint/2010/main" val="2382484615"/>
      </p:ext>
    </p:extLst>
  </p:cSld>
  <p:clrMapOvr>
    <a:masterClrMapping/>
  </p:clrMapOvr>
  <p:transition/>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Serving Students with Disabilities</a:t>
            </a:r>
          </a:p>
        </p:txBody>
      </p:sp>
      <p:sp>
        <p:nvSpPr>
          <p:cNvPr id="3" name="Content Placeholder 2"/>
          <p:cNvSpPr>
            <a:spLocks noGrp="1"/>
          </p:cNvSpPr>
          <p:nvPr>
            <p:ph idx="1"/>
          </p:nvPr>
        </p:nvSpPr>
        <p:spPr/>
        <p:txBody>
          <a:bodyPr>
            <a:normAutofit lnSpcReduction="10000"/>
          </a:bodyPr>
          <a:lstStyle/>
          <a:p>
            <a:r>
              <a:rPr lang="en-US"/>
              <a:t>No discrimination during admission process.</a:t>
            </a:r>
          </a:p>
          <a:p>
            <a:r>
              <a:rPr lang="en-US"/>
              <a:t>Once enrolled, determine prior services and address services to be provided in the charter school. </a:t>
            </a:r>
          </a:p>
          <a:p>
            <a:r>
              <a:rPr lang="en-US"/>
              <a:t>Offer FAPE.</a:t>
            </a:r>
          </a:p>
          <a:p>
            <a:r>
              <a:rPr lang="en-US"/>
              <a:t>Follow all required evaluation, IEP development and IEP implementation procedures. </a:t>
            </a:r>
          </a:p>
          <a:p>
            <a:r>
              <a:rPr lang="en-US"/>
              <a:t>Avoid declarations about what the charter school “does not provide.”</a:t>
            </a:r>
          </a:p>
        </p:txBody>
      </p:sp>
    </p:spTree>
    <p:extLst>
      <p:ext uri="{BB962C8B-B14F-4D97-AF65-F5344CB8AC3E}">
        <p14:creationId xmlns:p14="http://schemas.microsoft.com/office/powerpoint/2010/main" val="1084027232"/>
      </p:ext>
    </p:extLst>
  </p:cSld>
  <p:clrMapOvr>
    <a:masterClrMapping/>
  </p:clrMapOvr>
  <p:transition/>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Contracts</a:t>
            </a:r>
          </a:p>
        </p:txBody>
      </p:sp>
      <p:sp>
        <p:nvSpPr>
          <p:cNvPr id="5" name="Content Placeholder 4"/>
          <p:cNvSpPr>
            <a:spLocks noGrp="1"/>
          </p:cNvSpPr>
          <p:nvPr>
            <p:ph idx="1"/>
          </p:nvPr>
        </p:nvSpPr>
        <p:spPr>
          <a:xfrm>
            <a:off x="609600" y="1615334"/>
            <a:ext cx="10972800" cy="4525963"/>
          </a:xfrm>
        </p:spPr>
        <p:txBody>
          <a:bodyPr/>
          <a:lstStyle/>
          <a:p>
            <a:r>
              <a:rPr lang="en-US"/>
              <a:t>Review contracts carefully.</a:t>
            </a:r>
          </a:p>
          <a:p>
            <a:r>
              <a:rPr lang="en-US"/>
              <a:t>Consider a policy or procedure for handling, including when board approval is required .</a:t>
            </a:r>
          </a:p>
          <a:p>
            <a:r>
              <a:rPr lang="en-US"/>
              <a:t>Be careful with boilerplate forms or standard vendor proposals. </a:t>
            </a:r>
          </a:p>
          <a:p>
            <a:r>
              <a:rPr lang="en-US"/>
              <a:t>Don’t forget no indebtedness.</a:t>
            </a:r>
          </a:p>
        </p:txBody>
      </p:sp>
      <p:pic>
        <p:nvPicPr>
          <p:cNvPr id="6"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79805" y="3878316"/>
            <a:ext cx="3257550" cy="1939213"/>
          </a:xfrm>
          <a:prstGeom prst="rect">
            <a:avLst/>
          </a:prstGeom>
        </p:spPr>
      </p:pic>
    </p:spTree>
    <p:extLst>
      <p:ext uri="{BB962C8B-B14F-4D97-AF65-F5344CB8AC3E}">
        <p14:creationId xmlns:p14="http://schemas.microsoft.com/office/powerpoint/2010/main" val="529386776"/>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524000" y="0"/>
            <a:ext cx="9144000" cy="61722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9163" eaLnBrk="0" fontAlgn="base" hangingPunct="0">
              <a:spcBef>
                <a:spcPct val="20000"/>
              </a:spcBef>
              <a:spcAft>
                <a:spcPct val="0"/>
              </a:spcAft>
            </a:pPr>
            <a:endParaRPr lang="en-US" sz="3200" b="1" dirty="0">
              <a:solidFill>
                <a:prstClr val="white"/>
              </a:solidFill>
              <a:latin typeface="Calibri" panose="020F0502020204030204"/>
            </a:endParaRPr>
          </a:p>
        </p:txBody>
      </p:sp>
      <p:sp>
        <p:nvSpPr>
          <p:cNvPr id="6" name="Slide Number Placeholder 5"/>
          <p:cNvSpPr>
            <a:spLocks noGrp="1"/>
          </p:cNvSpPr>
          <p:nvPr>
            <p:ph type="sldNum" sz="quarter" idx="12"/>
          </p:nvPr>
        </p:nvSpPr>
        <p:spPr/>
        <p:txBody>
          <a:bodyPr/>
          <a:lstStyle/>
          <a:p>
            <a:pPr eaLnBrk="0" fontAlgn="base" hangingPunct="0">
              <a:spcBef>
                <a:spcPct val="20000"/>
              </a:spcBef>
              <a:spcAft>
                <a:spcPct val="0"/>
              </a:spcAft>
            </a:pPr>
            <a:fld id="{ADAA8C77-C57D-41C2-9D50-0668B7B3E2F5}" type="slidenum">
              <a:rPr lang="en-US" sz="1200" b="1">
                <a:solidFill>
                  <a:prstClr val="black"/>
                </a:solidFill>
                <a:latin typeface="Times" pitchFamily="18" charset="0"/>
              </a:rPr>
              <a:pPr eaLnBrk="0" fontAlgn="base" hangingPunct="0">
                <a:spcBef>
                  <a:spcPct val="20000"/>
                </a:spcBef>
                <a:spcAft>
                  <a:spcPct val="0"/>
                </a:spcAft>
              </a:pPr>
              <a:t>24</a:t>
            </a:fld>
            <a:endParaRPr lang="en-US" sz="1200" b="1" dirty="0">
              <a:solidFill>
                <a:prstClr val="black"/>
              </a:solidFill>
              <a:latin typeface="Times" pitchFamily="18"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9353" y="6344061"/>
            <a:ext cx="2375303" cy="348378"/>
          </a:xfrm>
          <a:prstGeom prst="rect">
            <a:avLst/>
          </a:prstGeom>
        </p:spPr>
      </p:pic>
      <p:sp>
        <p:nvSpPr>
          <p:cNvPr id="7" name="Title 4"/>
          <p:cNvSpPr>
            <a:spLocks noGrp="1"/>
          </p:cNvSpPr>
          <p:nvPr>
            <p:ph type="title"/>
          </p:nvPr>
        </p:nvSpPr>
        <p:spPr>
          <a:xfrm>
            <a:off x="1981201" y="174403"/>
            <a:ext cx="8193261" cy="994172"/>
          </a:xfrm>
        </p:spPr>
        <p:txBody>
          <a:bodyPr>
            <a:normAutofit/>
          </a:bodyPr>
          <a:lstStyle/>
          <a:p>
            <a:r>
              <a:rPr lang="en-US" sz="3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2</a:t>
            </a:r>
            <a:r>
              <a:rPr lang="en-US" sz="3800" b="1" baseline="30000"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nd</a:t>
            </a:r>
            <a:r>
              <a:rPr lang="en-US" sz="3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 Installment</a:t>
            </a:r>
          </a:p>
        </p:txBody>
      </p:sp>
      <p:sp>
        <p:nvSpPr>
          <p:cNvPr id="11" name="Content Placeholder 8"/>
          <p:cNvSpPr>
            <a:spLocks noGrp="1"/>
          </p:cNvSpPr>
          <p:nvPr>
            <p:ph idx="1"/>
          </p:nvPr>
        </p:nvSpPr>
        <p:spPr>
          <a:xfrm>
            <a:off x="2055620" y="1325197"/>
            <a:ext cx="7983731" cy="4104449"/>
          </a:xfrm>
        </p:spPr>
        <p:txBody>
          <a:bodyPr vert="horz" lIns="68580" tIns="34290" rIns="68580" bIns="34290" rtlCol="0" anchor="t">
            <a:normAutofit/>
          </a:bodyPr>
          <a:lstStyle/>
          <a:p>
            <a:pPr marL="341313" indent="0">
              <a:buNone/>
            </a:pPr>
            <a:endParaRPr lang="en-US" sz="2800" dirty="0"/>
          </a:p>
          <a:p>
            <a:pPr lvl="1"/>
            <a:endParaRPr lang="en-US" sz="2100" b="1" dirty="0">
              <a:solidFill>
                <a:schemeClr val="bg1"/>
              </a:solidFill>
            </a:endParaRPr>
          </a:p>
          <a:p>
            <a:pPr lvl="1"/>
            <a:endParaRPr lang="en-US" sz="2100" b="1" dirty="0">
              <a:solidFill>
                <a:schemeClr val="bg1"/>
              </a:solidFill>
            </a:endParaRPr>
          </a:p>
        </p:txBody>
      </p:sp>
      <p:sp>
        <p:nvSpPr>
          <p:cNvPr id="10" name="Rectangle 3">
            <a:extLst>
              <a:ext uri="{FF2B5EF4-FFF2-40B4-BE49-F238E27FC236}">
                <a16:creationId xmlns:a16="http://schemas.microsoft.com/office/drawing/2014/main" id="{33716BBB-29E6-47D6-B4E5-9231F0DB3B06}"/>
              </a:ext>
            </a:extLst>
          </p:cNvPr>
          <p:cNvSpPr txBox="1">
            <a:spLocks/>
          </p:cNvSpPr>
          <p:nvPr/>
        </p:nvSpPr>
        <p:spPr>
          <a:xfrm>
            <a:off x="1981200" y="1219201"/>
            <a:ext cx="8001000" cy="490696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altLang="en-US" sz="2800" b="1" dirty="0">
              <a:solidFill>
                <a:prstClr val="white"/>
              </a:solidFill>
              <a:latin typeface="Calibri" panose="020F0502020204030204"/>
            </a:endParaRPr>
          </a:p>
        </p:txBody>
      </p:sp>
      <p:sp>
        <p:nvSpPr>
          <p:cNvPr id="12" name="Content Placeholder 2">
            <a:extLst>
              <a:ext uri="{FF2B5EF4-FFF2-40B4-BE49-F238E27FC236}">
                <a16:creationId xmlns:a16="http://schemas.microsoft.com/office/drawing/2014/main" id="{1BC5F620-8034-4116-B8DD-A5AD24069CD3}"/>
              </a:ext>
            </a:extLst>
          </p:cNvPr>
          <p:cNvSpPr txBox="1">
            <a:spLocks/>
          </p:cNvSpPr>
          <p:nvPr/>
        </p:nvSpPr>
        <p:spPr>
          <a:xfrm>
            <a:off x="1973249" y="1325197"/>
            <a:ext cx="8229600" cy="452596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628650" indent="-398463"/>
            <a:r>
              <a:rPr lang="en-US" sz="2800" b="1" dirty="0">
                <a:solidFill>
                  <a:prstClr val="white"/>
                </a:solidFill>
                <a:latin typeface="Calibri" panose="020F0502020204030204"/>
              </a:rPr>
              <a:t>Annual allotment is recalculated based on Month 1 ADM </a:t>
            </a:r>
          </a:p>
          <a:p>
            <a:pPr marL="628650" indent="-398463"/>
            <a:r>
              <a:rPr lang="en-US" sz="2800" b="1" dirty="0">
                <a:solidFill>
                  <a:prstClr val="white"/>
                </a:solidFill>
                <a:latin typeface="Calibri" panose="020F0502020204030204"/>
              </a:rPr>
              <a:t>68% of the new annual allotment is provided as an authority to draw.</a:t>
            </a:r>
          </a:p>
          <a:p>
            <a:pPr marL="230187" indent="0">
              <a:buNone/>
            </a:pPr>
            <a:endParaRPr lang="en-US" sz="2800" b="1" dirty="0">
              <a:solidFill>
                <a:prstClr val="white"/>
              </a:solidFill>
              <a:latin typeface="Calibri" panose="020F0502020204030204"/>
            </a:endParaRPr>
          </a:p>
          <a:p>
            <a:pPr marL="230187" indent="0">
              <a:buNone/>
            </a:pPr>
            <a:r>
              <a:rPr lang="en-US" sz="2800" b="1" dirty="0">
                <a:solidFill>
                  <a:prstClr val="white"/>
                </a:solidFill>
                <a:latin typeface="Calibri" panose="020F0502020204030204"/>
              </a:rPr>
              <a:t>If the charter school provided an over projection AND has drawn down the funds, the overdraft will be netted against the 2</a:t>
            </a:r>
            <a:r>
              <a:rPr lang="en-US" sz="2800" b="1" baseline="30000" dirty="0">
                <a:solidFill>
                  <a:prstClr val="white"/>
                </a:solidFill>
                <a:latin typeface="Calibri" panose="020F0502020204030204"/>
              </a:rPr>
              <a:t>nd</a:t>
            </a:r>
            <a:r>
              <a:rPr lang="en-US" sz="2800" b="1" dirty="0">
                <a:solidFill>
                  <a:prstClr val="white"/>
                </a:solidFill>
                <a:latin typeface="Calibri" panose="020F0502020204030204"/>
              </a:rPr>
              <a:t> installment. </a:t>
            </a:r>
          </a:p>
          <a:p>
            <a:pPr marL="628650" indent="-398463"/>
            <a:endParaRPr lang="en-US" sz="2800" b="1" dirty="0">
              <a:solidFill>
                <a:prstClr val="white"/>
              </a:solidFill>
              <a:latin typeface="Calibri" panose="020F0502020204030204"/>
            </a:endParaRPr>
          </a:p>
        </p:txBody>
      </p:sp>
    </p:spTree>
    <p:extLst>
      <p:ext uri="{BB962C8B-B14F-4D97-AF65-F5344CB8AC3E}">
        <p14:creationId xmlns:p14="http://schemas.microsoft.com/office/powerpoint/2010/main" val="3143869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nodePh="1">
                                  <p:stCondLst>
                                    <p:cond delay="0"/>
                                  </p:stCondLst>
                                  <p:endCondLst>
                                    <p:cond evt="begin" delay="0">
                                      <p:tn val="5"/>
                                    </p:cond>
                                  </p:end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10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Using a Board Attorney</a:t>
            </a:r>
          </a:p>
        </p:txBody>
      </p:sp>
      <p:sp>
        <p:nvSpPr>
          <p:cNvPr id="3" name="Content Placeholder 2"/>
          <p:cNvSpPr>
            <a:spLocks noGrp="1"/>
          </p:cNvSpPr>
          <p:nvPr>
            <p:ph idx="1"/>
          </p:nvPr>
        </p:nvSpPr>
        <p:spPr/>
        <p:txBody>
          <a:bodyPr/>
          <a:lstStyle/>
          <a:p>
            <a:r>
              <a:rPr lang="en-US"/>
              <a:t>Identify a clear point of contact. (Board Chair, Committee Chair, EC Director, other)</a:t>
            </a:r>
          </a:p>
          <a:p>
            <a:r>
              <a:rPr lang="en-US"/>
              <a:t>Be prepared for consultations. </a:t>
            </a:r>
          </a:p>
          <a:p>
            <a:r>
              <a:rPr lang="en-US"/>
              <a:t>Locate and provide relevant documents.</a:t>
            </a:r>
          </a:p>
          <a:p>
            <a:r>
              <a:rPr lang="en-US"/>
              <a:t>Consider preparing a chronology.</a:t>
            </a:r>
          </a:p>
          <a:p>
            <a:r>
              <a:rPr lang="en-US"/>
              <a:t>Ask any and all questions (don’t be shy). </a:t>
            </a:r>
          </a:p>
          <a:p>
            <a:endParaRPr lang="en-US"/>
          </a:p>
        </p:txBody>
      </p:sp>
    </p:spTree>
    <p:extLst>
      <p:ext uri="{BB962C8B-B14F-4D97-AF65-F5344CB8AC3E}">
        <p14:creationId xmlns:p14="http://schemas.microsoft.com/office/powerpoint/2010/main" val="3292082764"/>
      </p:ext>
    </p:extLst>
  </p:cSld>
  <p:clrMapOvr>
    <a:masterClrMapping/>
  </p:clrMapOvr>
  <p:transition/>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Using a Board Attorney</a:t>
            </a:r>
          </a:p>
        </p:txBody>
      </p:sp>
      <p:sp>
        <p:nvSpPr>
          <p:cNvPr id="3" name="Content Placeholder 2"/>
          <p:cNvSpPr>
            <a:spLocks noGrp="1"/>
          </p:cNvSpPr>
          <p:nvPr>
            <p:ph idx="1"/>
          </p:nvPr>
        </p:nvSpPr>
        <p:spPr>
          <a:xfrm>
            <a:off x="609600" y="1480836"/>
            <a:ext cx="10972800" cy="4525963"/>
          </a:xfrm>
        </p:spPr>
        <p:txBody>
          <a:bodyPr/>
          <a:lstStyle/>
          <a:p>
            <a:r>
              <a:rPr lang="en-US"/>
              <a:t>Consider when a specific matter might represent a claim covered by your insurance. </a:t>
            </a:r>
          </a:p>
          <a:p>
            <a:r>
              <a:rPr lang="en-US"/>
              <a:t>Attorney-client privilege.</a:t>
            </a:r>
          </a:p>
          <a:p>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21213" y="2316546"/>
            <a:ext cx="2596056" cy="2854544"/>
          </a:xfrm>
          <a:prstGeom prst="rect">
            <a:avLst/>
          </a:prstGeom>
        </p:spPr>
      </p:pic>
    </p:spTree>
    <p:extLst>
      <p:ext uri="{BB962C8B-B14F-4D97-AF65-F5344CB8AC3E}">
        <p14:creationId xmlns:p14="http://schemas.microsoft.com/office/powerpoint/2010/main" val="2732606838"/>
      </p:ext>
    </p:extLst>
  </p:cSld>
  <p:clrMapOvr>
    <a:masterClrMapping/>
  </p:clrMapOvr>
  <p:transition/>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17461" y="932879"/>
            <a:ext cx="4839853" cy="4100945"/>
          </a:xfrm>
          <a:prstGeom prst="rect">
            <a:avLst/>
          </a:prstGeom>
        </p:spPr>
      </p:pic>
    </p:spTree>
    <p:extLst>
      <p:ext uri="{BB962C8B-B14F-4D97-AF65-F5344CB8AC3E}">
        <p14:creationId xmlns:p14="http://schemas.microsoft.com/office/powerpoint/2010/main" val="1017146610"/>
      </p:ext>
    </p:extLst>
  </p:cSld>
  <p:clrMapOvr>
    <a:masterClrMapping/>
  </p:clrMapOvr>
  <p:transition/>
</p:sld>
</file>

<file path=ppt/slides/slide2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 name="Rectangle 50">
            <a:extLst>
              <a:ext uri="{FF2B5EF4-FFF2-40B4-BE49-F238E27FC236}">
                <a16:creationId xmlns:a16="http://schemas.microsoft.com/office/drawing/2014/main" id="{B538A7B5-B32D-421E-B110-AB5B1A7CC2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3" name="Rectangle 52">
            <a:extLst>
              <a:ext uri="{FF2B5EF4-FFF2-40B4-BE49-F238E27FC236}">
                <a16:creationId xmlns:a16="http://schemas.microsoft.com/office/drawing/2014/main" id="{14D36999-26F8-45E4-AB41-D485D0B0B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3440012"/>
            <a:ext cx="12191999" cy="2803359"/>
          </a:xfrm>
          <a:prstGeom prst="rect">
            <a:avLst/>
          </a:prstGeom>
          <a:gradFill>
            <a:gsLst>
              <a:gs pos="0">
                <a:schemeClr val="accent1">
                  <a:lumMod val="90000"/>
                </a:schemeClr>
              </a:gs>
              <a:gs pos="25000">
                <a:schemeClr val="accent1">
                  <a:lumMod val="90000"/>
                </a:schemeClr>
              </a:gs>
              <a:gs pos="94000">
                <a:schemeClr val="bg2">
                  <a:lumMod val="25000"/>
                </a:schemeClr>
              </a:gs>
              <a:gs pos="100000">
                <a:schemeClr val="bg2">
                  <a:lumMod val="25000"/>
                </a:schemeClr>
              </a:gs>
            </a:gsLst>
            <a:lin ang="4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5" name="Picture 54">
            <a:extLst>
              <a:ext uri="{FF2B5EF4-FFF2-40B4-BE49-F238E27FC236}">
                <a16:creationId xmlns:a16="http://schemas.microsoft.com/office/drawing/2014/main" id="{30F8DA27-CE91-4AEB-B854-6F06B5485E3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8235" t="23563" r="8214" b="45501"/>
          <a:stretch/>
        </p:blipFill>
        <p:spPr>
          <a:xfrm flipV="1">
            <a:off x="1" y="2404067"/>
            <a:ext cx="12191999" cy="2539327"/>
          </a:xfrm>
          <a:custGeom>
            <a:avLst/>
            <a:gdLst>
              <a:gd name="connsiteX0" fmla="*/ 0 w 12191999"/>
              <a:gd name="connsiteY0" fmla="*/ 4473360 h 4473360"/>
              <a:gd name="connsiteX1" fmla="*/ 12191999 w 12191999"/>
              <a:gd name="connsiteY1" fmla="*/ 4473360 h 4473360"/>
              <a:gd name="connsiteX2" fmla="*/ 12191999 w 12191999"/>
              <a:gd name="connsiteY2" fmla="*/ 0 h 4473360"/>
              <a:gd name="connsiteX3" fmla="*/ 0 w 12191999"/>
              <a:gd name="connsiteY3" fmla="*/ 0 h 4473360"/>
            </a:gdLst>
            <a:ahLst/>
            <a:cxnLst>
              <a:cxn ang="0">
                <a:pos x="connsiteX0" y="connsiteY0"/>
              </a:cxn>
              <a:cxn ang="0">
                <a:pos x="connsiteX1" y="connsiteY1"/>
              </a:cxn>
              <a:cxn ang="0">
                <a:pos x="connsiteX2" y="connsiteY2"/>
              </a:cxn>
              <a:cxn ang="0">
                <a:pos x="connsiteX3" y="connsiteY3"/>
              </a:cxn>
            </a:cxnLst>
            <a:rect l="l" t="t" r="r" b="b"/>
            <a:pathLst>
              <a:path w="12191999" h="4473360">
                <a:moveTo>
                  <a:pt x="0" y="4473360"/>
                </a:moveTo>
                <a:lnTo>
                  <a:pt x="12191999" y="4473360"/>
                </a:lnTo>
                <a:lnTo>
                  <a:pt x="12191999" y="0"/>
                </a:lnTo>
                <a:lnTo>
                  <a:pt x="0" y="0"/>
                </a:lnTo>
                <a:close/>
              </a:path>
            </a:pathLst>
          </a:custGeom>
        </p:spPr>
      </p:pic>
      <p:sp>
        <p:nvSpPr>
          <p:cNvPr id="2" name="Title 1">
            <a:extLst>
              <a:ext uri="{FF2B5EF4-FFF2-40B4-BE49-F238E27FC236}">
                <a16:creationId xmlns:a16="http://schemas.microsoft.com/office/drawing/2014/main" id="{00E71F4A-CD68-4E71-B9BE-CDF557E73ADA}"/>
              </a:ext>
            </a:extLst>
          </p:cNvPr>
          <p:cNvSpPr>
            <a:spLocks noGrp="1"/>
          </p:cNvSpPr>
          <p:nvPr>
            <p:ph type="ctrTitle"/>
          </p:nvPr>
        </p:nvSpPr>
        <p:spPr>
          <a:xfrm>
            <a:off x="755904" y="3116180"/>
            <a:ext cx="10640754" cy="3019926"/>
          </a:xfrm>
        </p:spPr>
        <p:txBody>
          <a:bodyPr anchor="b">
            <a:normAutofit/>
          </a:bodyPr>
          <a:lstStyle/>
          <a:p>
            <a:br>
              <a:rPr lang="en-US" sz="4100" dirty="0">
                <a:solidFill>
                  <a:srgbClr val="FFFFFF"/>
                </a:solidFill>
                <a:latin typeface="Georgia" panose="02040502050405020303" pitchFamily="18" charset="0"/>
              </a:rPr>
            </a:br>
            <a:endParaRPr lang="en-US" sz="4100" dirty="0">
              <a:solidFill>
                <a:srgbClr val="FFFFFF"/>
              </a:solidFill>
              <a:latin typeface="Georgia" panose="02040502050405020303" pitchFamily="18" charset="0"/>
            </a:endParaRPr>
          </a:p>
        </p:txBody>
      </p:sp>
      <p:pic>
        <p:nvPicPr>
          <p:cNvPr id="61" name="Picture 56">
            <a:extLst>
              <a:ext uri="{FF2B5EF4-FFF2-40B4-BE49-F238E27FC236}">
                <a16:creationId xmlns:a16="http://schemas.microsoft.com/office/drawing/2014/main" id="{F7AF4E20-3DDE-4998-96BE-44EE182540F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rotWithShape="1">
          <a:blip r:embed="rId2">
            <a:extLst>
              <a:ext uri="{28A0092B-C50C-407E-A947-70E740481C1C}">
                <a14:useLocalDpi xmlns:a14="http://schemas.microsoft.com/office/drawing/2010/main" val="0"/>
              </a:ext>
            </a:extLst>
          </a:blip>
          <a:srcRect l="8235" t="-1" r="8214" b="86237"/>
          <a:stretch/>
        </p:blipFill>
        <p:spPr>
          <a:xfrm flipV="1">
            <a:off x="0" y="5616534"/>
            <a:ext cx="12191999" cy="1129775"/>
          </a:xfrm>
          <a:custGeom>
            <a:avLst/>
            <a:gdLst>
              <a:gd name="connsiteX0" fmla="*/ 0 w 12191999"/>
              <a:gd name="connsiteY0" fmla="*/ 4473360 h 4473360"/>
              <a:gd name="connsiteX1" fmla="*/ 12191999 w 12191999"/>
              <a:gd name="connsiteY1" fmla="*/ 4473360 h 4473360"/>
              <a:gd name="connsiteX2" fmla="*/ 12191999 w 12191999"/>
              <a:gd name="connsiteY2" fmla="*/ 0 h 4473360"/>
              <a:gd name="connsiteX3" fmla="*/ 0 w 12191999"/>
              <a:gd name="connsiteY3" fmla="*/ 0 h 4473360"/>
            </a:gdLst>
            <a:ahLst/>
            <a:cxnLst>
              <a:cxn ang="0">
                <a:pos x="connsiteX0" y="connsiteY0"/>
              </a:cxn>
              <a:cxn ang="0">
                <a:pos x="connsiteX1" y="connsiteY1"/>
              </a:cxn>
              <a:cxn ang="0">
                <a:pos x="connsiteX2" y="connsiteY2"/>
              </a:cxn>
              <a:cxn ang="0">
                <a:pos x="connsiteX3" y="connsiteY3"/>
              </a:cxn>
            </a:cxnLst>
            <a:rect l="l" t="t" r="r" b="b"/>
            <a:pathLst>
              <a:path w="12191999" h="4473360">
                <a:moveTo>
                  <a:pt x="0" y="4473360"/>
                </a:moveTo>
                <a:lnTo>
                  <a:pt x="12191999" y="4473360"/>
                </a:lnTo>
                <a:lnTo>
                  <a:pt x="12191999" y="0"/>
                </a:lnTo>
                <a:lnTo>
                  <a:pt x="0" y="0"/>
                </a:lnTo>
                <a:close/>
              </a:path>
            </a:pathLst>
          </a:custGeom>
        </p:spPr>
      </p:pic>
      <p:sp>
        <p:nvSpPr>
          <p:cNvPr id="3" name="Subtitle 2">
            <a:extLst>
              <a:ext uri="{FF2B5EF4-FFF2-40B4-BE49-F238E27FC236}">
                <a16:creationId xmlns:a16="http://schemas.microsoft.com/office/drawing/2014/main" id="{6AAEFFD4-12D0-4100-8C61-B6A68FB41ECE}"/>
              </a:ext>
            </a:extLst>
          </p:cNvPr>
          <p:cNvSpPr>
            <a:spLocks noGrp="1"/>
          </p:cNvSpPr>
          <p:nvPr>
            <p:ph type="subTitle" idx="1"/>
          </p:nvPr>
        </p:nvSpPr>
        <p:spPr>
          <a:xfrm>
            <a:off x="1514122" y="4235116"/>
            <a:ext cx="9163757" cy="1381417"/>
          </a:xfrm>
        </p:spPr>
        <p:txBody>
          <a:bodyPr anchor="ctr">
            <a:normAutofit/>
          </a:bodyPr>
          <a:lstStyle/>
          <a:p>
            <a:r>
              <a:rPr lang="en-US" dirty="0">
                <a:solidFill>
                  <a:srgbClr val="FFFFFF"/>
                </a:solidFill>
                <a:latin typeface="Georgia" panose="02040502050405020303" pitchFamily="18" charset="0"/>
                <a:hlinkClick r:id="rId3">
                  <a:extLst>
                    <a:ext uri="{A12FA001-AC4F-418D-AE19-62706E023703}">
                      <ahyp:hlinkClr xmlns:ahyp="http://schemas.microsoft.com/office/drawing/2018/hyperlinkcolor" val="tx"/>
                    </a:ext>
                  </a:extLst>
                </a:hlinkClick>
              </a:rPr>
              <a:t>Panel Discussion: If We Had Known Then</a:t>
            </a:r>
            <a:endParaRPr lang="en-US" dirty="0">
              <a:solidFill>
                <a:srgbClr val="FFFFFF"/>
              </a:solidFill>
              <a:latin typeface="Georgia" panose="02040502050405020303" pitchFamily="18" charset="0"/>
            </a:endParaRPr>
          </a:p>
        </p:txBody>
      </p:sp>
      <p:pic>
        <p:nvPicPr>
          <p:cNvPr id="5" name="Picture 4" descr="A close up of a logo&#10;&#10;Description automatically generated">
            <a:extLst>
              <a:ext uri="{FF2B5EF4-FFF2-40B4-BE49-F238E27FC236}">
                <a16:creationId xmlns:a16="http://schemas.microsoft.com/office/drawing/2014/main" id="{92574D82-D66C-4727-BFBE-FE58F05D50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0502" y="595720"/>
            <a:ext cx="10590997" cy="2753659"/>
          </a:xfrm>
          <a:prstGeom prst="rect">
            <a:avLst/>
          </a:prstGeom>
        </p:spPr>
      </p:pic>
    </p:spTree>
    <p:extLst>
      <p:ext uri="{BB962C8B-B14F-4D97-AF65-F5344CB8AC3E}">
        <p14:creationId xmlns:p14="http://schemas.microsoft.com/office/powerpoint/2010/main" val="2538738407"/>
      </p:ext>
    </p:extLst>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CBE1851-2230-47A9-B000-CE9046EA61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468548" cy="6858000"/>
          </a:xfrm>
          <a:prstGeom prst="rect">
            <a:avLst/>
          </a:prstGeom>
          <a:solidFill>
            <a:srgbClr val="385B6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36A388E9-4179-4635-B301-73D96B550CB0}"/>
              </a:ext>
            </a:extLst>
          </p:cNvPr>
          <p:cNvSpPr>
            <a:spLocks noGrp="1"/>
          </p:cNvSpPr>
          <p:nvPr>
            <p:ph type="subTitle" idx="1"/>
          </p:nvPr>
        </p:nvSpPr>
        <p:spPr>
          <a:xfrm>
            <a:off x="-124691" y="290944"/>
            <a:ext cx="5593240" cy="6470073"/>
          </a:xfrm>
        </p:spPr>
        <p:txBody>
          <a:bodyPr vert="horz" lIns="91440" tIns="45720" rIns="91440" bIns="45720" rtlCol="0" anchor="t">
            <a:normAutofit lnSpcReduction="10000"/>
          </a:bodyPr>
          <a:lstStyle/>
          <a:p>
            <a:pPr algn="r"/>
            <a:r>
              <a:rPr lang="en-US" sz="2000" b="1" dirty="0">
                <a:solidFill>
                  <a:srgbClr val="FFFFFF"/>
                </a:solidFill>
                <a:latin typeface="Georgia" panose="02040502050405020303" pitchFamily="18" charset="0"/>
              </a:rPr>
              <a:t>Next Steps</a:t>
            </a:r>
          </a:p>
          <a:p>
            <a:pPr marL="457200" indent="-342900" algn="r">
              <a:buFont typeface="Wingdings" panose="05000000000000000000" pitchFamily="2" charset="2"/>
              <a:buChar char="ü"/>
            </a:pPr>
            <a:r>
              <a:rPr lang="en-US" sz="2000" dirty="0">
                <a:solidFill>
                  <a:srgbClr val="FFFFFF"/>
                </a:solidFill>
                <a:latin typeface="Georgia" panose="02040502050405020303" pitchFamily="18" charset="0"/>
              </a:rPr>
              <a:t>Certificate of Occupancy, SBE meeting in July and monthly progress reports due</a:t>
            </a:r>
          </a:p>
          <a:p>
            <a:pPr marL="457200" indent="-342900" algn="r">
              <a:buFont typeface="Wingdings" panose="05000000000000000000" pitchFamily="2" charset="2"/>
              <a:buChar char="ü"/>
            </a:pPr>
            <a:r>
              <a:rPr lang="en-US" sz="2000" dirty="0">
                <a:solidFill>
                  <a:srgbClr val="FFFFFF"/>
                </a:solidFill>
                <a:latin typeface="Georgia" panose="02040502050405020303" pitchFamily="18" charset="0"/>
              </a:rPr>
              <a:t>No funds released until COs in place</a:t>
            </a:r>
          </a:p>
          <a:p>
            <a:pPr marL="457200" indent="-342900" algn="r">
              <a:buFont typeface="Wingdings" panose="05000000000000000000" pitchFamily="2" charset="2"/>
              <a:buChar char="ü"/>
            </a:pPr>
            <a:r>
              <a:rPr lang="en-US" sz="2000" dirty="0">
                <a:solidFill>
                  <a:srgbClr val="FFFFFF"/>
                </a:solidFill>
                <a:latin typeface="Georgia" panose="02040502050405020303" pitchFamily="18" charset="0"/>
              </a:rPr>
              <a:t>Update your Liability Insurance and send to OCS </a:t>
            </a:r>
          </a:p>
          <a:p>
            <a:pPr marL="457200" indent="-342900" algn="r">
              <a:buFont typeface="Wingdings" panose="05000000000000000000" pitchFamily="2" charset="2"/>
              <a:buChar char="ü"/>
            </a:pPr>
            <a:r>
              <a:rPr lang="en-US" sz="2000" dirty="0">
                <a:solidFill>
                  <a:srgbClr val="FFFFFF"/>
                </a:solidFill>
                <a:latin typeface="Georgia" panose="02040502050405020303" pitchFamily="18" charset="0"/>
              </a:rPr>
              <a:t>CSADM Phase II Final Verification June 1</a:t>
            </a:r>
            <a:r>
              <a:rPr lang="en-US" sz="2000" baseline="30000" dirty="0">
                <a:solidFill>
                  <a:srgbClr val="FFFFFF"/>
                </a:solidFill>
                <a:latin typeface="Georgia" panose="02040502050405020303" pitchFamily="18" charset="0"/>
              </a:rPr>
              <a:t>st</a:t>
            </a:r>
            <a:r>
              <a:rPr lang="en-US" sz="2000" dirty="0">
                <a:solidFill>
                  <a:srgbClr val="FFFFFF"/>
                </a:solidFill>
                <a:latin typeface="Georgia" panose="02040502050405020303" pitchFamily="18" charset="0"/>
              </a:rPr>
              <a:t> through 12th</a:t>
            </a:r>
          </a:p>
          <a:p>
            <a:pPr marL="457200" indent="-342900" algn="r">
              <a:buFont typeface="Wingdings" panose="05000000000000000000" pitchFamily="2" charset="2"/>
              <a:buChar char="ü"/>
            </a:pPr>
            <a:r>
              <a:rPr lang="en-US" sz="2000" dirty="0">
                <a:solidFill>
                  <a:srgbClr val="FFFFFF"/>
                </a:solidFill>
                <a:latin typeface="Georgia" panose="02040502050405020303" pitchFamily="18" charset="0"/>
              </a:rPr>
              <a:t>Charter Agreement begins July 1</a:t>
            </a:r>
            <a:r>
              <a:rPr lang="en-US" sz="2000" baseline="30000" dirty="0">
                <a:solidFill>
                  <a:srgbClr val="FFFFFF"/>
                </a:solidFill>
                <a:latin typeface="Georgia" panose="02040502050405020303" pitchFamily="18" charset="0"/>
              </a:rPr>
              <a:t>st</a:t>
            </a:r>
            <a:endParaRPr lang="en-US" sz="2000" dirty="0">
              <a:solidFill>
                <a:srgbClr val="FFFFFF"/>
              </a:solidFill>
              <a:latin typeface="Georgia" panose="02040502050405020303" pitchFamily="18" charset="0"/>
            </a:endParaRPr>
          </a:p>
          <a:p>
            <a:pPr marL="457200" indent="-342900" algn="r">
              <a:buFont typeface="Wingdings" panose="05000000000000000000" pitchFamily="2" charset="2"/>
              <a:buChar char="ü"/>
            </a:pPr>
            <a:r>
              <a:rPr lang="en-US" sz="2000" dirty="0">
                <a:solidFill>
                  <a:srgbClr val="FFFFFF"/>
                </a:solidFill>
                <a:latin typeface="Georgia" panose="02040502050405020303" pitchFamily="18" charset="0"/>
              </a:rPr>
              <a:t>Enrollment Report #4 is due June 30th and includes your facility update</a:t>
            </a:r>
          </a:p>
          <a:p>
            <a:pPr marL="457200" indent="-342900" algn="r">
              <a:buFont typeface="Wingdings" panose="05000000000000000000" pitchFamily="2" charset="2"/>
              <a:buChar char="ü"/>
            </a:pPr>
            <a:r>
              <a:rPr lang="en-US" sz="2000" dirty="0">
                <a:solidFill>
                  <a:srgbClr val="FFFFFF"/>
                </a:solidFill>
                <a:latin typeface="Georgia" panose="02040502050405020303" pitchFamily="18" charset="0"/>
              </a:rPr>
              <a:t>EDDIE</a:t>
            </a:r>
          </a:p>
          <a:p>
            <a:pPr marL="457200" indent="-342900" algn="r">
              <a:buFont typeface="Wingdings" panose="05000000000000000000" pitchFamily="2" charset="2"/>
              <a:buChar char="ü"/>
            </a:pPr>
            <a:r>
              <a:rPr lang="en-US" sz="2000" dirty="0">
                <a:solidFill>
                  <a:srgbClr val="FFFFFF"/>
                </a:solidFill>
                <a:latin typeface="Georgia" panose="02040502050405020303" pitchFamily="18" charset="0"/>
              </a:rPr>
              <a:t>EC Coordinators contact EC division</a:t>
            </a:r>
          </a:p>
          <a:p>
            <a:pPr marL="457200" indent="-342900" algn="r">
              <a:buFont typeface="Wingdings" panose="05000000000000000000" pitchFamily="2" charset="2"/>
              <a:buChar char="ü"/>
            </a:pPr>
            <a:r>
              <a:rPr lang="en-US" sz="2000" dirty="0">
                <a:solidFill>
                  <a:srgbClr val="FFFFFF"/>
                </a:solidFill>
                <a:latin typeface="Georgia" panose="02040502050405020303" pitchFamily="18" charset="0"/>
              </a:rPr>
              <a:t>Designate a Testing Coordinator/EL Coordinator and provide contact info to RAC</a:t>
            </a:r>
          </a:p>
          <a:p>
            <a:pPr marL="457200" indent="-342900" algn="r">
              <a:buFont typeface="Wingdings" panose="05000000000000000000" pitchFamily="2" charset="2"/>
              <a:buChar char="ü"/>
            </a:pPr>
            <a:r>
              <a:rPr lang="en-US" sz="2000" dirty="0">
                <a:solidFill>
                  <a:srgbClr val="FFFFFF"/>
                </a:solidFill>
                <a:latin typeface="Georgia" panose="02040502050405020303" pitchFamily="18" charset="0"/>
              </a:rPr>
              <a:t>Attend July 14/15 PS training and set up PS</a:t>
            </a:r>
          </a:p>
          <a:p>
            <a:pPr indent="-228600" algn="r">
              <a:buFont typeface="Arial" panose="020B0604020202020204" pitchFamily="34" charset="0"/>
              <a:buChar char="•"/>
            </a:pPr>
            <a:r>
              <a:rPr lang="en-US" sz="2000" u="sng" dirty="0">
                <a:solidFill>
                  <a:schemeClr val="bg1"/>
                </a:solidFill>
                <a:latin typeface="Georgia" panose="02040502050405020303" pitchFamily="18" charset="0"/>
                <a:hlinkClick r:id="rId2">
                  <a:extLst>
                    <a:ext uri="{A12FA001-AC4F-418D-AE19-62706E023703}">
                      <ahyp:hlinkClr xmlns:ahyp="http://schemas.microsoft.com/office/drawing/2018/hyperlinkcolor" val="tx"/>
                    </a:ext>
                  </a:extLst>
                </a:hlinkClick>
              </a:rPr>
              <a:t>New Charter Schools Task List for Opening in 2020</a:t>
            </a:r>
            <a:endParaRPr lang="en-US" sz="2000" dirty="0">
              <a:solidFill>
                <a:schemeClr val="bg1"/>
              </a:solidFill>
              <a:latin typeface="Georgia" panose="02040502050405020303" pitchFamily="18" charset="0"/>
            </a:endParaRPr>
          </a:p>
          <a:p>
            <a:pPr indent="-228600" algn="r">
              <a:buFont typeface="Arial" panose="020B0604020202020204" pitchFamily="34" charset="0"/>
              <a:buChar char="•"/>
            </a:pPr>
            <a:endParaRPr lang="en-US" sz="500" dirty="0">
              <a:solidFill>
                <a:srgbClr val="FFFFFF"/>
              </a:solidFill>
            </a:endParaRPr>
          </a:p>
        </p:txBody>
      </p:sp>
      <p:cxnSp>
        <p:nvCxnSpPr>
          <p:cNvPr id="21" name="Straight Connector 20">
            <a:extLst>
              <a:ext uri="{FF2B5EF4-FFF2-40B4-BE49-F238E27FC236}">
                <a16:creationId xmlns:a16="http://schemas.microsoft.com/office/drawing/2014/main" id="{23B93832-6514-44F4-849B-5EE2C8A2337D}"/>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86679" y="3928939"/>
            <a:ext cx="3931920" cy="0"/>
          </a:xfrm>
          <a:prstGeom prst="line">
            <a:avLst/>
          </a:prstGeom>
          <a:ln w="19050">
            <a:solidFill>
              <a:srgbClr val="FFFFFF">
                <a:alpha val="80000"/>
              </a:srgbClr>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4AA1DF68-8665-45C4-A035-9D77A3A1D0BC}"/>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6667"/>
          <a:stretch/>
        </p:blipFill>
        <p:spPr>
          <a:xfrm>
            <a:off x="6096000" y="1894007"/>
            <a:ext cx="5459470" cy="3070962"/>
          </a:xfrm>
          <a:prstGeom prst="rect">
            <a:avLst/>
          </a:prstGeom>
        </p:spPr>
      </p:pic>
    </p:spTree>
    <p:extLst>
      <p:ext uri="{BB962C8B-B14F-4D97-AF65-F5344CB8AC3E}">
        <p14:creationId xmlns:p14="http://schemas.microsoft.com/office/powerpoint/2010/main" val="24375992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5E7CDD-84CB-4DEE-A9C4-1356282C22CE}"/>
              </a:ext>
            </a:extLst>
          </p:cNvPr>
          <p:cNvSpPr>
            <a:spLocks noGrp="1"/>
          </p:cNvSpPr>
          <p:nvPr>
            <p:ph type="title"/>
          </p:nvPr>
        </p:nvSpPr>
        <p:spPr>
          <a:xfrm>
            <a:off x="1981200" y="76200"/>
            <a:ext cx="8229600" cy="1143000"/>
          </a:xfrm>
        </p:spPr>
        <p:txBody>
          <a:bodyPr/>
          <a:lstStyle/>
          <a:p>
            <a:r>
              <a:rPr lang="en-US" dirty="0"/>
              <a:t>2</a:t>
            </a:r>
            <a:r>
              <a:rPr lang="en-US" baseline="30000" dirty="0"/>
              <a:t>nd</a:t>
            </a:r>
            <a:r>
              <a:rPr lang="en-US" dirty="0"/>
              <a:t> Installment</a:t>
            </a:r>
          </a:p>
        </p:txBody>
      </p:sp>
      <p:pic>
        <p:nvPicPr>
          <p:cNvPr id="5" name="Content Placeholder 4" descr="Screen Clipping">
            <a:extLst>
              <a:ext uri="{FF2B5EF4-FFF2-40B4-BE49-F238E27FC236}">
                <a16:creationId xmlns:a16="http://schemas.microsoft.com/office/drawing/2014/main" id="{02A9DD18-6595-4846-9749-C59509229175}"/>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52601" y="1143000"/>
            <a:ext cx="7450351" cy="5259980"/>
          </a:xfrm>
        </p:spPr>
      </p:pic>
    </p:spTree>
    <p:extLst>
      <p:ext uri="{BB962C8B-B14F-4D97-AF65-F5344CB8AC3E}">
        <p14:creationId xmlns:p14="http://schemas.microsoft.com/office/powerpoint/2010/main" val="21424614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B8924-2BA4-4793-B1C4-63642128134A}"/>
              </a:ext>
            </a:extLst>
          </p:cNvPr>
          <p:cNvSpPr>
            <a:spLocks noGrp="1"/>
          </p:cNvSpPr>
          <p:nvPr>
            <p:ph type="title"/>
          </p:nvPr>
        </p:nvSpPr>
        <p:spPr>
          <a:xfrm>
            <a:off x="2152650" y="365127"/>
            <a:ext cx="7886700" cy="854074"/>
          </a:xfrm>
        </p:spPr>
        <p:txBody>
          <a:bodyPr/>
          <a:lstStyle/>
          <a:p>
            <a:r>
              <a:rPr lang="en-US" dirty="0"/>
              <a:t>Summary of Annual Allotment- Example only</a:t>
            </a:r>
          </a:p>
        </p:txBody>
      </p:sp>
      <p:sp>
        <p:nvSpPr>
          <p:cNvPr id="4" name="Slide Number Placeholder 3">
            <a:extLst>
              <a:ext uri="{FF2B5EF4-FFF2-40B4-BE49-F238E27FC236}">
                <a16:creationId xmlns:a16="http://schemas.microsoft.com/office/drawing/2014/main" id="{D36606FE-DC7C-4D79-A069-44E6CCDD9764}"/>
              </a:ext>
            </a:extLst>
          </p:cNvPr>
          <p:cNvSpPr>
            <a:spLocks noGrp="1"/>
          </p:cNvSpPr>
          <p:nvPr>
            <p:ph type="sldNum" sz="quarter" idx="12"/>
          </p:nvPr>
        </p:nvSpPr>
        <p:spPr/>
        <p:txBody>
          <a:bodyPr/>
          <a:lstStyle/>
          <a:p>
            <a:pPr eaLnBrk="0" fontAlgn="base" hangingPunct="0">
              <a:spcBef>
                <a:spcPct val="20000"/>
              </a:spcBef>
              <a:spcAft>
                <a:spcPct val="0"/>
              </a:spcAft>
            </a:pPr>
            <a:fld id="{ADAA8C77-C57D-41C2-9D50-0668B7B3E2F5}" type="slidenum">
              <a:rPr lang="en-US" b="1">
                <a:solidFill>
                  <a:prstClr val="black">
                    <a:tint val="75000"/>
                  </a:prstClr>
                </a:solidFill>
                <a:latin typeface="Times" pitchFamily="18" charset="0"/>
              </a:rPr>
              <a:pPr eaLnBrk="0" fontAlgn="base" hangingPunct="0">
                <a:spcBef>
                  <a:spcPct val="20000"/>
                </a:spcBef>
                <a:spcAft>
                  <a:spcPct val="0"/>
                </a:spcAft>
              </a:pPr>
              <a:t>26</a:t>
            </a:fld>
            <a:endParaRPr lang="en-US" b="1" dirty="0">
              <a:solidFill>
                <a:prstClr val="black">
                  <a:tint val="75000"/>
                </a:prstClr>
              </a:solidFill>
              <a:latin typeface="Times" pitchFamily="18" charset="0"/>
            </a:endParaRPr>
          </a:p>
        </p:txBody>
      </p:sp>
      <p:pic>
        <p:nvPicPr>
          <p:cNvPr id="5" name="Picture 4" descr="Screen Clipping">
            <a:extLst>
              <a:ext uri="{FF2B5EF4-FFF2-40B4-BE49-F238E27FC236}">
                <a16:creationId xmlns:a16="http://schemas.microsoft.com/office/drawing/2014/main" id="{8FE521E7-3AAB-42EF-BC92-883C23EC65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8234" y="1219202"/>
            <a:ext cx="8355533" cy="5029199"/>
          </a:xfrm>
          <a:prstGeom prst="rect">
            <a:avLst/>
          </a:prstGeom>
        </p:spPr>
      </p:pic>
      <p:sp>
        <p:nvSpPr>
          <p:cNvPr id="6" name="TextBox 5">
            <a:extLst>
              <a:ext uri="{FF2B5EF4-FFF2-40B4-BE49-F238E27FC236}">
                <a16:creationId xmlns:a16="http://schemas.microsoft.com/office/drawing/2014/main" id="{57BF1418-6BDE-4460-884B-91264C8E534C}"/>
              </a:ext>
            </a:extLst>
          </p:cNvPr>
          <p:cNvSpPr txBox="1"/>
          <p:nvPr/>
        </p:nvSpPr>
        <p:spPr>
          <a:xfrm>
            <a:off x="7905750" y="2493032"/>
            <a:ext cx="2133600" cy="738664"/>
          </a:xfrm>
          <a:prstGeom prst="rect">
            <a:avLst/>
          </a:prstGeom>
          <a:noFill/>
        </p:spPr>
        <p:txBody>
          <a:bodyPr wrap="square" rtlCol="0">
            <a:spAutoFit/>
          </a:bodyPr>
          <a:lstStyle/>
          <a:p>
            <a:pPr eaLnBrk="0" fontAlgn="base" hangingPunct="0">
              <a:spcBef>
                <a:spcPct val="20000"/>
              </a:spcBef>
              <a:spcAft>
                <a:spcPct val="0"/>
              </a:spcAft>
            </a:pPr>
            <a:r>
              <a:rPr lang="en-US" sz="1400" b="1" dirty="0">
                <a:solidFill>
                  <a:srgbClr val="FF0000"/>
                </a:solidFill>
                <a:latin typeface="Times" pitchFamily="18" charset="0"/>
              </a:rPr>
              <a:t>Final installment allotted before the end of February</a:t>
            </a:r>
          </a:p>
        </p:txBody>
      </p:sp>
      <p:cxnSp>
        <p:nvCxnSpPr>
          <p:cNvPr id="7" name="Straight Arrow Connector 6">
            <a:extLst>
              <a:ext uri="{FF2B5EF4-FFF2-40B4-BE49-F238E27FC236}">
                <a16:creationId xmlns:a16="http://schemas.microsoft.com/office/drawing/2014/main" id="{2F7DB7E0-4FBF-41BC-A412-11807E6FEEE7}"/>
              </a:ext>
            </a:extLst>
          </p:cNvPr>
          <p:cNvCxnSpPr>
            <a:cxnSpLocks/>
          </p:cNvCxnSpPr>
          <p:nvPr/>
        </p:nvCxnSpPr>
        <p:spPr bwMode="auto">
          <a:xfrm flipH="1">
            <a:off x="6553200" y="2871688"/>
            <a:ext cx="1352550" cy="2309913"/>
          </a:xfrm>
          <a:prstGeom prst="straightConnector1">
            <a:avLst/>
          </a:prstGeom>
          <a:ln>
            <a:headEnd type="none" w="med" len="med"/>
            <a:tailEnd type="triangle"/>
          </a:ln>
        </p:spPr>
        <p:style>
          <a:lnRef idx="2">
            <a:schemeClr val="accent2"/>
          </a:lnRef>
          <a:fillRef idx="0">
            <a:schemeClr val="accent2"/>
          </a:fillRef>
          <a:effectRef idx="1">
            <a:schemeClr val="accent2"/>
          </a:effectRef>
          <a:fontRef idx="minor">
            <a:schemeClr val="tx1"/>
          </a:fontRef>
        </p:style>
      </p:cxnSp>
    </p:spTree>
    <p:extLst>
      <p:ext uri="{BB962C8B-B14F-4D97-AF65-F5344CB8AC3E}">
        <p14:creationId xmlns:p14="http://schemas.microsoft.com/office/powerpoint/2010/main" val="86977219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524000" y="0"/>
            <a:ext cx="9144000" cy="61722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9163" eaLnBrk="0" fontAlgn="base" hangingPunct="0">
              <a:spcBef>
                <a:spcPct val="20000"/>
              </a:spcBef>
              <a:spcAft>
                <a:spcPct val="0"/>
              </a:spcAft>
            </a:pPr>
            <a:endParaRPr lang="en-US" sz="3200" b="1" dirty="0">
              <a:solidFill>
                <a:prstClr val="white"/>
              </a:solidFill>
              <a:latin typeface="Calibri" panose="020F0502020204030204"/>
            </a:endParaRPr>
          </a:p>
        </p:txBody>
      </p:sp>
      <p:sp>
        <p:nvSpPr>
          <p:cNvPr id="6" name="Slide Number Placeholder 5"/>
          <p:cNvSpPr>
            <a:spLocks noGrp="1"/>
          </p:cNvSpPr>
          <p:nvPr>
            <p:ph type="sldNum" sz="quarter" idx="12"/>
          </p:nvPr>
        </p:nvSpPr>
        <p:spPr/>
        <p:txBody>
          <a:bodyPr/>
          <a:lstStyle/>
          <a:p>
            <a:pPr eaLnBrk="0" fontAlgn="base" hangingPunct="0">
              <a:spcBef>
                <a:spcPct val="20000"/>
              </a:spcBef>
              <a:spcAft>
                <a:spcPct val="0"/>
              </a:spcAft>
            </a:pPr>
            <a:fld id="{ADAA8C77-C57D-41C2-9D50-0668B7B3E2F5}" type="slidenum">
              <a:rPr lang="en-US" sz="1200" b="1">
                <a:solidFill>
                  <a:prstClr val="black"/>
                </a:solidFill>
                <a:latin typeface="Times" pitchFamily="18" charset="0"/>
              </a:rPr>
              <a:pPr eaLnBrk="0" fontAlgn="base" hangingPunct="0">
                <a:spcBef>
                  <a:spcPct val="20000"/>
                </a:spcBef>
                <a:spcAft>
                  <a:spcPct val="0"/>
                </a:spcAft>
              </a:pPr>
              <a:t>27</a:t>
            </a:fld>
            <a:endParaRPr lang="en-US" sz="1200" b="1" dirty="0">
              <a:solidFill>
                <a:prstClr val="black"/>
              </a:solidFill>
              <a:latin typeface="Times" pitchFamily="18"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9353" y="6344061"/>
            <a:ext cx="2375303" cy="348378"/>
          </a:xfrm>
          <a:prstGeom prst="rect">
            <a:avLst/>
          </a:prstGeom>
        </p:spPr>
      </p:pic>
      <p:sp>
        <p:nvSpPr>
          <p:cNvPr id="7" name="Title 4"/>
          <p:cNvSpPr>
            <a:spLocks noGrp="1"/>
          </p:cNvSpPr>
          <p:nvPr>
            <p:ph type="title"/>
          </p:nvPr>
        </p:nvSpPr>
        <p:spPr>
          <a:xfrm>
            <a:off x="1981201" y="174403"/>
            <a:ext cx="8193261" cy="994172"/>
          </a:xfrm>
        </p:spPr>
        <p:txBody>
          <a:bodyPr>
            <a:normAutofit/>
          </a:bodyPr>
          <a:lstStyle/>
          <a:p>
            <a:r>
              <a:rPr lang="en-US" sz="3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State Competitive Grants</a:t>
            </a:r>
          </a:p>
        </p:txBody>
      </p:sp>
      <p:sp>
        <p:nvSpPr>
          <p:cNvPr id="11" name="Content Placeholder 8"/>
          <p:cNvSpPr>
            <a:spLocks noGrp="1"/>
          </p:cNvSpPr>
          <p:nvPr>
            <p:ph idx="1"/>
          </p:nvPr>
        </p:nvSpPr>
        <p:spPr>
          <a:xfrm>
            <a:off x="2055620" y="1325197"/>
            <a:ext cx="7983731" cy="4104449"/>
          </a:xfrm>
        </p:spPr>
        <p:txBody>
          <a:bodyPr vert="horz" lIns="68580" tIns="34290" rIns="68580" bIns="34290" rtlCol="0" anchor="t">
            <a:normAutofit/>
          </a:bodyPr>
          <a:lstStyle/>
          <a:p>
            <a:pPr marL="341313" indent="0">
              <a:buNone/>
            </a:pPr>
            <a:endParaRPr lang="en-US" sz="2800" dirty="0"/>
          </a:p>
          <a:p>
            <a:pPr lvl="1"/>
            <a:endParaRPr lang="en-US" sz="2100" b="1" dirty="0">
              <a:solidFill>
                <a:schemeClr val="bg1"/>
              </a:solidFill>
            </a:endParaRPr>
          </a:p>
          <a:p>
            <a:pPr lvl="1"/>
            <a:endParaRPr lang="en-US" sz="2100" b="1" dirty="0">
              <a:solidFill>
                <a:schemeClr val="bg1"/>
              </a:solidFill>
            </a:endParaRPr>
          </a:p>
          <a:p>
            <a:pPr marL="342900" lvl="1" indent="0">
              <a:buNone/>
            </a:pPr>
            <a:endParaRPr lang="en-US" sz="2100" b="1" dirty="0">
              <a:solidFill>
                <a:schemeClr val="bg1"/>
              </a:solidFill>
            </a:endParaRPr>
          </a:p>
        </p:txBody>
      </p:sp>
      <p:sp>
        <p:nvSpPr>
          <p:cNvPr id="10" name="Rectangle 3">
            <a:extLst>
              <a:ext uri="{FF2B5EF4-FFF2-40B4-BE49-F238E27FC236}">
                <a16:creationId xmlns:a16="http://schemas.microsoft.com/office/drawing/2014/main" id="{33716BBB-29E6-47D6-B4E5-9231F0DB3B06}"/>
              </a:ext>
            </a:extLst>
          </p:cNvPr>
          <p:cNvSpPr txBox="1">
            <a:spLocks/>
          </p:cNvSpPr>
          <p:nvPr/>
        </p:nvSpPr>
        <p:spPr>
          <a:xfrm>
            <a:off x="1981200" y="1219201"/>
            <a:ext cx="8001000" cy="490696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altLang="en-US" sz="2800" b="1" dirty="0">
              <a:solidFill>
                <a:prstClr val="white"/>
              </a:solidFill>
              <a:latin typeface="Calibri" panose="020F0502020204030204"/>
            </a:endParaRPr>
          </a:p>
        </p:txBody>
      </p:sp>
      <p:sp>
        <p:nvSpPr>
          <p:cNvPr id="12" name="Content Placeholder 2">
            <a:extLst>
              <a:ext uri="{FF2B5EF4-FFF2-40B4-BE49-F238E27FC236}">
                <a16:creationId xmlns:a16="http://schemas.microsoft.com/office/drawing/2014/main" id="{1BC5F620-8034-4116-B8DD-A5AD24069CD3}"/>
              </a:ext>
            </a:extLst>
          </p:cNvPr>
          <p:cNvSpPr txBox="1">
            <a:spLocks/>
          </p:cNvSpPr>
          <p:nvPr/>
        </p:nvSpPr>
        <p:spPr>
          <a:xfrm>
            <a:off x="1973249" y="1325197"/>
            <a:ext cx="8229600" cy="452596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30187" indent="0">
              <a:buNone/>
            </a:pPr>
            <a:r>
              <a:rPr lang="en-US" sz="2800" b="1" dirty="0">
                <a:solidFill>
                  <a:prstClr val="white"/>
                </a:solidFill>
                <a:latin typeface="Calibri" panose="020F0502020204030204"/>
              </a:rPr>
              <a:t>Charters may be eligible for other State grants for which they must apply.</a:t>
            </a:r>
          </a:p>
          <a:p>
            <a:pPr marL="230187" indent="0">
              <a:buNone/>
            </a:pPr>
            <a:endParaRPr lang="en-US" sz="2800" b="1" dirty="0">
              <a:solidFill>
                <a:prstClr val="white"/>
              </a:solidFill>
              <a:latin typeface="Calibri" panose="020F0502020204030204"/>
            </a:endParaRPr>
          </a:p>
          <a:p>
            <a:pPr marL="230187" indent="0">
              <a:buNone/>
            </a:pPr>
            <a:r>
              <a:rPr lang="en-US" sz="2800" b="1" dirty="0">
                <a:solidFill>
                  <a:prstClr val="white"/>
                </a:solidFill>
                <a:latin typeface="Calibri" panose="020F0502020204030204"/>
              </a:rPr>
              <a:t>Examples: school safety grants</a:t>
            </a:r>
          </a:p>
          <a:p>
            <a:pPr marL="230187" indent="0">
              <a:buNone/>
            </a:pPr>
            <a:endParaRPr lang="en-US" sz="2800" b="1" dirty="0">
              <a:solidFill>
                <a:prstClr val="white"/>
              </a:solidFill>
              <a:latin typeface="Calibri" panose="020F0502020204030204"/>
            </a:endParaRPr>
          </a:p>
          <a:p>
            <a:pPr marL="230187" indent="0">
              <a:buNone/>
            </a:pPr>
            <a:r>
              <a:rPr lang="en-US" sz="2800" b="1" dirty="0">
                <a:solidFill>
                  <a:prstClr val="white"/>
                </a:solidFill>
                <a:latin typeface="Calibri" panose="020F0502020204030204"/>
              </a:rPr>
              <a:t>Please read the newsletters (School Business Newsletter and Charter Schools Newsletter) for announcements.</a:t>
            </a:r>
          </a:p>
          <a:p>
            <a:pPr marL="230187" indent="0">
              <a:buNone/>
            </a:pPr>
            <a:endParaRPr lang="en-US" sz="2800" b="1" dirty="0">
              <a:solidFill>
                <a:prstClr val="white"/>
              </a:solidFill>
              <a:latin typeface="Calibri" panose="020F0502020204030204"/>
            </a:endParaRPr>
          </a:p>
        </p:txBody>
      </p:sp>
    </p:spTree>
    <p:extLst>
      <p:ext uri="{BB962C8B-B14F-4D97-AF65-F5344CB8AC3E}">
        <p14:creationId xmlns:p14="http://schemas.microsoft.com/office/powerpoint/2010/main" val="1511696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nodePh="1">
                                  <p:stCondLst>
                                    <p:cond delay="0"/>
                                  </p:stCondLst>
                                  <p:endCondLst>
                                    <p:cond evt="begin" delay="0">
                                      <p:tn val="5"/>
                                    </p:cond>
                                  </p:end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10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524000" y="0"/>
            <a:ext cx="9144000" cy="61722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9163" eaLnBrk="0" fontAlgn="base" hangingPunct="0">
              <a:spcBef>
                <a:spcPct val="20000"/>
              </a:spcBef>
              <a:spcAft>
                <a:spcPct val="0"/>
              </a:spcAft>
            </a:pPr>
            <a:endParaRPr lang="en-US" sz="3200" b="1" dirty="0">
              <a:solidFill>
                <a:prstClr val="white"/>
              </a:solidFill>
              <a:latin typeface="Calibri" panose="020F0502020204030204"/>
            </a:endParaRPr>
          </a:p>
        </p:txBody>
      </p:sp>
      <p:sp>
        <p:nvSpPr>
          <p:cNvPr id="6" name="Slide Number Placeholder 5"/>
          <p:cNvSpPr>
            <a:spLocks noGrp="1"/>
          </p:cNvSpPr>
          <p:nvPr>
            <p:ph type="sldNum" sz="quarter" idx="12"/>
          </p:nvPr>
        </p:nvSpPr>
        <p:spPr/>
        <p:txBody>
          <a:bodyPr/>
          <a:lstStyle/>
          <a:p>
            <a:pPr eaLnBrk="0" fontAlgn="base" hangingPunct="0">
              <a:spcBef>
                <a:spcPct val="20000"/>
              </a:spcBef>
              <a:spcAft>
                <a:spcPct val="0"/>
              </a:spcAft>
            </a:pPr>
            <a:fld id="{ADAA8C77-C57D-41C2-9D50-0668B7B3E2F5}" type="slidenum">
              <a:rPr lang="en-US" sz="1200" b="1">
                <a:solidFill>
                  <a:prstClr val="black"/>
                </a:solidFill>
                <a:latin typeface="Times" pitchFamily="18" charset="0"/>
              </a:rPr>
              <a:pPr eaLnBrk="0" fontAlgn="base" hangingPunct="0">
                <a:spcBef>
                  <a:spcPct val="20000"/>
                </a:spcBef>
                <a:spcAft>
                  <a:spcPct val="0"/>
                </a:spcAft>
              </a:pPr>
              <a:t>28</a:t>
            </a:fld>
            <a:endParaRPr lang="en-US" sz="1200" b="1" dirty="0">
              <a:solidFill>
                <a:prstClr val="black"/>
              </a:solidFill>
              <a:latin typeface="Times" pitchFamily="18"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9353" y="6344061"/>
            <a:ext cx="2375303" cy="348378"/>
          </a:xfrm>
          <a:prstGeom prst="rect">
            <a:avLst/>
          </a:prstGeom>
        </p:spPr>
      </p:pic>
      <p:sp>
        <p:nvSpPr>
          <p:cNvPr id="7" name="Title 4"/>
          <p:cNvSpPr>
            <a:spLocks noGrp="1"/>
          </p:cNvSpPr>
          <p:nvPr>
            <p:ph type="title"/>
          </p:nvPr>
        </p:nvSpPr>
        <p:spPr>
          <a:xfrm>
            <a:off x="1999370" y="1524000"/>
            <a:ext cx="8193261" cy="994172"/>
          </a:xfrm>
        </p:spPr>
        <p:txBody>
          <a:bodyPr>
            <a:normAutofit fontScale="90000"/>
          </a:bodyPr>
          <a:lstStyle/>
          <a:p>
            <a:r>
              <a:rPr lang="en-US" sz="3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Unused State Funds in PRC 036 Revert to the State on June 30</a:t>
            </a:r>
          </a:p>
        </p:txBody>
      </p:sp>
      <p:sp>
        <p:nvSpPr>
          <p:cNvPr id="10" name="Rectangle 3">
            <a:extLst>
              <a:ext uri="{FF2B5EF4-FFF2-40B4-BE49-F238E27FC236}">
                <a16:creationId xmlns:a16="http://schemas.microsoft.com/office/drawing/2014/main" id="{33716BBB-29E6-47D6-B4E5-9231F0DB3B06}"/>
              </a:ext>
            </a:extLst>
          </p:cNvPr>
          <p:cNvSpPr txBox="1">
            <a:spLocks/>
          </p:cNvSpPr>
          <p:nvPr/>
        </p:nvSpPr>
        <p:spPr>
          <a:xfrm>
            <a:off x="1981200" y="1219201"/>
            <a:ext cx="8001000" cy="490696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altLang="en-US" sz="2800" b="1" dirty="0">
              <a:solidFill>
                <a:prstClr val="white"/>
              </a:solidFill>
              <a:latin typeface="Calibri" panose="020F0502020204030204"/>
            </a:endParaRPr>
          </a:p>
        </p:txBody>
      </p:sp>
    </p:spTree>
    <p:extLst>
      <p:ext uri="{BB962C8B-B14F-4D97-AF65-F5344CB8AC3E}">
        <p14:creationId xmlns:p14="http://schemas.microsoft.com/office/powerpoint/2010/main" val="147998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nodePh="1">
                                  <p:stCondLst>
                                    <p:cond delay="0"/>
                                  </p:stCondLst>
                                  <p:endCondLst>
                                    <p:cond evt="begin" delay="0">
                                      <p:tn val="5"/>
                                    </p:cond>
                                  </p:end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10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543878" y="-68445"/>
            <a:ext cx="9144000" cy="61722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628650" indent="-398463" eaLnBrk="0" fontAlgn="base" hangingPunct="0">
              <a:lnSpc>
                <a:spcPct val="90000"/>
              </a:lnSpc>
              <a:spcBef>
                <a:spcPct val="20000"/>
              </a:spcBef>
              <a:spcAft>
                <a:spcPct val="0"/>
              </a:spcAft>
            </a:pPr>
            <a:endParaRPr lang="en-US" sz="2800" b="1" dirty="0">
              <a:solidFill>
                <a:prstClr val="white"/>
              </a:solidFill>
              <a:latin typeface="Calibri" panose="020F0502020204030204"/>
            </a:endParaRPr>
          </a:p>
          <a:p>
            <a:pPr marL="687387" indent="-457200" eaLnBrk="0" fontAlgn="base" hangingPunct="0">
              <a:lnSpc>
                <a:spcPct val="90000"/>
              </a:lnSpc>
              <a:spcBef>
                <a:spcPct val="20000"/>
              </a:spcBef>
              <a:spcAft>
                <a:spcPct val="0"/>
              </a:spcAft>
              <a:buFont typeface="Arial" panose="020B0604020202020204" pitchFamily="34" charset="0"/>
              <a:buChar char="•"/>
            </a:pPr>
            <a:r>
              <a:rPr lang="en-US" sz="2800" b="1" dirty="0">
                <a:solidFill>
                  <a:prstClr val="white"/>
                </a:solidFill>
                <a:latin typeface="Calibri" panose="020F0502020204030204"/>
              </a:rPr>
              <a:t>Most common are Title I (PRC050) and IDEA  VI-B (PRC060)</a:t>
            </a:r>
          </a:p>
          <a:p>
            <a:pPr marL="687387" indent="-457200" eaLnBrk="0" fontAlgn="base" hangingPunct="0">
              <a:lnSpc>
                <a:spcPct val="90000"/>
              </a:lnSpc>
              <a:spcBef>
                <a:spcPct val="20000"/>
              </a:spcBef>
              <a:spcAft>
                <a:spcPct val="0"/>
              </a:spcAft>
              <a:buFont typeface="Arial" panose="020B0604020202020204" pitchFamily="34" charset="0"/>
              <a:buChar char="•"/>
            </a:pPr>
            <a:r>
              <a:rPr lang="en-US" sz="2800" b="1" dirty="0">
                <a:solidFill>
                  <a:prstClr val="white"/>
                </a:solidFill>
                <a:latin typeface="Calibri" panose="020F0502020204030204"/>
              </a:rPr>
              <a:t>Allotted as grant award documents are received from Washington</a:t>
            </a:r>
          </a:p>
          <a:p>
            <a:pPr marL="687387" indent="-457200" eaLnBrk="0" fontAlgn="base" hangingPunct="0">
              <a:lnSpc>
                <a:spcPct val="90000"/>
              </a:lnSpc>
              <a:spcBef>
                <a:spcPct val="20000"/>
              </a:spcBef>
              <a:spcAft>
                <a:spcPct val="0"/>
              </a:spcAft>
              <a:buFont typeface="Arial" panose="020B0604020202020204" pitchFamily="34" charset="0"/>
              <a:buChar char="•"/>
            </a:pPr>
            <a:r>
              <a:rPr lang="en-US" sz="2800" b="1" dirty="0">
                <a:solidFill>
                  <a:prstClr val="white"/>
                </a:solidFill>
                <a:latin typeface="Calibri" panose="020F0502020204030204"/>
              </a:rPr>
              <a:t>Budget approval required before allotments are distributed   </a:t>
            </a:r>
          </a:p>
          <a:p>
            <a:pPr marL="687387" indent="-457200" eaLnBrk="0" fontAlgn="base" hangingPunct="0">
              <a:lnSpc>
                <a:spcPct val="90000"/>
              </a:lnSpc>
              <a:spcBef>
                <a:spcPct val="20000"/>
              </a:spcBef>
              <a:spcAft>
                <a:spcPct val="0"/>
              </a:spcAft>
              <a:buFont typeface="Arial" panose="020B0604020202020204" pitchFamily="34" charset="0"/>
              <a:buChar char="•"/>
            </a:pPr>
            <a:r>
              <a:rPr lang="en-US" sz="2800" b="1" dirty="0">
                <a:solidFill>
                  <a:prstClr val="white"/>
                </a:solidFill>
                <a:latin typeface="Calibri" panose="020F0502020204030204"/>
              </a:rPr>
              <a:t>Refer to the NC Allotment Policy Manual at  for a list of federal PRC’s, eligibility for funds, allotment formulas, and any special provisions.</a:t>
            </a:r>
          </a:p>
          <a:p>
            <a:pPr marL="628650" indent="-398463" algn="ctr" eaLnBrk="0" fontAlgn="base" hangingPunct="0">
              <a:lnSpc>
                <a:spcPct val="90000"/>
              </a:lnSpc>
              <a:spcBef>
                <a:spcPct val="20000"/>
              </a:spcBef>
              <a:spcAft>
                <a:spcPct val="0"/>
              </a:spcAft>
            </a:pPr>
            <a:endParaRPr lang="en-US" sz="3200" b="1" dirty="0">
              <a:solidFill>
                <a:prstClr val="white"/>
              </a:solidFill>
              <a:latin typeface="Calibri" panose="020F0502020204030204"/>
            </a:endParaRPr>
          </a:p>
          <a:p>
            <a:pPr marL="628650" indent="-398463" eaLnBrk="0" fontAlgn="base" hangingPunct="0">
              <a:lnSpc>
                <a:spcPct val="90000"/>
              </a:lnSpc>
              <a:spcBef>
                <a:spcPct val="20000"/>
              </a:spcBef>
              <a:spcAft>
                <a:spcPct val="0"/>
              </a:spcAft>
            </a:pPr>
            <a:r>
              <a:rPr lang="en-US" sz="2800" b="1" dirty="0">
                <a:solidFill>
                  <a:prstClr val="white"/>
                </a:solidFill>
                <a:latin typeface="Calibri" panose="020F0502020204030204"/>
              </a:rPr>
              <a:t>Unused funds revert at the end of the grant period.</a:t>
            </a:r>
          </a:p>
        </p:txBody>
      </p:sp>
      <p:sp>
        <p:nvSpPr>
          <p:cNvPr id="6" name="Slide Number Placeholder 5"/>
          <p:cNvSpPr>
            <a:spLocks noGrp="1"/>
          </p:cNvSpPr>
          <p:nvPr>
            <p:ph type="sldNum" sz="quarter" idx="12"/>
          </p:nvPr>
        </p:nvSpPr>
        <p:spPr/>
        <p:txBody>
          <a:bodyPr/>
          <a:lstStyle/>
          <a:p>
            <a:pPr eaLnBrk="0" fontAlgn="base" hangingPunct="0">
              <a:spcBef>
                <a:spcPct val="20000"/>
              </a:spcBef>
              <a:spcAft>
                <a:spcPct val="0"/>
              </a:spcAft>
            </a:pPr>
            <a:fld id="{ADAA8C77-C57D-41C2-9D50-0668B7B3E2F5}" type="slidenum">
              <a:rPr lang="en-US" sz="1200" b="1">
                <a:solidFill>
                  <a:prstClr val="black"/>
                </a:solidFill>
                <a:latin typeface="Times" pitchFamily="18" charset="0"/>
              </a:rPr>
              <a:pPr eaLnBrk="0" fontAlgn="base" hangingPunct="0">
                <a:spcBef>
                  <a:spcPct val="20000"/>
                </a:spcBef>
                <a:spcAft>
                  <a:spcPct val="0"/>
                </a:spcAft>
              </a:pPr>
              <a:t>29</a:t>
            </a:fld>
            <a:endParaRPr lang="en-US" sz="1200" b="1" dirty="0">
              <a:solidFill>
                <a:prstClr val="black"/>
              </a:solidFill>
              <a:latin typeface="Times" pitchFamily="18"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9353" y="6344061"/>
            <a:ext cx="2375303" cy="348378"/>
          </a:xfrm>
          <a:prstGeom prst="rect">
            <a:avLst/>
          </a:prstGeom>
        </p:spPr>
      </p:pic>
      <p:sp>
        <p:nvSpPr>
          <p:cNvPr id="7" name="Title 4"/>
          <p:cNvSpPr>
            <a:spLocks noGrp="1"/>
          </p:cNvSpPr>
          <p:nvPr>
            <p:ph type="title"/>
          </p:nvPr>
        </p:nvSpPr>
        <p:spPr>
          <a:xfrm>
            <a:off x="2499919" y="0"/>
            <a:ext cx="8193261" cy="994172"/>
          </a:xfrm>
        </p:spPr>
        <p:txBody>
          <a:bodyPr>
            <a:normAutofit/>
          </a:bodyPr>
          <a:lstStyle/>
          <a:p>
            <a:r>
              <a:rPr lang="en-US" sz="3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Federal Grants</a:t>
            </a:r>
          </a:p>
        </p:txBody>
      </p:sp>
      <p:sp>
        <p:nvSpPr>
          <p:cNvPr id="10" name="Rectangle 3">
            <a:extLst>
              <a:ext uri="{FF2B5EF4-FFF2-40B4-BE49-F238E27FC236}">
                <a16:creationId xmlns:a16="http://schemas.microsoft.com/office/drawing/2014/main" id="{33716BBB-29E6-47D6-B4E5-9231F0DB3B06}"/>
              </a:ext>
            </a:extLst>
          </p:cNvPr>
          <p:cNvSpPr txBox="1">
            <a:spLocks/>
          </p:cNvSpPr>
          <p:nvPr/>
        </p:nvSpPr>
        <p:spPr>
          <a:xfrm>
            <a:off x="1981200" y="1219201"/>
            <a:ext cx="8001000" cy="490696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altLang="en-US" sz="2800" b="1" dirty="0">
              <a:solidFill>
                <a:prstClr val="white"/>
              </a:solidFill>
              <a:latin typeface="Calibri" panose="020F0502020204030204"/>
            </a:endParaRPr>
          </a:p>
        </p:txBody>
      </p:sp>
      <p:sp>
        <p:nvSpPr>
          <p:cNvPr id="12" name="Content Placeholder 2">
            <a:extLst>
              <a:ext uri="{FF2B5EF4-FFF2-40B4-BE49-F238E27FC236}">
                <a16:creationId xmlns:a16="http://schemas.microsoft.com/office/drawing/2014/main" id="{1BC5F620-8034-4116-B8DD-A5AD24069CD3}"/>
              </a:ext>
            </a:extLst>
          </p:cNvPr>
          <p:cNvSpPr txBox="1">
            <a:spLocks/>
          </p:cNvSpPr>
          <p:nvPr/>
        </p:nvSpPr>
        <p:spPr>
          <a:xfrm>
            <a:off x="1973249" y="1325197"/>
            <a:ext cx="8229600" cy="452596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30187" indent="0">
              <a:buNone/>
            </a:pPr>
            <a:endParaRPr lang="en-US" sz="2800" b="1" dirty="0">
              <a:solidFill>
                <a:prstClr val="white"/>
              </a:solidFill>
              <a:latin typeface="Calibri" panose="020F0502020204030204"/>
            </a:endParaRPr>
          </a:p>
        </p:txBody>
      </p:sp>
    </p:spTree>
    <p:extLst>
      <p:ext uri="{BB962C8B-B14F-4D97-AF65-F5344CB8AC3E}">
        <p14:creationId xmlns:p14="http://schemas.microsoft.com/office/powerpoint/2010/main" val="15248528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nodePh="1">
                                  <p:stCondLst>
                                    <p:cond delay="0"/>
                                  </p:stCondLst>
                                  <p:endCondLst>
                                    <p:cond evt="begin" delay="0">
                                      <p:tn val="5"/>
                                    </p:cond>
                                  </p:end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10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Freeform: Shape 9">
            <a:extLst>
              <a:ext uri="{FF2B5EF4-FFF2-40B4-BE49-F238E27FC236}">
                <a16:creationId xmlns:a16="http://schemas.microsoft.com/office/drawing/2014/main" id="{46C2E80F-49A6-4372-B103-219D417A5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4096" y="470925"/>
            <a:ext cx="4381009" cy="5892104"/>
          </a:xfrm>
          <a:custGeom>
            <a:avLst/>
            <a:gdLst>
              <a:gd name="connsiteX0" fmla="*/ 0 w 4381009"/>
              <a:gd name="connsiteY0" fmla="*/ 0 h 5892104"/>
              <a:gd name="connsiteX1" fmla="*/ 4157628 w 4381009"/>
              <a:gd name="connsiteY1" fmla="*/ 0 h 5892104"/>
              <a:gd name="connsiteX2" fmla="*/ 4169302 w 4381009"/>
              <a:gd name="connsiteY2" fmla="*/ 68659 h 5892104"/>
              <a:gd name="connsiteX3" fmla="*/ 4191571 w 4381009"/>
              <a:gd name="connsiteY3" fmla="*/ 205472 h 5892104"/>
              <a:gd name="connsiteX4" fmla="*/ 4213368 w 4381009"/>
              <a:gd name="connsiteY4" fmla="*/ 342890 h 5892104"/>
              <a:gd name="connsiteX5" fmla="*/ 4232030 w 4381009"/>
              <a:gd name="connsiteY5" fmla="*/ 480913 h 5892104"/>
              <a:gd name="connsiteX6" fmla="*/ 4250848 w 4381009"/>
              <a:gd name="connsiteY6" fmla="*/ 618332 h 5892104"/>
              <a:gd name="connsiteX7" fmla="*/ 4268412 w 4381009"/>
              <a:gd name="connsiteY7" fmla="*/ 756355 h 5892104"/>
              <a:gd name="connsiteX8" fmla="*/ 4283467 w 4381009"/>
              <a:gd name="connsiteY8" fmla="*/ 892563 h 5892104"/>
              <a:gd name="connsiteX9" fmla="*/ 4297737 w 4381009"/>
              <a:gd name="connsiteY9" fmla="*/ 1030587 h 5892104"/>
              <a:gd name="connsiteX10" fmla="*/ 4310754 w 4381009"/>
              <a:gd name="connsiteY10" fmla="*/ 1168005 h 5892104"/>
              <a:gd name="connsiteX11" fmla="*/ 4322045 w 4381009"/>
              <a:gd name="connsiteY11" fmla="*/ 1303002 h 5892104"/>
              <a:gd name="connsiteX12" fmla="*/ 4333336 w 4381009"/>
              <a:gd name="connsiteY12" fmla="*/ 1439815 h 5892104"/>
              <a:gd name="connsiteX13" fmla="*/ 4342745 w 4381009"/>
              <a:gd name="connsiteY13" fmla="*/ 1574812 h 5892104"/>
              <a:gd name="connsiteX14" fmla="*/ 4350115 w 4381009"/>
              <a:gd name="connsiteY14" fmla="*/ 1709808 h 5892104"/>
              <a:gd name="connsiteX15" fmla="*/ 4357799 w 4381009"/>
              <a:gd name="connsiteY15" fmla="*/ 1844200 h 5892104"/>
              <a:gd name="connsiteX16" fmla="*/ 4364229 w 4381009"/>
              <a:gd name="connsiteY16" fmla="*/ 1977381 h 5892104"/>
              <a:gd name="connsiteX17" fmla="*/ 4368777 w 4381009"/>
              <a:gd name="connsiteY17" fmla="*/ 2109351 h 5892104"/>
              <a:gd name="connsiteX18" fmla="*/ 4372697 w 4381009"/>
              <a:gd name="connsiteY18" fmla="*/ 2241321 h 5892104"/>
              <a:gd name="connsiteX19" fmla="*/ 4376461 w 4381009"/>
              <a:gd name="connsiteY19" fmla="*/ 2372080 h 5892104"/>
              <a:gd name="connsiteX20" fmla="*/ 4378186 w 4381009"/>
              <a:gd name="connsiteY20" fmla="*/ 2501023 h 5892104"/>
              <a:gd name="connsiteX21" fmla="*/ 4380068 w 4381009"/>
              <a:gd name="connsiteY21" fmla="*/ 2629966 h 5892104"/>
              <a:gd name="connsiteX22" fmla="*/ 4381009 w 4381009"/>
              <a:gd name="connsiteY22" fmla="*/ 2757093 h 5892104"/>
              <a:gd name="connsiteX23" fmla="*/ 4380068 w 4381009"/>
              <a:gd name="connsiteY23" fmla="*/ 2883010 h 5892104"/>
              <a:gd name="connsiteX24" fmla="*/ 4380068 w 4381009"/>
              <a:gd name="connsiteY24" fmla="*/ 3007715 h 5892104"/>
              <a:gd name="connsiteX25" fmla="*/ 4378186 w 4381009"/>
              <a:gd name="connsiteY25" fmla="*/ 3131210 h 5892104"/>
              <a:gd name="connsiteX26" fmla="*/ 4375363 w 4381009"/>
              <a:gd name="connsiteY26" fmla="*/ 3252283 h 5892104"/>
              <a:gd name="connsiteX27" fmla="*/ 4372697 w 4381009"/>
              <a:gd name="connsiteY27" fmla="*/ 3372146 h 5892104"/>
              <a:gd name="connsiteX28" fmla="*/ 4369718 w 4381009"/>
              <a:gd name="connsiteY28" fmla="*/ 3489587 h 5892104"/>
              <a:gd name="connsiteX29" fmla="*/ 4365170 w 4381009"/>
              <a:gd name="connsiteY29" fmla="*/ 3606423 h 5892104"/>
              <a:gd name="connsiteX30" fmla="*/ 4360309 w 4381009"/>
              <a:gd name="connsiteY30" fmla="*/ 3721443 h 5892104"/>
              <a:gd name="connsiteX31" fmla="*/ 4355918 w 4381009"/>
              <a:gd name="connsiteY31" fmla="*/ 3834041 h 5892104"/>
              <a:gd name="connsiteX32" fmla="*/ 4343529 w 4381009"/>
              <a:gd name="connsiteY32" fmla="*/ 4053789 h 5892104"/>
              <a:gd name="connsiteX33" fmla="*/ 4330356 w 4381009"/>
              <a:gd name="connsiteY33" fmla="*/ 4264457 h 5892104"/>
              <a:gd name="connsiteX34" fmla="*/ 4316556 w 4381009"/>
              <a:gd name="connsiteY34" fmla="*/ 4466650 h 5892104"/>
              <a:gd name="connsiteX35" fmla="*/ 4301344 w 4381009"/>
              <a:gd name="connsiteY35" fmla="*/ 4657946 h 5892104"/>
              <a:gd name="connsiteX36" fmla="*/ 4285506 w 4381009"/>
              <a:gd name="connsiteY36" fmla="*/ 4840767 h 5892104"/>
              <a:gd name="connsiteX37" fmla="*/ 4268412 w 4381009"/>
              <a:gd name="connsiteY37" fmla="*/ 5010269 h 5892104"/>
              <a:gd name="connsiteX38" fmla="*/ 4251633 w 4381009"/>
              <a:gd name="connsiteY38" fmla="*/ 5169481 h 5892104"/>
              <a:gd name="connsiteX39" fmla="*/ 4234853 w 4381009"/>
              <a:gd name="connsiteY39" fmla="*/ 5315980 h 5892104"/>
              <a:gd name="connsiteX40" fmla="*/ 4219014 w 4381009"/>
              <a:gd name="connsiteY40" fmla="*/ 5450371 h 5892104"/>
              <a:gd name="connsiteX41" fmla="*/ 4203959 w 4381009"/>
              <a:gd name="connsiteY41" fmla="*/ 5569628 h 5892104"/>
              <a:gd name="connsiteX42" fmla="*/ 4189689 w 4381009"/>
              <a:gd name="connsiteY42" fmla="*/ 5677384 h 5892104"/>
              <a:gd name="connsiteX43" fmla="*/ 4177770 w 4381009"/>
              <a:gd name="connsiteY43" fmla="*/ 5768189 h 5892104"/>
              <a:gd name="connsiteX44" fmla="*/ 4166479 w 4381009"/>
              <a:gd name="connsiteY44" fmla="*/ 5844465 h 5892104"/>
              <a:gd name="connsiteX45" fmla="*/ 4159132 w 4381009"/>
              <a:gd name="connsiteY45" fmla="*/ 5892104 h 5892104"/>
              <a:gd name="connsiteX46" fmla="*/ 0 w 4381009"/>
              <a:gd name="connsiteY46" fmla="*/ 5892104 h 5892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4381009" h="5892104">
                <a:moveTo>
                  <a:pt x="0" y="0"/>
                </a:moveTo>
                <a:lnTo>
                  <a:pt x="4157628" y="0"/>
                </a:lnTo>
                <a:lnTo>
                  <a:pt x="4169302" y="68659"/>
                </a:lnTo>
                <a:lnTo>
                  <a:pt x="4191571" y="205472"/>
                </a:lnTo>
                <a:lnTo>
                  <a:pt x="4213368" y="342890"/>
                </a:lnTo>
                <a:lnTo>
                  <a:pt x="4232030" y="480913"/>
                </a:lnTo>
                <a:lnTo>
                  <a:pt x="4250848" y="618332"/>
                </a:lnTo>
                <a:lnTo>
                  <a:pt x="4268412" y="756355"/>
                </a:lnTo>
                <a:lnTo>
                  <a:pt x="4283467" y="892563"/>
                </a:lnTo>
                <a:lnTo>
                  <a:pt x="4297737" y="1030587"/>
                </a:lnTo>
                <a:lnTo>
                  <a:pt x="4310754" y="1168005"/>
                </a:lnTo>
                <a:lnTo>
                  <a:pt x="4322045" y="1303002"/>
                </a:lnTo>
                <a:lnTo>
                  <a:pt x="4333336" y="1439815"/>
                </a:lnTo>
                <a:lnTo>
                  <a:pt x="4342745" y="1574812"/>
                </a:lnTo>
                <a:lnTo>
                  <a:pt x="4350115" y="1709808"/>
                </a:lnTo>
                <a:lnTo>
                  <a:pt x="4357799" y="1844200"/>
                </a:lnTo>
                <a:lnTo>
                  <a:pt x="4364229" y="1977381"/>
                </a:lnTo>
                <a:lnTo>
                  <a:pt x="4368777" y="2109351"/>
                </a:lnTo>
                <a:lnTo>
                  <a:pt x="4372697" y="2241321"/>
                </a:lnTo>
                <a:lnTo>
                  <a:pt x="4376461" y="2372080"/>
                </a:lnTo>
                <a:lnTo>
                  <a:pt x="4378186" y="2501023"/>
                </a:lnTo>
                <a:lnTo>
                  <a:pt x="4380068" y="2629966"/>
                </a:lnTo>
                <a:lnTo>
                  <a:pt x="4381009" y="2757093"/>
                </a:lnTo>
                <a:lnTo>
                  <a:pt x="4380068" y="2883010"/>
                </a:lnTo>
                <a:lnTo>
                  <a:pt x="4380068" y="3007715"/>
                </a:lnTo>
                <a:lnTo>
                  <a:pt x="4378186" y="3131210"/>
                </a:lnTo>
                <a:lnTo>
                  <a:pt x="4375363" y="3252283"/>
                </a:lnTo>
                <a:lnTo>
                  <a:pt x="4372697" y="3372146"/>
                </a:lnTo>
                <a:lnTo>
                  <a:pt x="4369718" y="3489587"/>
                </a:lnTo>
                <a:lnTo>
                  <a:pt x="4365170" y="3606423"/>
                </a:lnTo>
                <a:lnTo>
                  <a:pt x="4360309" y="3721443"/>
                </a:lnTo>
                <a:lnTo>
                  <a:pt x="4355918" y="3834041"/>
                </a:lnTo>
                <a:lnTo>
                  <a:pt x="4343529" y="4053789"/>
                </a:lnTo>
                <a:lnTo>
                  <a:pt x="4330356" y="4264457"/>
                </a:lnTo>
                <a:lnTo>
                  <a:pt x="4316556" y="4466650"/>
                </a:lnTo>
                <a:lnTo>
                  <a:pt x="4301344" y="4657946"/>
                </a:lnTo>
                <a:lnTo>
                  <a:pt x="4285506" y="4840767"/>
                </a:lnTo>
                <a:lnTo>
                  <a:pt x="4268412" y="5010269"/>
                </a:lnTo>
                <a:lnTo>
                  <a:pt x="4251633" y="5169481"/>
                </a:lnTo>
                <a:lnTo>
                  <a:pt x="4234853" y="5315980"/>
                </a:lnTo>
                <a:lnTo>
                  <a:pt x="4219014" y="5450371"/>
                </a:lnTo>
                <a:lnTo>
                  <a:pt x="4203959" y="5569628"/>
                </a:lnTo>
                <a:lnTo>
                  <a:pt x="4189689" y="5677384"/>
                </a:lnTo>
                <a:lnTo>
                  <a:pt x="4177770" y="5768189"/>
                </a:lnTo>
                <a:lnTo>
                  <a:pt x="4166479" y="5844465"/>
                </a:lnTo>
                <a:lnTo>
                  <a:pt x="4159132" y="5892104"/>
                </a:lnTo>
                <a:lnTo>
                  <a:pt x="0" y="5892104"/>
                </a:lnTo>
                <a:close/>
              </a:path>
            </a:pathLst>
          </a:custGeom>
          <a:solidFill>
            <a:srgbClr val="4040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DF21E94-2A2F-4FD1-A50D-87610546EA29}"/>
              </a:ext>
            </a:extLst>
          </p:cNvPr>
          <p:cNvSpPr>
            <a:spLocks noGrp="1"/>
          </p:cNvSpPr>
          <p:nvPr>
            <p:ph type="title"/>
          </p:nvPr>
        </p:nvSpPr>
        <p:spPr>
          <a:xfrm>
            <a:off x="863029" y="1012004"/>
            <a:ext cx="3416158" cy="4795408"/>
          </a:xfrm>
        </p:spPr>
        <p:txBody>
          <a:bodyPr>
            <a:normAutofit/>
          </a:bodyPr>
          <a:lstStyle/>
          <a:p>
            <a:r>
              <a:rPr lang="en-US">
                <a:solidFill>
                  <a:srgbClr val="FFFFFF"/>
                </a:solidFill>
                <a:latin typeface="Georgia" panose="02040502050405020303" pitchFamily="18" charset="0"/>
              </a:rPr>
              <a:t>2020 New Charter Leaders Virtual Institute</a:t>
            </a:r>
          </a:p>
        </p:txBody>
      </p:sp>
      <p:graphicFrame>
        <p:nvGraphicFramePr>
          <p:cNvPr id="5" name="Content Placeholder 2">
            <a:extLst>
              <a:ext uri="{FF2B5EF4-FFF2-40B4-BE49-F238E27FC236}">
                <a16:creationId xmlns:a16="http://schemas.microsoft.com/office/drawing/2014/main" id="{E522EA39-D1E0-49DE-B994-C50B5A4096DF}"/>
              </a:ext>
            </a:extLst>
          </p:cNvPr>
          <p:cNvGraphicFramePr>
            <a:graphicFrameLocks noGrp="1"/>
          </p:cNvGraphicFramePr>
          <p:nvPr>
            <p:ph idx="1"/>
            <p:extLst>
              <p:ext uri="{D42A27DB-BD31-4B8C-83A1-F6EECF244321}">
                <p14:modId xmlns:p14="http://schemas.microsoft.com/office/powerpoint/2010/main" val="242930993"/>
              </p:ext>
            </p:extLst>
          </p:nvPr>
        </p:nvGraphicFramePr>
        <p:xfrm>
          <a:off x="5194300" y="470924"/>
          <a:ext cx="6513604" cy="588542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222227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547191" y="0"/>
            <a:ext cx="9144000" cy="61722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61963" indent="-461963" eaLnBrk="0" fontAlgn="base" hangingPunct="0">
              <a:lnSpc>
                <a:spcPct val="80000"/>
              </a:lnSpc>
              <a:spcBef>
                <a:spcPct val="20000"/>
              </a:spcBef>
              <a:spcAft>
                <a:spcPct val="0"/>
              </a:spcAft>
            </a:pPr>
            <a:r>
              <a:rPr lang="en-US" sz="2800" b="1" dirty="0">
                <a:solidFill>
                  <a:prstClr val="white"/>
                </a:solidFill>
                <a:latin typeface="Calibri" panose="020F0502020204030204"/>
              </a:rPr>
              <a:t>GS 115C 105(c</a:t>
            </a:r>
          </a:p>
          <a:p>
            <a:pPr marL="461963" indent="-461963" eaLnBrk="0" fontAlgn="base" hangingPunct="0">
              <a:lnSpc>
                <a:spcPct val="80000"/>
              </a:lnSpc>
              <a:spcBef>
                <a:spcPct val="20000"/>
              </a:spcBef>
              <a:spcAft>
                <a:spcPct val="0"/>
              </a:spcAft>
            </a:pPr>
            <a:r>
              <a:rPr lang="en-US" sz="2800" b="1" dirty="0">
                <a:solidFill>
                  <a:prstClr val="white"/>
                </a:solidFill>
                <a:latin typeface="Calibri" panose="020F0502020204030204"/>
              </a:rPr>
              <a:t>	The LEA in which the student resides shall transfer to the charter school an amount equal to the per pupil local current expense fund.  </a:t>
            </a:r>
          </a:p>
          <a:p>
            <a:pPr marL="461963" indent="-461963" eaLnBrk="0" fontAlgn="base" hangingPunct="0">
              <a:lnSpc>
                <a:spcPct val="80000"/>
              </a:lnSpc>
              <a:spcBef>
                <a:spcPct val="20000"/>
              </a:spcBef>
              <a:spcAft>
                <a:spcPct val="0"/>
              </a:spcAft>
            </a:pPr>
            <a:r>
              <a:rPr lang="en-US" sz="2800" b="1" dirty="0">
                <a:solidFill>
                  <a:prstClr val="white"/>
                </a:solidFill>
                <a:latin typeface="Calibri" panose="020F0502020204030204"/>
              </a:rPr>
              <a:t>	Plus a per pupil share of the penal fines and forfeitures and supplemental school tax, if any.</a:t>
            </a:r>
          </a:p>
        </p:txBody>
      </p:sp>
      <p:sp>
        <p:nvSpPr>
          <p:cNvPr id="6" name="Slide Number Placeholder 5"/>
          <p:cNvSpPr>
            <a:spLocks noGrp="1"/>
          </p:cNvSpPr>
          <p:nvPr>
            <p:ph type="sldNum" sz="quarter" idx="12"/>
          </p:nvPr>
        </p:nvSpPr>
        <p:spPr/>
        <p:txBody>
          <a:bodyPr/>
          <a:lstStyle/>
          <a:p>
            <a:pPr eaLnBrk="0" fontAlgn="base" hangingPunct="0">
              <a:spcBef>
                <a:spcPct val="20000"/>
              </a:spcBef>
              <a:spcAft>
                <a:spcPct val="0"/>
              </a:spcAft>
            </a:pPr>
            <a:fld id="{ADAA8C77-C57D-41C2-9D50-0668B7B3E2F5}" type="slidenum">
              <a:rPr lang="en-US" sz="1200" b="1">
                <a:solidFill>
                  <a:prstClr val="black"/>
                </a:solidFill>
                <a:latin typeface="Times" pitchFamily="18" charset="0"/>
              </a:rPr>
              <a:pPr eaLnBrk="0" fontAlgn="base" hangingPunct="0">
                <a:spcBef>
                  <a:spcPct val="20000"/>
                </a:spcBef>
                <a:spcAft>
                  <a:spcPct val="0"/>
                </a:spcAft>
              </a:pPr>
              <a:t>30</a:t>
            </a:fld>
            <a:endParaRPr lang="en-US" sz="1200" b="1" dirty="0">
              <a:solidFill>
                <a:prstClr val="black"/>
              </a:solidFill>
              <a:latin typeface="Times" pitchFamily="18"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9353" y="6344061"/>
            <a:ext cx="2375303" cy="348378"/>
          </a:xfrm>
          <a:prstGeom prst="rect">
            <a:avLst/>
          </a:prstGeom>
        </p:spPr>
      </p:pic>
      <p:sp>
        <p:nvSpPr>
          <p:cNvPr id="7" name="Title 4"/>
          <p:cNvSpPr>
            <a:spLocks noGrp="1"/>
          </p:cNvSpPr>
          <p:nvPr>
            <p:ph type="title"/>
          </p:nvPr>
        </p:nvSpPr>
        <p:spPr>
          <a:xfrm>
            <a:off x="2499919" y="0"/>
            <a:ext cx="8193261" cy="994172"/>
          </a:xfrm>
        </p:spPr>
        <p:txBody>
          <a:bodyPr>
            <a:normAutofit/>
          </a:bodyPr>
          <a:lstStyle/>
          <a:p>
            <a:r>
              <a:rPr lang="en-US" sz="3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Local Funds</a:t>
            </a:r>
          </a:p>
        </p:txBody>
      </p:sp>
      <p:sp>
        <p:nvSpPr>
          <p:cNvPr id="10" name="Rectangle 3">
            <a:extLst>
              <a:ext uri="{FF2B5EF4-FFF2-40B4-BE49-F238E27FC236}">
                <a16:creationId xmlns:a16="http://schemas.microsoft.com/office/drawing/2014/main" id="{33716BBB-29E6-47D6-B4E5-9231F0DB3B06}"/>
              </a:ext>
            </a:extLst>
          </p:cNvPr>
          <p:cNvSpPr txBox="1">
            <a:spLocks/>
          </p:cNvSpPr>
          <p:nvPr/>
        </p:nvSpPr>
        <p:spPr>
          <a:xfrm>
            <a:off x="1981200" y="1219201"/>
            <a:ext cx="8001000" cy="490696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altLang="en-US" sz="2800" b="1" dirty="0">
              <a:solidFill>
                <a:prstClr val="white"/>
              </a:solidFill>
              <a:latin typeface="Calibri" panose="020F0502020204030204"/>
            </a:endParaRPr>
          </a:p>
        </p:txBody>
      </p:sp>
      <p:sp>
        <p:nvSpPr>
          <p:cNvPr id="12" name="Content Placeholder 2">
            <a:extLst>
              <a:ext uri="{FF2B5EF4-FFF2-40B4-BE49-F238E27FC236}">
                <a16:creationId xmlns:a16="http://schemas.microsoft.com/office/drawing/2014/main" id="{1BC5F620-8034-4116-B8DD-A5AD24069CD3}"/>
              </a:ext>
            </a:extLst>
          </p:cNvPr>
          <p:cNvSpPr txBox="1">
            <a:spLocks/>
          </p:cNvSpPr>
          <p:nvPr/>
        </p:nvSpPr>
        <p:spPr>
          <a:xfrm>
            <a:off x="1973249" y="1325197"/>
            <a:ext cx="8229600" cy="452596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30187" indent="0">
              <a:buNone/>
            </a:pPr>
            <a:endParaRPr lang="en-US" sz="2800" b="1" dirty="0">
              <a:solidFill>
                <a:prstClr val="white"/>
              </a:solidFill>
              <a:latin typeface="Calibri" panose="020F0502020204030204"/>
            </a:endParaRPr>
          </a:p>
        </p:txBody>
      </p:sp>
    </p:spTree>
    <p:extLst>
      <p:ext uri="{BB962C8B-B14F-4D97-AF65-F5344CB8AC3E}">
        <p14:creationId xmlns:p14="http://schemas.microsoft.com/office/powerpoint/2010/main" val="11529900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nodePh="1">
                                  <p:stCondLst>
                                    <p:cond delay="0"/>
                                  </p:stCondLst>
                                  <p:endCondLst>
                                    <p:cond evt="begin" delay="0">
                                      <p:tn val="5"/>
                                    </p:cond>
                                  </p:end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10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547191" y="0"/>
            <a:ext cx="9144000" cy="61722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1313" eaLnBrk="0" fontAlgn="base" hangingPunct="0">
              <a:spcBef>
                <a:spcPct val="20000"/>
              </a:spcBef>
              <a:spcAft>
                <a:spcPct val="0"/>
              </a:spcAft>
            </a:pPr>
            <a:r>
              <a:rPr lang="en-US" sz="2800" b="1" dirty="0">
                <a:solidFill>
                  <a:prstClr val="white"/>
                </a:solidFill>
                <a:latin typeface="Calibri" panose="020F0502020204030204"/>
              </a:rPr>
              <a:t>115C-218.105(d)</a:t>
            </a:r>
          </a:p>
          <a:p>
            <a:pPr marL="341313" eaLnBrk="0" fontAlgn="base" hangingPunct="0">
              <a:spcBef>
                <a:spcPct val="20000"/>
              </a:spcBef>
              <a:spcAft>
                <a:spcPct val="0"/>
              </a:spcAft>
            </a:pPr>
            <a:r>
              <a:rPr lang="en-US" sz="2800" b="1" dirty="0">
                <a:solidFill>
                  <a:prstClr val="white"/>
                </a:solidFill>
                <a:latin typeface="Calibri" panose="020F0502020204030204"/>
              </a:rPr>
              <a:t>LEA must transfer within 30 days of the receipt of the monies in to the local current expense fund.</a:t>
            </a:r>
          </a:p>
          <a:p>
            <a:pPr marL="341313" eaLnBrk="0" fontAlgn="base" hangingPunct="0">
              <a:spcBef>
                <a:spcPct val="20000"/>
              </a:spcBef>
              <a:spcAft>
                <a:spcPct val="0"/>
              </a:spcAft>
            </a:pPr>
            <a:endParaRPr lang="en-US" sz="2800" b="1" dirty="0">
              <a:solidFill>
                <a:prstClr val="white"/>
              </a:solidFill>
              <a:latin typeface="Calibri" panose="020F0502020204030204"/>
            </a:endParaRPr>
          </a:p>
          <a:p>
            <a:pPr marL="341313" eaLnBrk="0" fontAlgn="base" hangingPunct="0">
              <a:spcBef>
                <a:spcPct val="20000"/>
              </a:spcBef>
              <a:spcAft>
                <a:spcPct val="0"/>
              </a:spcAft>
            </a:pPr>
            <a:r>
              <a:rPr lang="en-US" altLang="en-US" sz="2800" b="1" dirty="0">
                <a:solidFill>
                  <a:prstClr val="white"/>
                </a:solidFill>
                <a:latin typeface="Calibri" panose="020F0502020204030204"/>
              </a:rPr>
              <a:t>(Best Information can be obtained from the County Finance Officer for $ per student funding.)</a:t>
            </a:r>
          </a:p>
        </p:txBody>
      </p:sp>
      <p:sp>
        <p:nvSpPr>
          <p:cNvPr id="6" name="Slide Number Placeholder 5"/>
          <p:cNvSpPr>
            <a:spLocks noGrp="1"/>
          </p:cNvSpPr>
          <p:nvPr>
            <p:ph type="sldNum" sz="quarter" idx="12"/>
          </p:nvPr>
        </p:nvSpPr>
        <p:spPr/>
        <p:txBody>
          <a:bodyPr/>
          <a:lstStyle/>
          <a:p>
            <a:pPr eaLnBrk="0" fontAlgn="base" hangingPunct="0">
              <a:spcBef>
                <a:spcPct val="20000"/>
              </a:spcBef>
              <a:spcAft>
                <a:spcPct val="0"/>
              </a:spcAft>
            </a:pPr>
            <a:fld id="{ADAA8C77-C57D-41C2-9D50-0668B7B3E2F5}" type="slidenum">
              <a:rPr lang="en-US" sz="1200" b="1">
                <a:solidFill>
                  <a:prstClr val="black"/>
                </a:solidFill>
                <a:latin typeface="Times" pitchFamily="18" charset="0"/>
              </a:rPr>
              <a:pPr eaLnBrk="0" fontAlgn="base" hangingPunct="0">
                <a:spcBef>
                  <a:spcPct val="20000"/>
                </a:spcBef>
                <a:spcAft>
                  <a:spcPct val="0"/>
                </a:spcAft>
              </a:pPr>
              <a:t>31</a:t>
            </a:fld>
            <a:endParaRPr lang="en-US" sz="1200" b="1" dirty="0">
              <a:solidFill>
                <a:prstClr val="black"/>
              </a:solidFill>
              <a:latin typeface="Times" pitchFamily="18"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9353" y="6344061"/>
            <a:ext cx="2375303" cy="348378"/>
          </a:xfrm>
          <a:prstGeom prst="rect">
            <a:avLst/>
          </a:prstGeom>
        </p:spPr>
      </p:pic>
      <p:sp>
        <p:nvSpPr>
          <p:cNvPr id="7" name="Title 4"/>
          <p:cNvSpPr>
            <a:spLocks noGrp="1"/>
          </p:cNvSpPr>
          <p:nvPr>
            <p:ph type="title"/>
          </p:nvPr>
        </p:nvSpPr>
        <p:spPr>
          <a:xfrm>
            <a:off x="2499919" y="0"/>
            <a:ext cx="8193261" cy="994172"/>
          </a:xfrm>
        </p:spPr>
        <p:txBody>
          <a:bodyPr>
            <a:normAutofit/>
          </a:bodyPr>
          <a:lstStyle/>
          <a:p>
            <a:r>
              <a:rPr lang="en-US" sz="3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Local Funds</a:t>
            </a:r>
          </a:p>
        </p:txBody>
      </p:sp>
      <p:sp>
        <p:nvSpPr>
          <p:cNvPr id="10" name="Rectangle 3">
            <a:extLst>
              <a:ext uri="{FF2B5EF4-FFF2-40B4-BE49-F238E27FC236}">
                <a16:creationId xmlns:a16="http://schemas.microsoft.com/office/drawing/2014/main" id="{33716BBB-29E6-47D6-B4E5-9231F0DB3B06}"/>
              </a:ext>
            </a:extLst>
          </p:cNvPr>
          <p:cNvSpPr txBox="1">
            <a:spLocks/>
          </p:cNvSpPr>
          <p:nvPr/>
        </p:nvSpPr>
        <p:spPr>
          <a:xfrm>
            <a:off x="1981200" y="1219201"/>
            <a:ext cx="8001000" cy="490696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altLang="en-US" sz="2800" b="1" dirty="0">
              <a:solidFill>
                <a:prstClr val="white"/>
              </a:solidFill>
              <a:latin typeface="Calibri" panose="020F0502020204030204"/>
            </a:endParaRPr>
          </a:p>
        </p:txBody>
      </p:sp>
      <p:sp>
        <p:nvSpPr>
          <p:cNvPr id="12" name="Content Placeholder 2">
            <a:extLst>
              <a:ext uri="{FF2B5EF4-FFF2-40B4-BE49-F238E27FC236}">
                <a16:creationId xmlns:a16="http://schemas.microsoft.com/office/drawing/2014/main" id="{1BC5F620-8034-4116-B8DD-A5AD24069CD3}"/>
              </a:ext>
            </a:extLst>
          </p:cNvPr>
          <p:cNvSpPr txBox="1">
            <a:spLocks/>
          </p:cNvSpPr>
          <p:nvPr/>
        </p:nvSpPr>
        <p:spPr>
          <a:xfrm>
            <a:off x="1973249" y="1325197"/>
            <a:ext cx="8229600" cy="452596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30187" indent="0">
              <a:buNone/>
            </a:pPr>
            <a:endParaRPr lang="en-US" sz="2800" b="1" dirty="0">
              <a:solidFill>
                <a:prstClr val="white"/>
              </a:solidFill>
              <a:latin typeface="Calibri" panose="020F0502020204030204"/>
            </a:endParaRPr>
          </a:p>
        </p:txBody>
      </p:sp>
    </p:spTree>
    <p:extLst>
      <p:ext uri="{BB962C8B-B14F-4D97-AF65-F5344CB8AC3E}">
        <p14:creationId xmlns:p14="http://schemas.microsoft.com/office/powerpoint/2010/main" val="1155554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nodePh="1">
                                  <p:stCondLst>
                                    <p:cond delay="0"/>
                                  </p:stCondLst>
                                  <p:endCondLst>
                                    <p:cond evt="begin" delay="0">
                                      <p:tn val="5"/>
                                    </p:cond>
                                  </p:end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10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547191" y="0"/>
            <a:ext cx="9144000" cy="61722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282575" eaLnBrk="0" fontAlgn="base" hangingPunct="0">
              <a:spcBef>
                <a:spcPct val="20000"/>
              </a:spcBef>
              <a:spcAft>
                <a:spcPct val="0"/>
              </a:spcAft>
              <a:buFont typeface="+mj-lt"/>
              <a:buAutoNum type="arabicPeriod"/>
            </a:pPr>
            <a:r>
              <a:rPr lang="en-US" sz="2400" b="1" dirty="0">
                <a:solidFill>
                  <a:prstClr val="white"/>
                </a:solidFill>
                <a:latin typeface="Calibri" panose="020F0502020204030204"/>
              </a:rPr>
              <a:t>The total amount of monies the local school administrative unit has in each of the funds  - State Public School Fund, local current expense and capital outlay.</a:t>
            </a:r>
          </a:p>
          <a:p>
            <a:pPr marL="457200" indent="-282575" eaLnBrk="0" fontAlgn="base" hangingPunct="0">
              <a:spcBef>
                <a:spcPct val="20000"/>
              </a:spcBef>
              <a:spcAft>
                <a:spcPct val="0"/>
              </a:spcAft>
              <a:buFont typeface="+mj-lt"/>
              <a:buAutoNum type="arabicPeriod"/>
            </a:pPr>
            <a:r>
              <a:rPr lang="en-US" sz="2400" b="1" dirty="0">
                <a:solidFill>
                  <a:prstClr val="white"/>
                </a:solidFill>
                <a:latin typeface="Calibri" panose="020F0502020204030204"/>
              </a:rPr>
              <a:t>The student membership numbers used to calculate the per pupil share of the local current expense fund.</a:t>
            </a:r>
          </a:p>
          <a:p>
            <a:pPr marL="457200" indent="-282575" eaLnBrk="0" fontAlgn="base" hangingPunct="0">
              <a:spcBef>
                <a:spcPct val="20000"/>
              </a:spcBef>
              <a:spcAft>
                <a:spcPct val="0"/>
              </a:spcAft>
              <a:buFont typeface="+mj-lt"/>
              <a:buAutoNum type="arabicPeriod"/>
            </a:pPr>
            <a:r>
              <a:rPr lang="en-US" sz="2400" b="1" dirty="0">
                <a:solidFill>
                  <a:prstClr val="white"/>
                </a:solidFill>
                <a:latin typeface="Calibri" panose="020F0502020204030204"/>
              </a:rPr>
              <a:t>How the per pupil share of the local current expense fund was calculated.</a:t>
            </a:r>
          </a:p>
          <a:p>
            <a:pPr marL="457200" indent="-282575" eaLnBrk="0" fontAlgn="base" hangingPunct="0">
              <a:spcBef>
                <a:spcPct val="20000"/>
              </a:spcBef>
              <a:spcAft>
                <a:spcPct val="0"/>
              </a:spcAft>
              <a:buFont typeface="+mj-lt"/>
              <a:buAutoNum type="arabicPeriod"/>
            </a:pPr>
            <a:r>
              <a:rPr lang="en-US" sz="2400" b="1" dirty="0">
                <a:solidFill>
                  <a:prstClr val="white"/>
                </a:solidFill>
                <a:latin typeface="Calibri" panose="020F0502020204030204"/>
              </a:rPr>
              <a:t>Any additional records requested by a charter school from the LEA in order for the charter school to audit and verify the calculation and transfer of the per pupil share of the local current expense fund.</a:t>
            </a:r>
          </a:p>
        </p:txBody>
      </p:sp>
      <p:sp>
        <p:nvSpPr>
          <p:cNvPr id="6" name="Slide Number Placeholder 5"/>
          <p:cNvSpPr>
            <a:spLocks noGrp="1"/>
          </p:cNvSpPr>
          <p:nvPr>
            <p:ph type="sldNum" sz="quarter" idx="12"/>
          </p:nvPr>
        </p:nvSpPr>
        <p:spPr/>
        <p:txBody>
          <a:bodyPr/>
          <a:lstStyle/>
          <a:p>
            <a:pPr eaLnBrk="0" fontAlgn="base" hangingPunct="0">
              <a:spcBef>
                <a:spcPct val="20000"/>
              </a:spcBef>
              <a:spcAft>
                <a:spcPct val="0"/>
              </a:spcAft>
            </a:pPr>
            <a:fld id="{ADAA8C77-C57D-41C2-9D50-0668B7B3E2F5}" type="slidenum">
              <a:rPr lang="en-US" sz="1200" b="1">
                <a:solidFill>
                  <a:prstClr val="black"/>
                </a:solidFill>
                <a:latin typeface="Times" pitchFamily="18" charset="0"/>
              </a:rPr>
              <a:pPr eaLnBrk="0" fontAlgn="base" hangingPunct="0">
                <a:spcBef>
                  <a:spcPct val="20000"/>
                </a:spcBef>
                <a:spcAft>
                  <a:spcPct val="0"/>
                </a:spcAft>
              </a:pPr>
              <a:t>32</a:t>
            </a:fld>
            <a:endParaRPr lang="en-US" sz="1200" b="1" dirty="0">
              <a:solidFill>
                <a:prstClr val="black"/>
              </a:solidFill>
              <a:latin typeface="Times" pitchFamily="18"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9353" y="6344061"/>
            <a:ext cx="2375303" cy="348378"/>
          </a:xfrm>
          <a:prstGeom prst="rect">
            <a:avLst/>
          </a:prstGeom>
        </p:spPr>
      </p:pic>
      <p:sp>
        <p:nvSpPr>
          <p:cNvPr id="7" name="Title 4"/>
          <p:cNvSpPr>
            <a:spLocks noGrp="1"/>
          </p:cNvSpPr>
          <p:nvPr>
            <p:ph type="title"/>
          </p:nvPr>
        </p:nvSpPr>
        <p:spPr>
          <a:xfrm>
            <a:off x="2499919" y="0"/>
            <a:ext cx="8193261" cy="994172"/>
          </a:xfrm>
        </p:spPr>
        <p:txBody>
          <a:bodyPr>
            <a:normAutofit/>
          </a:bodyPr>
          <a:lstStyle/>
          <a:p>
            <a:r>
              <a:rPr lang="en-US" sz="3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The LEA shall Provide…</a:t>
            </a:r>
          </a:p>
        </p:txBody>
      </p:sp>
      <p:sp>
        <p:nvSpPr>
          <p:cNvPr id="10" name="Rectangle 3">
            <a:extLst>
              <a:ext uri="{FF2B5EF4-FFF2-40B4-BE49-F238E27FC236}">
                <a16:creationId xmlns:a16="http://schemas.microsoft.com/office/drawing/2014/main" id="{33716BBB-29E6-47D6-B4E5-9231F0DB3B06}"/>
              </a:ext>
            </a:extLst>
          </p:cNvPr>
          <p:cNvSpPr txBox="1">
            <a:spLocks/>
          </p:cNvSpPr>
          <p:nvPr/>
        </p:nvSpPr>
        <p:spPr>
          <a:xfrm>
            <a:off x="1981200" y="1219201"/>
            <a:ext cx="8001000" cy="490696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altLang="en-US" sz="2800" b="1" dirty="0">
              <a:solidFill>
                <a:prstClr val="white"/>
              </a:solidFill>
              <a:latin typeface="Calibri" panose="020F0502020204030204"/>
            </a:endParaRPr>
          </a:p>
        </p:txBody>
      </p:sp>
      <p:sp>
        <p:nvSpPr>
          <p:cNvPr id="12" name="Content Placeholder 2">
            <a:extLst>
              <a:ext uri="{FF2B5EF4-FFF2-40B4-BE49-F238E27FC236}">
                <a16:creationId xmlns:a16="http://schemas.microsoft.com/office/drawing/2014/main" id="{1BC5F620-8034-4116-B8DD-A5AD24069CD3}"/>
              </a:ext>
            </a:extLst>
          </p:cNvPr>
          <p:cNvSpPr txBox="1">
            <a:spLocks/>
          </p:cNvSpPr>
          <p:nvPr/>
        </p:nvSpPr>
        <p:spPr>
          <a:xfrm>
            <a:off x="1973249" y="1325197"/>
            <a:ext cx="8229600" cy="452596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30187" indent="0">
              <a:buNone/>
            </a:pPr>
            <a:endParaRPr lang="en-US" sz="2800" b="1" dirty="0">
              <a:solidFill>
                <a:prstClr val="white"/>
              </a:solidFill>
              <a:latin typeface="Calibri" panose="020F0502020204030204"/>
            </a:endParaRPr>
          </a:p>
        </p:txBody>
      </p:sp>
    </p:spTree>
    <p:extLst>
      <p:ext uri="{BB962C8B-B14F-4D97-AF65-F5344CB8AC3E}">
        <p14:creationId xmlns:p14="http://schemas.microsoft.com/office/powerpoint/2010/main" val="3746625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nodePh="1">
                                  <p:stCondLst>
                                    <p:cond delay="0"/>
                                  </p:stCondLst>
                                  <p:endCondLst>
                                    <p:cond evt="begin" delay="0">
                                      <p:tn val="5"/>
                                    </p:cond>
                                  </p:end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10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524000" y="17228"/>
            <a:ext cx="9144000" cy="61722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282575" eaLnBrk="0" fontAlgn="base" hangingPunct="0">
              <a:spcBef>
                <a:spcPct val="20000"/>
              </a:spcBef>
              <a:spcAft>
                <a:spcPct val="0"/>
              </a:spcAft>
              <a:buFont typeface="+mj-lt"/>
              <a:buAutoNum type="arabicPeriod"/>
            </a:pPr>
            <a:endParaRPr lang="en-US" sz="2400" b="1" dirty="0">
              <a:solidFill>
                <a:prstClr val="white"/>
              </a:solidFill>
              <a:latin typeface="Calibri" panose="020F0502020204030204"/>
            </a:endParaRPr>
          </a:p>
        </p:txBody>
      </p:sp>
      <p:sp>
        <p:nvSpPr>
          <p:cNvPr id="6" name="Slide Number Placeholder 5"/>
          <p:cNvSpPr>
            <a:spLocks noGrp="1"/>
          </p:cNvSpPr>
          <p:nvPr>
            <p:ph type="sldNum" sz="quarter" idx="12"/>
          </p:nvPr>
        </p:nvSpPr>
        <p:spPr/>
        <p:txBody>
          <a:bodyPr/>
          <a:lstStyle/>
          <a:p>
            <a:pPr eaLnBrk="0" fontAlgn="base" hangingPunct="0">
              <a:spcBef>
                <a:spcPct val="20000"/>
              </a:spcBef>
              <a:spcAft>
                <a:spcPct val="0"/>
              </a:spcAft>
            </a:pPr>
            <a:fld id="{ADAA8C77-C57D-41C2-9D50-0668B7B3E2F5}" type="slidenum">
              <a:rPr lang="en-US" sz="1200" b="1">
                <a:solidFill>
                  <a:prstClr val="black"/>
                </a:solidFill>
                <a:latin typeface="Times" pitchFamily="18" charset="0"/>
              </a:rPr>
              <a:pPr eaLnBrk="0" fontAlgn="base" hangingPunct="0">
                <a:spcBef>
                  <a:spcPct val="20000"/>
                </a:spcBef>
                <a:spcAft>
                  <a:spcPct val="0"/>
                </a:spcAft>
              </a:pPr>
              <a:t>33</a:t>
            </a:fld>
            <a:endParaRPr lang="en-US" sz="1200" b="1" dirty="0">
              <a:solidFill>
                <a:prstClr val="black"/>
              </a:solidFill>
              <a:latin typeface="Times" pitchFamily="18"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9353" y="6344061"/>
            <a:ext cx="2375303" cy="348378"/>
          </a:xfrm>
          <a:prstGeom prst="rect">
            <a:avLst/>
          </a:prstGeom>
        </p:spPr>
      </p:pic>
      <p:sp>
        <p:nvSpPr>
          <p:cNvPr id="7" name="Title 4"/>
          <p:cNvSpPr>
            <a:spLocks noGrp="1"/>
          </p:cNvSpPr>
          <p:nvPr>
            <p:ph type="title"/>
          </p:nvPr>
        </p:nvSpPr>
        <p:spPr>
          <a:xfrm>
            <a:off x="2443598" y="1981200"/>
            <a:ext cx="8193261" cy="994172"/>
          </a:xfrm>
        </p:spPr>
        <p:txBody>
          <a:bodyPr>
            <a:normAutofit/>
          </a:bodyPr>
          <a:lstStyle/>
          <a:p>
            <a:r>
              <a:rPr lang="en-US" sz="3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Local Funds Do Not Revert</a:t>
            </a:r>
          </a:p>
        </p:txBody>
      </p:sp>
      <p:sp>
        <p:nvSpPr>
          <p:cNvPr id="10" name="Rectangle 3">
            <a:extLst>
              <a:ext uri="{FF2B5EF4-FFF2-40B4-BE49-F238E27FC236}">
                <a16:creationId xmlns:a16="http://schemas.microsoft.com/office/drawing/2014/main" id="{33716BBB-29E6-47D6-B4E5-9231F0DB3B06}"/>
              </a:ext>
            </a:extLst>
          </p:cNvPr>
          <p:cNvSpPr txBox="1">
            <a:spLocks/>
          </p:cNvSpPr>
          <p:nvPr/>
        </p:nvSpPr>
        <p:spPr>
          <a:xfrm>
            <a:off x="1981200" y="1219201"/>
            <a:ext cx="8001000" cy="490696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altLang="en-US" sz="2800" b="1" dirty="0">
              <a:solidFill>
                <a:prstClr val="white"/>
              </a:solidFill>
              <a:latin typeface="Calibri" panose="020F0502020204030204"/>
            </a:endParaRPr>
          </a:p>
        </p:txBody>
      </p:sp>
      <p:sp>
        <p:nvSpPr>
          <p:cNvPr id="12" name="Content Placeholder 2">
            <a:extLst>
              <a:ext uri="{FF2B5EF4-FFF2-40B4-BE49-F238E27FC236}">
                <a16:creationId xmlns:a16="http://schemas.microsoft.com/office/drawing/2014/main" id="{1BC5F620-8034-4116-B8DD-A5AD24069CD3}"/>
              </a:ext>
            </a:extLst>
          </p:cNvPr>
          <p:cNvSpPr txBox="1">
            <a:spLocks/>
          </p:cNvSpPr>
          <p:nvPr/>
        </p:nvSpPr>
        <p:spPr>
          <a:xfrm>
            <a:off x="1973249" y="1325197"/>
            <a:ext cx="8229600" cy="452596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30187" indent="0">
              <a:buNone/>
            </a:pPr>
            <a:endParaRPr lang="en-US" sz="2800" b="1" dirty="0">
              <a:solidFill>
                <a:prstClr val="white"/>
              </a:solidFill>
              <a:latin typeface="Calibri" panose="020F0502020204030204"/>
            </a:endParaRPr>
          </a:p>
        </p:txBody>
      </p:sp>
    </p:spTree>
    <p:extLst>
      <p:ext uri="{BB962C8B-B14F-4D97-AF65-F5344CB8AC3E}">
        <p14:creationId xmlns:p14="http://schemas.microsoft.com/office/powerpoint/2010/main" val="3080873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nodePh="1">
                                  <p:stCondLst>
                                    <p:cond delay="0"/>
                                  </p:stCondLst>
                                  <p:endCondLst>
                                    <p:cond evt="begin" delay="0">
                                      <p:tn val="5"/>
                                    </p:cond>
                                  </p:end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10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547191" y="0"/>
            <a:ext cx="9144000" cy="61722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indent="-341313" eaLnBrk="0" fontAlgn="base" hangingPunct="0">
              <a:spcBef>
                <a:spcPct val="20000"/>
              </a:spcBef>
              <a:spcAft>
                <a:spcPct val="0"/>
              </a:spcAft>
              <a:buFont typeface="+mj-lt"/>
              <a:buAutoNum type="arabicPeriod"/>
            </a:pPr>
            <a:endParaRPr lang="en-US" sz="2400" b="1" dirty="0">
              <a:solidFill>
                <a:prstClr val="white"/>
              </a:solidFill>
              <a:latin typeface="Calibri" panose="020F0502020204030204"/>
            </a:endParaRPr>
          </a:p>
          <a:p>
            <a:pPr marL="914400" indent="-341313" eaLnBrk="0" fontAlgn="base" hangingPunct="0">
              <a:spcBef>
                <a:spcPct val="20000"/>
              </a:spcBef>
              <a:spcAft>
                <a:spcPct val="0"/>
              </a:spcAft>
              <a:buFont typeface="+mj-lt"/>
              <a:buAutoNum type="arabicPeriod"/>
            </a:pPr>
            <a:r>
              <a:rPr lang="en-US" sz="2400" b="1" dirty="0">
                <a:solidFill>
                  <a:prstClr val="white"/>
                </a:solidFill>
                <a:latin typeface="Calibri" panose="020F0502020204030204"/>
              </a:rPr>
              <a:t>Average Daily Membership</a:t>
            </a:r>
          </a:p>
          <a:p>
            <a:pPr marL="914400" indent="-341313" eaLnBrk="0" fontAlgn="base" hangingPunct="0">
              <a:spcBef>
                <a:spcPct val="20000"/>
              </a:spcBef>
              <a:spcAft>
                <a:spcPct val="0"/>
              </a:spcAft>
            </a:pPr>
            <a:r>
              <a:rPr lang="en-US" sz="2400" b="1" dirty="0">
                <a:solidFill>
                  <a:prstClr val="white"/>
                </a:solidFill>
                <a:latin typeface="Calibri" panose="020F0502020204030204"/>
              </a:rPr>
              <a:t>	Be realistic</a:t>
            </a:r>
          </a:p>
          <a:p>
            <a:pPr marL="914400" indent="-341313" eaLnBrk="0" fontAlgn="base" hangingPunct="0">
              <a:spcBef>
                <a:spcPct val="20000"/>
              </a:spcBef>
              <a:spcAft>
                <a:spcPct val="0"/>
              </a:spcAft>
            </a:pPr>
            <a:r>
              <a:rPr lang="en-US" sz="2400" b="1" dirty="0">
                <a:solidFill>
                  <a:prstClr val="white"/>
                </a:solidFill>
                <a:latin typeface="Calibri" panose="020F0502020204030204"/>
              </a:rPr>
              <a:t>	Know the breakeven number of students</a:t>
            </a:r>
          </a:p>
          <a:p>
            <a:pPr marL="914400" indent="-341313" eaLnBrk="0" fontAlgn="base" hangingPunct="0">
              <a:spcBef>
                <a:spcPct val="20000"/>
              </a:spcBef>
              <a:spcAft>
                <a:spcPct val="0"/>
              </a:spcAft>
            </a:pPr>
            <a:r>
              <a:rPr lang="en-US" sz="2400" b="1" dirty="0">
                <a:solidFill>
                  <a:prstClr val="white"/>
                </a:solidFill>
                <a:latin typeface="Calibri" panose="020F0502020204030204"/>
              </a:rPr>
              <a:t>2. State Base Allotment 2019-20</a:t>
            </a:r>
          </a:p>
          <a:p>
            <a:pPr marL="914400" indent="-341313" eaLnBrk="0" fontAlgn="base" hangingPunct="0">
              <a:spcBef>
                <a:spcPct val="20000"/>
              </a:spcBef>
              <a:spcAft>
                <a:spcPct val="0"/>
              </a:spcAft>
            </a:pPr>
            <a:r>
              <a:rPr lang="en-US" sz="2400" b="1" dirty="0">
                <a:solidFill>
                  <a:prstClr val="white"/>
                </a:solidFill>
                <a:latin typeface="Calibri" panose="020F0502020204030204"/>
              </a:rPr>
              <a:t>	- Varies by LEA ($5,754 to $10,957)</a:t>
            </a:r>
          </a:p>
          <a:p>
            <a:pPr marL="914400" indent="-341313" eaLnBrk="0" fontAlgn="base" hangingPunct="0">
              <a:spcBef>
                <a:spcPct val="20000"/>
              </a:spcBef>
              <a:spcAft>
                <a:spcPct val="0"/>
              </a:spcAft>
            </a:pPr>
            <a:r>
              <a:rPr lang="en-US" sz="2400" b="1" dirty="0">
                <a:solidFill>
                  <a:prstClr val="white"/>
                </a:solidFill>
                <a:latin typeface="Calibri" panose="020F0502020204030204"/>
              </a:rPr>
              <a:t>	- average $5,754</a:t>
            </a:r>
          </a:p>
          <a:p>
            <a:pPr marL="174625" eaLnBrk="0" fontAlgn="base" hangingPunct="0">
              <a:spcBef>
                <a:spcPct val="20000"/>
              </a:spcBef>
              <a:spcAft>
                <a:spcPct val="0"/>
              </a:spcAft>
            </a:pPr>
            <a:endParaRPr lang="en-US" sz="2400" b="1" dirty="0">
              <a:solidFill>
                <a:prstClr val="white"/>
              </a:solidFill>
              <a:latin typeface="Calibri" panose="020F0502020204030204"/>
            </a:endParaRPr>
          </a:p>
          <a:p>
            <a:pPr marL="174625" eaLnBrk="0" fontAlgn="base" hangingPunct="0">
              <a:spcBef>
                <a:spcPct val="20000"/>
              </a:spcBef>
              <a:spcAft>
                <a:spcPct val="0"/>
              </a:spcAft>
            </a:pPr>
            <a:r>
              <a:rPr lang="en-US" sz="2400" b="1" dirty="0">
                <a:solidFill>
                  <a:prstClr val="white"/>
                </a:solidFill>
                <a:latin typeface="Calibri" panose="020F0502020204030204"/>
              </a:rPr>
              <a:t>https://www.dpi.nc.gov/fbs/allotments/state/</a:t>
            </a:r>
          </a:p>
        </p:txBody>
      </p:sp>
      <p:sp>
        <p:nvSpPr>
          <p:cNvPr id="6" name="Slide Number Placeholder 5"/>
          <p:cNvSpPr>
            <a:spLocks noGrp="1"/>
          </p:cNvSpPr>
          <p:nvPr>
            <p:ph type="sldNum" sz="quarter" idx="12"/>
          </p:nvPr>
        </p:nvSpPr>
        <p:spPr/>
        <p:txBody>
          <a:bodyPr/>
          <a:lstStyle/>
          <a:p>
            <a:pPr eaLnBrk="0" fontAlgn="base" hangingPunct="0">
              <a:spcBef>
                <a:spcPct val="20000"/>
              </a:spcBef>
              <a:spcAft>
                <a:spcPct val="0"/>
              </a:spcAft>
            </a:pPr>
            <a:fld id="{ADAA8C77-C57D-41C2-9D50-0668B7B3E2F5}" type="slidenum">
              <a:rPr lang="en-US" sz="1200" b="1">
                <a:solidFill>
                  <a:prstClr val="black"/>
                </a:solidFill>
                <a:latin typeface="Times" pitchFamily="18" charset="0"/>
              </a:rPr>
              <a:pPr eaLnBrk="0" fontAlgn="base" hangingPunct="0">
                <a:spcBef>
                  <a:spcPct val="20000"/>
                </a:spcBef>
                <a:spcAft>
                  <a:spcPct val="0"/>
                </a:spcAft>
              </a:pPr>
              <a:t>34</a:t>
            </a:fld>
            <a:endParaRPr lang="en-US" sz="1200" b="1" dirty="0">
              <a:solidFill>
                <a:prstClr val="black"/>
              </a:solidFill>
              <a:latin typeface="Times" pitchFamily="18"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9353" y="6344061"/>
            <a:ext cx="2375303" cy="348378"/>
          </a:xfrm>
          <a:prstGeom prst="rect">
            <a:avLst/>
          </a:prstGeom>
        </p:spPr>
      </p:pic>
      <p:sp>
        <p:nvSpPr>
          <p:cNvPr id="7" name="Title 4"/>
          <p:cNvSpPr>
            <a:spLocks noGrp="1"/>
          </p:cNvSpPr>
          <p:nvPr>
            <p:ph type="title"/>
          </p:nvPr>
        </p:nvSpPr>
        <p:spPr>
          <a:xfrm>
            <a:off x="2209801" y="327711"/>
            <a:ext cx="8481391" cy="994172"/>
          </a:xfrm>
        </p:spPr>
        <p:txBody>
          <a:bodyPr>
            <a:normAutofit fontScale="90000"/>
          </a:bodyPr>
          <a:lstStyle/>
          <a:p>
            <a:r>
              <a:rPr lang="en-US" sz="3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Critical Items When Building Your Budget</a:t>
            </a:r>
          </a:p>
        </p:txBody>
      </p:sp>
      <p:sp>
        <p:nvSpPr>
          <p:cNvPr id="10" name="Rectangle 3">
            <a:extLst>
              <a:ext uri="{FF2B5EF4-FFF2-40B4-BE49-F238E27FC236}">
                <a16:creationId xmlns:a16="http://schemas.microsoft.com/office/drawing/2014/main" id="{33716BBB-29E6-47D6-B4E5-9231F0DB3B06}"/>
              </a:ext>
            </a:extLst>
          </p:cNvPr>
          <p:cNvSpPr txBox="1">
            <a:spLocks/>
          </p:cNvSpPr>
          <p:nvPr/>
        </p:nvSpPr>
        <p:spPr>
          <a:xfrm>
            <a:off x="1981200" y="1219201"/>
            <a:ext cx="8001000" cy="490696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altLang="en-US" sz="2800" b="1" dirty="0">
              <a:solidFill>
                <a:prstClr val="white"/>
              </a:solidFill>
              <a:latin typeface="Calibri" panose="020F0502020204030204"/>
            </a:endParaRPr>
          </a:p>
        </p:txBody>
      </p:sp>
      <p:sp>
        <p:nvSpPr>
          <p:cNvPr id="12" name="Content Placeholder 2">
            <a:extLst>
              <a:ext uri="{FF2B5EF4-FFF2-40B4-BE49-F238E27FC236}">
                <a16:creationId xmlns:a16="http://schemas.microsoft.com/office/drawing/2014/main" id="{1BC5F620-8034-4116-B8DD-A5AD24069CD3}"/>
              </a:ext>
            </a:extLst>
          </p:cNvPr>
          <p:cNvSpPr txBox="1">
            <a:spLocks/>
          </p:cNvSpPr>
          <p:nvPr/>
        </p:nvSpPr>
        <p:spPr>
          <a:xfrm>
            <a:off x="1973249" y="1325197"/>
            <a:ext cx="8229600" cy="452596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30187" indent="0">
              <a:buNone/>
            </a:pPr>
            <a:endParaRPr lang="en-US" sz="2800" b="1" dirty="0">
              <a:solidFill>
                <a:prstClr val="white"/>
              </a:solidFill>
              <a:latin typeface="Calibri" panose="020F0502020204030204"/>
            </a:endParaRPr>
          </a:p>
        </p:txBody>
      </p:sp>
    </p:spTree>
    <p:extLst>
      <p:ext uri="{BB962C8B-B14F-4D97-AF65-F5344CB8AC3E}">
        <p14:creationId xmlns:p14="http://schemas.microsoft.com/office/powerpoint/2010/main" val="1240721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nodePh="1">
                                  <p:stCondLst>
                                    <p:cond delay="0"/>
                                  </p:stCondLst>
                                  <p:endCondLst>
                                    <p:cond evt="begin" delay="0">
                                      <p:tn val="5"/>
                                    </p:cond>
                                  </p:end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10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563756" y="-13252"/>
            <a:ext cx="9144000" cy="61722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indent="-341313" eaLnBrk="0" fontAlgn="base" hangingPunct="0">
              <a:spcBef>
                <a:spcPct val="20000"/>
              </a:spcBef>
              <a:spcAft>
                <a:spcPct val="0"/>
              </a:spcAft>
              <a:buFont typeface="+mj-lt"/>
              <a:buAutoNum type="arabicPeriod"/>
            </a:pPr>
            <a:endParaRPr lang="en-US" sz="2400" b="1" dirty="0">
              <a:solidFill>
                <a:prstClr val="white"/>
              </a:solidFill>
              <a:latin typeface="Calibri" panose="020F0502020204030204"/>
            </a:endParaRPr>
          </a:p>
          <a:p>
            <a:pPr marL="1030287" indent="-457200" eaLnBrk="0" fontAlgn="base" hangingPunct="0">
              <a:spcBef>
                <a:spcPct val="20000"/>
              </a:spcBef>
              <a:spcAft>
                <a:spcPct val="0"/>
              </a:spcAft>
              <a:buFontTx/>
              <a:buAutoNum type="arabicPeriod" startAt="3"/>
            </a:pPr>
            <a:r>
              <a:rPr lang="en-US" sz="2400" b="1" dirty="0">
                <a:solidFill>
                  <a:prstClr val="white"/>
                </a:solidFill>
                <a:latin typeface="Calibri" panose="020F0502020204030204"/>
              </a:rPr>
              <a:t>Local funds vary significantly ($504 to $4,472)</a:t>
            </a:r>
          </a:p>
          <a:p>
            <a:pPr marL="1030287" indent="-457200" eaLnBrk="0" fontAlgn="base" hangingPunct="0">
              <a:spcBef>
                <a:spcPct val="20000"/>
              </a:spcBef>
              <a:spcAft>
                <a:spcPct val="0"/>
              </a:spcAft>
              <a:buFontTx/>
              <a:buAutoNum type="arabicPeriod" startAt="3"/>
            </a:pPr>
            <a:r>
              <a:rPr lang="en-US" sz="2400" b="1" dirty="0">
                <a:solidFill>
                  <a:prstClr val="white"/>
                </a:solidFill>
                <a:latin typeface="Calibri" panose="020F0502020204030204"/>
              </a:rPr>
              <a:t>Federal funds are supplemental and are not intended to be base funding</a:t>
            </a:r>
          </a:p>
          <a:p>
            <a:pPr marL="174625" eaLnBrk="0" fontAlgn="base" hangingPunct="0">
              <a:spcBef>
                <a:spcPct val="20000"/>
              </a:spcBef>
              <a:spcAft>
                <a:spcPct val="0"/>
              </a:spcAft>
            </a:pPr>
            <a:endParaRPr lang="en-US" sz="2400" b="1" dirty="0">
              <a:solidFill>
                <a:prstClr val="white"/>
              </a:solidFill>
              <a:latin typeface="Calibri" panose="020F0502020204030204"/>
            </a:endParaRPr>
          </a:p>
        </p:txBody>
      </p:sp>
      <p:sp>
        <p:nvSpPr>
          <p:cNvPr id="6" name="Slide Number Placeholder 5"/>
          <p:cNvSpPr>
            <a:spLocks noGrp="1"/>
          </p:cNvSpPr>
          <p:nvPr>
            <p:ph type="sldNum" sz="quarter" idx="12"/>
          </p:nvPr>
        </p:nvSpPr>
        <p:spPr/>
        <p:txBody>
          <a:bodyPr/>
          <a:lstStyle/>
          <a:p>
            <a:pPr eaLnBrk="0" fontAlgn="base" hangingPunct="0">
              <a:spcBef>
                <a:spcPct val="20000"/>
              </a:spcBef>
              <a:spcAft>
                <a:spcPct val="0"/>
              </a:spcAft>
            </a:pPr>
            <a:fld id="{ADAA8C77-C57D-41C2-9D50-0668B7B3E2F5}" type="slidenum">
              <a:rPr lang="en-US" sz="1200" b="1">
                <a:solidFill>
                  <a:prstClr val="black"/>
                </a:solidFill>
                <a:latin typeface="Times" pitchFamily="18" charset="0"/>
              </a:rPr>
              <a:pPr eaLnBrk="0" fontAlgn="base" hangingPunct="0">
                <a:spcBef>
                  <a:spcPct val="20000"/>
                </a:spcBef>
                <a:spcAft>
                  <a:spcPct val="0"/>
                </a:spcAft>
              </a:pPr>
              <a:t>35</a:t>
            </a:fld>
            <a:endParaRPr lang="en-US" sz="1200" b="1" dirty="0">
              <a:solidFill>
                <a:prstClr val="black"/>
              </a:solidFill>
              <a:latin typeface="Times" pitchFamily="18"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9353" y="6344061"/>
            <a:ext cx="2375303" cy="348378"/>
          </a:xfrm>
          <a:prstGeom prst="rect">
            <a:avLst/>
          </a:prstGeom>
        </p:spPr>
      </p:pic>
      <p:sp>
        <p:nvSpPr>
          <p:cNvPr id="7" name="Title 4"/>
          <p:cNvSpPr>
            <a:spLocks noGrp="1"/>
          </p:cNvSpPr>
          <p:nvPr>
            <p:ph type="title"/>
          </p:nvPr>
        </p:nvSpPr>
        <p:spPr>
          <a:xfrm>
            <a:off x="2497931" y="327711"/>
            <a:ext cx="8193261" cy="994172"/>
          </a:xfrm>
        </p:spPr>
        <p:txBody>
          <a:bodyPr>
            <a:normAutofit fontScale="90000"/>
          </a:bodyPr>
          <a:lstStyle/>
          <a:p>
            <a:r>
              <a:rPr lang="en-US" sz="3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Critical Items When Building Your Budget</a:t>
            </a:r>
          </a:p>
        </p:txBody>
      </p:sp>
      <p:sp>
        <p:nvSpPr>
          <p:cNvPr id="10" name="Rectangle 3">
            <a:extLst>
              <a:ext uri="{FF2B5EF4-FFF2-40B4-BE49-F238E27FC236}">
                <a16:creationId xmlns:a16="http://schemas.microsoft.com/office/drawing/2014/main" id="{33716BBB-29E6-47D6-B4E5-9231F0DB3B06}"/>
              </a:ext>
            </a:extLst>
          </p:cNvPr>
          <p:cNvSpPr txBox="1">
            <a:spLocks/>
          </p:cNvSpPr>
          <p:nvPr/>
        </p:nvSpPr>
        <p:spPr>
          <a:xfrm>
            <a:off x="1981200" y="1219201"/>
            <a:ext cx="8001000" cy="490696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altLang="en-US" sz="2800" b="1" dirty="0">
              <a:solidFill>
                <a:prstClr val="white"/>
              </a:solidFill>
              <a:latin typeface="Calibri" panose="020F0502020204030204"/>
            </a:endParaRPr>
          </a:p>
        </p:txBody>
      </p:sp>
      <p:sp>
        <p:nvSpPr>
          <p:cNvPr id="12" name="Content Placeholder 2">
            <a:extLst>
              <a:ext uri="{FF2B5EF4-FFF2-40B4-BE49-F238E27FC236}">
                <a16:creationId xmlns:a16="http://schemas.microsoft.com/office/drawing/2014/main" id="{1BC5F620-8034-4116-B8DD-A5AD24069CD3}"/>
              </a:ext>
            </a:extLst>
          </p:cNvPr>
          <p:cNvSpPr txBox="1">
            <a:spLocks/>
          </p:cNvSpPr>
          <p:nvPr/>
        </p:nvSpPr>
        <p:spPr>
          <a:xfrm>
            <a:off x="1973249" y="1325197"/>
            <a:ext cx="8229600" cy="452596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30187" indent="0">
              <a:buNone/>
            </a:pPr>
            <a:endParaRPr lang="en-US" sz="2800" b="1" dirty="0">
              <a:solidFill>
                <a:prstClr val="white"/>
              </a:solidFill>
              <a:latin typeface="Calibri" panose="020F0502020204030204"/>
            </a:endParaRPr>
          </a:p>
        </p:txBody>
      </p:sp>
    </p:spTree>
    <p:extLst>
      <p:ext uri="{BB962C8B-B14F-4D97-AF65-F5344CB8AC3E}">
        <p14:creationId xmlns:p14="http://schemas.microsoft.com/office/powerpoint/2010/main" val="3406699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nodePh="1">
                                  <p:stCondLst>
                                    <p:cond delay="0"/>
                                  </p:stCondLst>
                                  <p:endCondLst>
                                    <p:cond evt="begin" delay="0">
                                      <p:tn val="5"/>
                                    </p:cond>
                                  </p:end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10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524000" y="17228"/>
            <a:ext cx="9144000" cy="61722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indent="-282575" eaLnBrk="0" fontAlgn="base" hangingPunct="0">
              <a:spcBef>
                <a:spcPct val="20000"/>
              </a:spcBef>
              <a:spcAft>
                <a:spcPct val="0"/>
              </a:spcAft>
              <a:buFont typeface="+mj-lt"/>
              <a:buAutoNum type="arabicPeriod"/>
            </a:pPr>
            <a:endParaRPr lang="en-US" sz="2400" b="1" dirty="0">
              <a:solidFill>
                <a:prstClr val="white"/>
              </a:solidFill>
              <a:latin typeface="Calibri" panose="020F0502020204030204"/>
            </a:endParaRPr>
          </a:p>
        </p:txBody>
      </p:sp>
      <p:sp>
        <p:nvSpPr>
          <p:cNvPr id="6" name="Slide Number Placeholder 5"/>
          <p:cNvSpPr>
            <a:spLocks noGrp="1"/>
          </p:cNvSpPr>
          <p:nvPr>
            <p:ph type="sldNum" sz="quarter" idx="12"/>
          </p:nvPr>
        </p:nvSpPr>
        <p:spPr/>
        <p:txBody>
          <a:bodyPr/>
          <a:lstStyle/>
          <a:p>
            <a:pPr eaLnBrk="0" fontAlgn="base" hangingPunct="0">
              <a:spcBef>
                <a:spcPct val="20000"/>
              </a:spcBef>
              <a:spcAft>
                <a:spcPct val="0"/>
              </a:spcAft>
            </a:pPr>
            <a:fld id="{ADAA8C77-C57D-41C2-9D50-0668B7B3E2F5}" type="slidenum">
              <a:rPr lang="en-US" sz="1200" b="1">
                <a:solidFill>
                  <a:prstClr val="black"/>
                </a:solidFill>
                <a:latin typeface="Times" pitchFamily="18" charset="0"/>
              </a:rPr>
              <a:pPr eaLnBrk="0" fontAlgn="base" hangingPunct="0">
                <a:spcBef>
                  <a:spcPct val="20000"/>
                </a:spcBef>
                <a:spcAft>
                  <a:spcPct val="0"/>
                </a:spcAft>
              </a:pPr>
              <a:t>36</a:t>
            </a:fld>
            <a:endParaRPr lang="en-US" sz="1200" b="1" dirty="0">
              <a:solidFill>
                <a:prstClr val="black"/>
              </a:solidFill>
              <a:latin typeface="Times" pitchFamily="18"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9353" y="6344061"/>
            <a:ext cx="2375303" cy="348378"/>
          </a:xfrm>
          <a:prstGeom prst="rect">
            <a:avLst/>
          </a:prstGeom>
        </p:spPr>
      </p:pic>
      <p:sp>
        <p:nvSpPr>
          <p:cNvPr id="7" name="Title 4"/>
          <p:cNvSpPr>
            <a:spLocks noGrp="1"/>
          </p:cNvSpPr>
          <p:nvPr>
            <p:ph type="title"/>
          </p:nvPr>
        </p:nvSpPr>
        <p:spPr>
          <a:xfrm>
            <a:off x="2443598" y="1981200"/>
            <a:ext cx="8193261" cy="994172"/>
          </a:xfrm>
        </p:spPr>
        <p:txBody>
          <a:bodyPr>
            <a:normAutofit/>
          </a:bodyPr>
          <a:lstStyle/>
          <a:p>
            <a:r>
              <a:rPr lang="en-US" sz="3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Reporting</a:t>
            </a:r>
          </a:p>
        </p:txBody>
      </p:sp>
      <p:sp>
        <p:nvSpPr>
          <p:cNvPr id="10" name="Rectangle 3">
            <a:extLst>
              <a:ext uri="{FF2B5EF4-FFF2-40B4-BE49-F238E27FC236}">
                <a16:creationId xmlns:a16="http://schemas.microsoft.com/office/drawing/2014/main" id="{33716BBB-29E6-47D6-B4E5-9231F0DB3B06}"/>
              </a:ext>
            </a:extLst>
          </p:cNvPr>
          <p:cNvSpPr txBox="1">
            <a:spLocks/>
          </p:cNvSpPr>
          <p:nvPr/>
        </p:nvSpPr>
        <p:spPr>
          <a:xfrm>
            <a:off x="1981200" y="1219201"/>
            <a:ext cx="8001000" cy="490696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altLang="en-US" sz="2800" b="1" dirty="0">
              <a:solidFill>
                <a:prstClr val="white"/>
              </a:solidFill>
              <a:latin typeface="Calibri" panose="020F0502020204030204"/>
            </a:endParaRPr>
          </a:p>
        </p:txBody>
      </p:sp>
      <p:sp>
        <p:nvSpPr>
          <p:cNvPr id="12" name="Content Placeholder 2">
            <a:extLst>
              <a:ext uri="{FF2B5EF4-FFF2-40B4-BE49-F238E27FC236}">
                <a16:creationId xmlns:a16="http://schemas.microsoft.com/office/drawing/2014/main" id="{1BC5F620-8034-4116-B8DD-A5AD24069CD3}"/>
              </a:ext>
            </a:extLst>
          </p:cNvPr>
          <p:cNvSpPr txBox="1">
            <a:spLocks/>
          </p:cNvSpPr>
          <p:nvPr/>
        </p:nvSpPr>
        <p:spPr>
          <a:xfrm>
            <a:off x="1973249" y="1325197"/>
            <a:ext cx="8229600" cy="452596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30187" indent="0">
              <a:buNone/>
            </a:pPr>
            <a:endParaRPr lang="en-US" sz="2800" b="1" dirty="0">
              <a:solidFill>
                <a:prstClr val="white"/>
              </a:solidFill>
              <a:latin typeface="Calibri" panose="020F0502020204030204"/>
            </a:endParaRPr>
          </a:p>
        </p:txBody>
      </p:sp>
    </p:spTree>
    <p:extLst>
      <p:ext uri="{BB962C8B-B14F-4D97-AF65-F5344CB8AC3E}">
        <p14:creationId xmlns:p14="http://schemas.microsoft.com/office/powerpoint/2010/main" val="3384040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nodePh="1">
                                  <p:stCondLst>
                                    <p:cond delay="0"/>
                                  </p:stCondLst>
                                  <p:endCondLst>
                                    <p:cond evt="begin" delay="0">
                                      <p:tn val="5"/>
                                    </p:cond>
                                  </p:end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10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547191" y="0"/>
            <a:ext cx="9144000" cy="61722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indent="-341313" eaLnBrk="0" fontAlgn="base" hangingPunct="0">
              <a:spcBef>
                <a:spcPct val="20000"/>
              </a:spcBef>
              <a:spcAft>
                <a:spcPct val="0"/>
              </a:spcAft>
              <a:buFont typeface="+mj-lt"/>
              <a:buAutoNum type="arabicPeriod"/>
            </a:pPr>
            <a:endParaRPr lang="en-US" sz="2400" b="1" dirty="0">
              <a:solidFill>
                <a:prstClr val="white"/>
              </a:solidFill>
              <a:latin typeface="Calibri" panose="020F0502020204030204"/>
            </a:endParaRPr>
          </a:p>
          <a:p>
            <a:pPr marL="461963" eaLnBrk="0" fontAlgn="base" hangingPunct="0">
              <a:spcBef>
                <a:spcPct val="20000"/>
              </a:spcBef>
              <a:spcAft>
                <a:spcPct val="0"/>
              </a:spcAft>
            </a:pPr>
            <a:r>
              <a:rPr lang="en-US" sz="2400" b="1" dirty="0">
                <a:solidFill>
                  <a:prstClr val="white"/>
                </a:solidFill>
                <a:latin typeface="Calibri" panose="020F0502020204030204"/>
              </a:rPr>
              <a:t>GS 115C-218.30 </a:t>
            </a:r>
          </a:p>
          <a:p>
            <a:pPr marL="1257300" lvl="1" indent="-342900" eaLnBrk="0" fontAlgn="base" hangingPunct="0">
              <a:spcBef>
                <a:spcPct val="20000"/>
              </a:spcBef>
              <a:spcAft>
                <a:spcPct val="0"/>
              </a:spcAft>
              <a:buFont typeface="Arial" panose="020B0604020202020204" pitchFamily="34" charset="0"/>
              <a:buChar char="•"/>
            </a:pPr>
            <a:r>
              <a:rPr lang="en-US" sz="2400" b="1" dirty="0">
                <a:solidFill>
                  <a:prstClr val="white"/>
                </a:solidFill>
                <a:latin typeface="Calibri" panose="020F0502020204030204"/>
              </a:rPr>
              <a:t>Schools shall comply with the Uniform Education Reporting System (UERS)</a:t>
            </a:r>
          </a:p>
          <a:p>
            <a:pPr marL="1255713" lvl="1" eaLnBrk="0" fontAlgn="base" hangingPunct="0">
              <a:spcBef>
                <a:spcPct val="20000"/>
              </a:spcBef>
              <a:spcAft>
                <a:spcPct val="0"/>
              </a:spcAft>
              <a:tabLst>
                <a:tab pos="1255713" algn="l"/>
              </a:tabLst>
            </a:pPr>
            <a:r>
              <a:rPr lang="en-US" sz="2400" b="1" dirty="0">
                <a:solidFill>
                  <a:prstClr val="white"/>
                </a:solidFill>
                <a:latin typeface="Calibri" panose="020F0502020204030204"/>
              </a:rPr>
              <a:t>Subject to Audits</a:t>
            </a:r>
          </a:p>
          <a:p>
            <a:pPr marL="1257300" indent="-342900" eaLnBrk="0" fontAlgn="base" hangingPunct="0">
              <a:spcBef>
                <a:spcPct val="20000"/>
              </a:spcBef>
              <a:spcAft>
                <a:spcPct val="0"/>
              </a:spcAft>
              <a:buFont typeface="Arial" panose="020B0604020202020204" pitchFamily="34" charset="0"/>
              <a:buChar char="•"/>
            </a:pPr>
            <a:r>
              <a:rPr lang="en-US" sz="2400" b="1" dirty="0">
                <a:solidFill>
                  <a:prstClr val="white"/>
                </a:solidFill>
                <a:latin typeface="Calibri" panose="020F0502020204030204"/>
              </a:rPr>
              <a:t>Monthly Financial</a:t>
            </a:r>
          </a:p>
          <a:p>
            <a:pPr marL="1257300" indent="-342900" eaLnBrk="0" fontAlgn="base" hangingPunct="0">
              <a:spcBef>
                <a:spcPct val="20000"/>
              </a:spcBef>
              <a:spcAft>
                <a:spcPct val="0"/>
              </a:spcAft>
              <a:buFont typeface="Arial" panose="020B0604020202020204" pitchFamily="34" charset="0"/>
              <a:buChar char="•"/>
            </a:pPr>
            <a:r>
              <a:rPr lang="en-US" sz="2400" b="1" dirty="0">
                <a:solidFill>
                  <a:prstClr val="white"/>
                </a:solidFill>
                <a:latin typeface="Calibri" panose="020F0502020204030204"/>
              </a:rPr>
              <a:t>Student Accounting</a:t>
            </a:r>
          </a:p>
          <a:p>
            <a:pPr marL="1257300" indent="-342900" eaLnBrk="0" fontAlgn="base" hangingPunct="0">
              <a:spcBef>
                <a:spcPct val="20000"/>
              </a:spcBef>
              <a:spcAft>
                <a:spcPct val="0"/>
              </a:spcAft>
              <a:buFont typeface="Arial" panose="020B0604020202020204" pitchFamily="34" charset="0"/>
              <a:buChar char="•"/>
            </a:pPr>
            <a:r>
              <a:rPr lang="en-US" sz="2400" b="1" dirty="0">
                <a:solidFill>
                  <a:prstClr val="white"/>
                </a:solidFill>
                <a:latin typeface="Calibri" panose="020F0502020204030204"/>
              </a:rPr>
              <a:t>Ad hoc data collection</a:t>
            </a:r>
          </a:p>
        </p:txBody>
      </p:sp>
      <p:sp>
        <p:nvSpPr>
          <p:cNvPr id="6" name="Slide Number Placeholder 5"/>
          <p:cNvSpPr>
            <a:spLocks noGrp="1"/>
          </p:cNvSpPr>
          <p:nvPr>
            <p:ph type="sldNum" sz="quarter" idx="12"/>
          </p:nvPr>
        </p:nvSpPr>
        <p:spPr/>
        <p:txBody>
          <a:bodyPr/>
          <a:lstStyle/>
          <a:p>
            <a:pPr eaLnBrk="0" fontAlgn="base" hangingPunct="0">
              <a:spcBef>
                <a:spcPct val="20000"/>
              </a:spcBef>
              <a:spcAft>
                <a:spcPct val="0"/>
              </a:spcAft>
            </a:pPr>
            <a:fld id="{ADAA8C77-C57D-41C2-9D50-0668B7B3E2F5}" type="slidenum">
              <a:rPr lang="en-US" sz="1200" b="1">
                <a:solidFill>
                  <a:prstClr val="black"/>
                </a:solidFill>
                <a:latin typeface="Times" pitchFamily="18" charset="0"/>
              </a:rPr>
              <a:pPr eaLnBrk="0" fontAlgn="base" hangingPunct="0">
                <a:spcBef>
                  <a:spcPct val="20000"/>
                </a:spcBef>
                <a:spcAft>
                  <a:spcPct val="0"/>
                </a:spcAft>
              </a:pPr>
              <a:t>37</a:t>
            </a:fld>
            <a:endParaRPr lang="en-US" sz="1200" b="1" dirty="0">
              <a:solidFill>
                <a:prstClr val="black"/>
              </a:solidFill>
              <a:latin typeface="Times" pitchFamily="18"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9353" y="6344061"/>
            <a:ext cx="2375303" cy="348378"/>
          </a:xfrm>
          <a:prstGeom prst="rect">
            <a:avLst/>
          </a:prstGeom>
        </p:spPr>
      </p:pic>
      <p:sp>
        <p:nvSpPr>
          <p:cNvPr id="7" name="Title 4"/>
          <p:cNvSpPr>
            <a:spLocks noGrp="1"/>
          </p:cNvSpPr>
          <p:nvPr>
            <p:ph type="title"/>
          </p:nvPr>
        </p:nvSpPr>
        <p:spPr>
          <a:xfrm>
            <a:off x="2497931" y="327711"/>
            <a:ext cx="8193261" cy="994172"/>
          </a:xfrm>
        </p:spPr>
        <p:txBody>
          <a:bodyPr>
            <a:normAutofit/>
          </a:bodyPr>
          <a:lstStyle/>
          <a:p>
            <a:r>
              <a:rPr lang="en-US" sz="3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Financial and Student Reporting</a:t>
            </a:r>
          </a:p>
        </p:txBody>
      </p:sp>
      <p:sp>
        <p:nvSpPr>
          <p:cNvPr id="10" name="Rectangle 3">
            <a:extLst>
              <a:ext uri="{FF2B5EF4-FFF2-40B4-BE49-F238E27FC236}">
                <a16:creationId xmlns:a16="http://schemas.microsoft.com/office/drawing/2014/main" id="{33716BBB-29E6-47D6-B4E5-9231F0DB3B06}"/>
              </a:ext>
            </a:extLst>
          </p:cNvPr>
          <p:cNvSpPr txBox="1">
            <a:spLocks/>
          </p:cNvSpPr>
          <p:nvPr/>
        </p:nvSpPr>
        <p:spPr>
          <a:xfrm>
            <a:off x="1981200" y="1219201"/>
            <a:ext cx="8001000" cy="490696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altLang="en-US" sz="2800" b="1" dirty="0">
              <a:solidFill>
                <a:prstClr val="white"/>
              </a:solidFill>
              <a:latin typeface="Calibri" panose="020F0502020204030204"/>
            </a:endParaRPr>
          </a:p>
        </p:txBody>
      </p:sp>
      <p:sp>
        <p:nvSpPr>
          <p:cNvPr id="12" name="Content Placeholder 2">
            <a:extLst>
              <a:ext uri="{FF2B5EF4-FFF2-40B4-BE49-F238E27FC236}">
                <a16:creationId xmlns:a16="http://schemas.microsoft.com/office/drawing/2014/main" id="{1BC5F620-8034-4116-B8DD-A5AD24069CD3}"/>
              </a:ext>
            </a:extLst>
          </p:cNvPr>
          <p:cNvSpPr txBox="1">
            <a:spLocks/>
          </p:cNvSpPr>
          <p:nvPr/>
        </p:nvSpPr>
        <p:spPr>
          <a:xfrm>
            <a:off x="1973249" y="1325197"/>
            <a:ext cx="8229600" cy="452596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30187" indent="0">
              <a:buNone/>
            </a:pPr>
            <a:endParaRPr lang="en-US" sz="2800" b="1" dirty="0">
              <a:solidFill>
                <a:prstClr val="white"/>
              </a:solidFill>
              <a:latin typeface="Calibri" panose="020F0502020204030204"/>
            </a:endParaRPr>
          </a:p>
        </p:txBody>
      </p:sp>
    </p:spTree>
    <p:extLst>
      <p:ext uri="{BB962C8B-B14F-4D97-AF65-F5344CB8AC3E}">
        <p14:creationId xmlns:p14="http://schemas.microsoft.com/office/powerpoint/2010/main" val="1851301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nodePh="1">
                                  <p:stCondLst>
                                    <p:cond delay="0"/>
                                  </p:stCondLst>
                                  <p:endCondLst>
                                    <p:cond evt="begin" delay="0">
                                      <p:tn val="5"/>
                                    </p:cond>
                                  </p:end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10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547191" y="0"/>
            <a:ext cx="9144000" cy="61722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4400" indent="-341313" eaLnBrk="0" fontAlgn="base" hangingPunct="0">
              <a:spcBef>
                <a:spcPct val="20000"/>
              </a:spcBef>
              <a:spcAft>
                <a:spcPct val="0"/>
              </a:spcAft>
              <a:buFont typeface="+mj-lt"/>
              <a:buAutoNum type="arabicPeriod"/>
            </a:pPr>
            <a:endParaRPr lang="en-US" sz="2400" b="1" dirty="0">
              <a:solidFill>
                <a:prstClr val="white"/>
              </a:solidFill>
              <a:latin typeface="Calibri" panose="020F0502020204030204"/>
            </a:endParaRPr>
          </a:p>
          <a:p>
            <a:pPr marL="1257300" lvl="1" indent="-342900" eaLnBrk="0" fontAlgn="base" hangingPunct="0">
              <a:spcBef>
                <a:spcPct val="20000"/>
              </a:spcBef>
              <a:spcAft>
                <a:spcPct val="0"/>
              </a:spcAft>
              <a:buFont typeface="Arial" panose="020B0604020202020204" pitchFamily="34" charset="0"/>
              <a:buChar char="•"/>
            </a:pPr>
            <a:r>
              <a:rPr lang="en-US" sz="2400" b="1" dirty="0">
                <a:solidFill>
                  <a:prstClr val="white"/>
                </a:solidFill>
                <a:latin typeface="Calibri" panose="020F0502020204030204"/>
              </a:rPr>
              <a:t>Required</a:t>
            </a:r>
          </a:p>
          <a:p>
            <a:pPr marL="1257300" lvl="1" indent="-342900" eaLnBrk="0" fontAlgn="base" hangingPunct="0">
              <a:spcBef>
                <a:spcPct val="20000"/>
              </a:spcBef>
              <a:spcAft>
                <a:spcPct val="0"/>
              </a:spcAft>
              <a:buFont typeface="Arial" panose="020B0604020202020204" pitchFamily="34" charset="0"/>
              <a:buChar char="•"/>
            </a:pPr>
            <a:r>
              <a:rPr lang="en-US" sz="2400" b="1" dirty="0">
                <a:solidFill>
                  <a:prstClr val="white"/>
                </a:solidFill>
                <a:latin typeface="Calibri" panose="020F0502020204030204"/>
              </a:rPr>
              <a:t>Accountability and Transparency</a:t>
            </a:r>
          </a:p>
          <a:p>
            <a:pPr marL="1257300" lvl="1" indent="-342900" eaLnBrk="0" fontAlgn="base" hangingPunct="0">
              <a:spcBef>
                <a:spcPct val="20000"/>
              </a:spcBef>
              <a:spcAft>
                <a:spcPct val="0"/>
              </a:spcAft>
              <a:buFont typeface="Arial" panose="020B0604020202020204" pitchFamily="34" charset="0"/>
              <a:buChar char="•"/>
            </a:pPr>
            <a:r>
              <a:rPr lang="en-US" sz="2400" b="1" dirty="0">
                <a:solidFill>
                  <a:prstClr val="white"/>
                </a:solidFill>
                <a:latin typeface="Calibri" panose="020F0502020204030204"/>
              </a:rPr>
              <a:t>Basis for </a:t>
            </a:r>
          </a:p>
          <a:p>
            <a:pPr marL="1714500" lvl="2" indent="-342900" eaLnBrk="0" fontAlgn="base" hangingPunct="0">
              <a:spcBef>
                <a:spcPct val="20000"/>
              </a:spcBef>
              <a:spcAft>
                <a:spcPct val="0"/>
              </a:spcAft>
              <a:buFont typeface="Arial" panose="020B0604020202020204" pitchFamily="34" charset="0"/>
              <a:buChar char="•"/>
            </a:pPr>
            <a:r>
              <a:rPr lang="en-US" sz="2400" b="1" dirty="0">
                <a:solidFill>
                  <a:prstClr val="white"/>
                </a:solidFill>
                <a:latin typeface="Calibri" panose="020F0502020204030204"/>
              </a:rPr>
              <a:t>NC General Assembly</a:t>
            </a:r>
          </a:p>
          <a:p>
            <a:pPr marL="1714500" lvl="2" indent="-342900" eaLnBrk="0" fontAlgn="base" hangingPunct="0">
              <a:spcBef>
                <a:spcPct val="20000"/>
              </a:spcBef>
              <a:spcAft>
                <a:spcPct val="0"/>
              </a:spcAft>
              <a:buFont typeface="Arial" panose="020B0604020202020204" pitchFamily="34" charset="0"/>
              <a:buChar char="•"/>
            </a:pPr>
            <a:r>
              <a:rPr lang="en-US" sz="2400" b="1" dirty="0">
                <a:solidFill>
                  <a:prstClr val="white"/>
                </a:solidFill>
                <a:latin typeface="Calibri" panose="020F0502020204030204"/>
              </a:rPr>
              <a:t>Federal Reporting</a:t>
            </a:r>
          </a:p>
          <a:p>
            <a:pPr marL="1714500" lvl="2" indent="-342900" eaLnBrk="0" fontAlgn="base" hangingPunct="0">
              <a:spcBef>
                <a:spcPct val="20000"/>
              </a:spcBef>
              <a:spcAft>
                <a:spcPct val="0"/>
              </a:spcAft>
              <a:buFont typeface="Arial" panose="020B0604020202020204" pitchFamily="34" charset="0"/>
              <a:buChar char="•"/>
            </a:pPr>
            <a:r>
              <a:rPr lang="en-US" sz="2400" b="1" dirty="0">
                <a:solidFill>
                  <a:prstClr val="white"/>
                </a:solidFill>
                <a:latin typeface="Calibri" panose="020F0502020204030204"/>
              </a:rPr>
              <a:t>State Reporting</a:t>
            </a:r>
          </a:p>
          <a:p>
            <a:pPr marL="1714500" lvl="2" indent="-342900" eaLnBrk="0" fontAlgn="base" hangingPunct="0">
              <a:spcBef>
                <a:spcPct val="20000"/>
              </a:spcBef>
              <a:spcAft>
                <a:spcPct val="0"/>
              </a:spcAft>
              <a:buFont typeface="Arial" panose="020B0604020202020204" pitchFamily="34" charset="0"/>
              <a:buChar char="•"/>
            </a:pPr>
            <a:r>
              <a:rPr lang="en-US" sz="2400" b="1" dirty="0">
                <a:solidFill>
                  <a:prstClr val="white"/>
                </a:solidFill>
                <a:latin typeface="Calibri" panose="020F0502020204030204"/>
              </a:rPr>
              <a:t>Media and the public</a:t>
            </a:r>
          </a:p>
        </p:txBody>
      </p:sp>
      <p:sp>
        <p:nvSpPr>
          <p:cNvPr id="6" name="Slide Number Placeholder 5"/>
          <p:cNvSpPr>
            <a:spLocks noGrp="1"/>
          </p:cNvSpPr>
          <p:nvPr>
            <p:ph type="sldNum" sz="quarter" idx="12"/>
          </p:nvPr>
        </p:nvSpPr>
        <p:spPr/>
        <p:txBody>
          <a:bodyPr/>
          <a:lstStyle/>
          <a:p>
            <a:pPr eaLnBrk="0" fontAlgn="base" hangingPunct="0">
              <a:spcBef>
                <a:spcPct val="20000"/>
              </a:spcBef>
              <a:spcAft>
                <a:spcPct val="0"/>
              </a:spcAft>
            </a:pPr>
            <a:fld id="{ADAA8C77-C57D-41C2-9D50-0668B7B3E2F5}" type="slidenum">
              <a:rPr lang="en-US" sz="1200" b="1">
                <a:solidFill>
                  <a:prstClr val="black"/>
                </a:solidFill>
                <a:latin typeface="Times" pitchFamily="18" charset="0"/>
              </a:rPr>
              <a:pPr eaLnBrk="0" fontAlgn="base" hangingPunct="0">
                <a:spcBef>
                  <a:spcPct val="20000"/>
                </a:spcBef>
                <a:spcAft>
                  <a:spcPct val="0"/>
                </a:spcAft>
              </a:pPr>
              <a:t>38</a:t>
            </a:fld>
            <a:endParaRPr lang="en-US" sz="1200" b="1" dirty="0">
              <a:solidFill>
                <a:prstClr val="black"/>
              </a:solidFill>
              <a:latin typeface="Times" pitchFamily="18"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9353" y="6344061"/>
            <a:ext cx="2375303" cy="348378"/>
          </a:xfrm>
          <a:prstGeom prst="rect">
            <a:avLst/>
          </a:prstGeom>
        </p:spPr>
      </p:pic>
      <p:sp>
        <p:nvSpPr>
          <p:cNvPr id="7" name="Title 4"/>
          <p:cNvSpPr>
            <a:spLocks noGrp="1"/>
          </p:cNvSpPr>
          <p:nvPr>
            <p:ph type="title"/>
          </p:nvPr>
        </p:nvSpPr>
        <p:spPr>
          <a:xfrm>
            <a:off x="2497931" y="327711"/>
            <a:ext cx="8193261" cy="994172"/>
          </a:xfrm>
        </p:spPr>
        <p:txBody>
          <a:bodyPr>
            <a:normAutofit/>
          </a:bodyPr>
          <a:lstStyle/>
          <a:p>
            <a:r>
              <a:rPr lang="en-US" sz="3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UERS</a:t>
            </a:r>
          </a:p>
        </p:txBody>
      </p:sp>
      <p:sp>
        <p:nvSpPr>
          <p:cNvPr id="10" name="Rectangle 3">
            <a:extLst>
              <a:ext uri="{FF2B5EF4-FFF2-40B4-BE49-F238E27FC236}">
                <a16:creationId xmlns:a16="http://schemas.microsoft.com/office/drawing/2014/main" id="{33716BBB-29E6-47D6-B4E5-9231F0DB3B06}"/>
              </a:ext>
            </a:extLst>
          </p:cNvPr>
          <p:cNvSpPr txBox="1">
            <a:spLocks/>
          </p:cNvSpPr>
          <p:nvPr/>
        </p:nvSpPr>
        <p:spPr>
          <a:xfrm>
            <a:off x="1981200" y="1219201"/>
            <a:ext cx="8001000" cy="490696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altLang="en-US" sz="2800" b="1" dirty="0">
              <a:solidFill>
                <a:prstClr val="white"/>
              </a:solidFill>
              <a:latin typeface="Calibri" panose="020F0502020204030204"/>
            </a:endParaRPr>
          </a:p>
        </p:txBody>
      </p:sp>
      <p:sp>
        <p:nvSpPr>
          <p:cNvPr id="12" name="Content Placeholder 2">
            <a:extLst>
              <a:ext uri="{FF2B5EF4-FFF2-40B4-BE49-F238E27FC236}">
                <a16:creationId xmlns:a16="http://schemas.microsoft.com/office/drawing/2014/main" id="{1BC5F620-8034-4116-B8DD-A5AD24069CD3}"/>
              </a:ext>
            </a:extLst>
          </p:cNvPr>
          <p:cNvSpPr txBox="1">
            <a:spLocks/>
          </p:cNvSpPr>
          <p:nvPr/>
        </p:nvSpPr>
        <p:spPr>
          <a:xfrm>
            <a:off x="1973249" y="1325197"/>
            <a:ext cx="8229600" cy="452596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30187" indent="0">
              <a:buNone/>
            </a:pPr>
            <a:endParaRPr lang="en-US" sz="2800" b="1" dirty="0">
              <a:solidFill>
                <a:prstClr val="white"/>
              </a:solidFill>
              <a:latin typeface="Calibri" panose="020F0502020204030204"/>
            </a:endParaRPr>
          </a:p>
        </p:txBody>
      </p:sp>
    </p:spTree>
    <p:extLst>
      <p:ext uri="{BB962C8B-B14F-4D97-AF65-F5344CB8AC3E}">
        <p14:creationId xmlns:p14="http://schemas.microsoft.com/office/powerpoint/2010/main" val="3232863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nodePh="1">
                                  <p:stCondLst>
                                    <p:cond delay="0"/>
                                  </p:stCondLst>
                                  <p:endCondLst>
                                    <p:cond evt="begin" delay="0">
                                      <p:tn val="5"/>
                                    </p:cond>
                                  </p:end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10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547191" y="0"/>
            <a:ext cx="9144000" cy="61722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4863" indent="-342900" eaLnBrk="0" fontAlgn="base" hangingPunct="0">
              <a:spcBef>
                <a:spcPct val="20000"/>
              </a:spcBef>
              <a:spcAft>
                <a:spcPct val="0"/>
              </a:spcAft>
              <a:buFont typeface="Arial" panose="020B0604020202020204" pitchFamily="34" charset="0"/>
              <a:buChar char="•"/>
            </a:pPr>
            <a:r>
              <a:rPr lang="en-US" sz="2400" b="1" dirty="0">
                <a:solidFill>
                  <a:prstClr val="white"/>
                </a:solidFill>
                <a:latin typeface="Calibri" panose="020F0502020204030204"/>
              </a:rPr>
              <a:t>Shows how the allotments were expended.</a:t>
            </a:r>
          </a:p>
          <a:p>
            <a:pPr marL="804863" indent="-342900" eaLnBrk="0" fontAlgn="base" hangingPunct="0">
              <a:spcBef>
                <a:spcPct val="20000"/>
              </a:spcBef>
              <a:spcAft>
                <a:spcPct val="0"/>
              </a:spcAft>
              <a:buFont typeface="Arial" panose="020B0604020202020204" pitchFamily="34" charset="0"/>
              <a:buChar char="•"/>
            </a:pPr>
            <a:endParaRPr lang="en-US" sz="2400" b="1" dirty="0">
              <a:solidFill>
                <a:prstClr val="white"/>
              </a:solidFill>
              <a:latin typeface="Calibri" panose="020F0502020204030204"/>
            </a:endParaRPr>
          </a:p>
          <a:p>
            <a:pPr marL="804863" indent="-342900" eaLnBrk="0" fontAlgn="base" hangingPunct="0">
              <a:spcBef>
                <a:spcPct val="20000"/>
              </a:spcBef>
              <a:spcAft>
                <a:spcPct val="0"/>
              </a:spcAft>
              <a:buFont typeface="Arial" panose="020B0604020202020204" pitchFamily="34" charset="0"/>
              <a:buChar char="•"/>
            </a:pPr>
            <a:r>
              <a:rPr lang="en-US" sz="2400" b="1" dirty="0">
                <a:solidFill>
                  <a:prstClr val="white"/>
                </a:solidFill>
                <a:latin typeface="Calibri" panose="020F0502020204030204"/>
              </a:rPr>
              <a:t>This is the only financial communication between the Charters and DPI.</a:t>
            </a:r>
          </a:p>
          <a:p>
            <a:pPr marL="804863" indent="-342900" eaLnBrk="0" fontAlgn="base" hangingPunct="0">
              <a:spcBef>
                <a:spcPct val="20000"/>
              </a:spcBef>
              <a:spcAft>
                <a:spcPct val="0"/>
              </a:spcAft>
              <a:buFont typeface="Arial" panose="020B0604020202020204" pitchFamily="34" charset="0"/>
              <a:buChar char="•"/>
            </a:pPr>
            <a:endParaRPr lang="en-US" sz="2400" b="1" dirty="0">
              <a:solidFill>
                <a:prstClr val="white"/>
              </a:solidFill>
              <a:latin typeface="Calibri" panose="020F0502020204030204"/>
            </a:endParaRPr>
          </a:p>
          <a:p>
            <a:pPr marL="804863" indent="-342900" eaLnBrk="0" fontAlgn="base" hangingPunct="0">
              <a:spcBef>
                <a:spcPct val="20000"/>
              </a:spcBef>
              <a:spcAft>
                <a:spcPct val="0"/>
              </a:spcAft>
              <a:buFont typeface="Arial" panose="020B0604020202020204" pitchFamily="34" charset="0"/>
              <a:buChar char="•"/>
            </a:pPr>
            <a:r>
              <a:rPr lang="en-US" sz="2400" b="1" dirty="0">
                <a:solidFill>
                  <a:prstClr val="white"/>
                </a:solidFill>
                <a:latin typeface="Calibri" panose="020F0502020204030204"/>
              </a:rPr>
              <a:t>DPI uses this data to communicate to the State Legislature, the State Budget Office, media and the Federal Government.</a:t>
            </a:r>
          </a:p>
        </p:txBody>
      </p:sp>
      <p:sp>
        <p:nvSpPr>
          <p:cNvPr id="6" name="Slide Number Placeholder 5"/>
          <p:cNvSpPr>
            <a:spLocks noGrp="1"/>
          </p:cNvSpPr>
          <p:nvPr>
            <p:ph type="sldNum" sz="quarter" idx="12"/>
          </p:nvPr>
        </p:nvSpPr>
        <p:spPr/>
        <p:txBody>
          <a:bodyPr/>
          <a:lstStyle/>
          <a:p>
            <a:pPr eaLnBrk="0" fontAlgn="base" hangingPunct="0">
              <a:spcBef>
                <a:spcPct val="20000"/>
              </a:spcBef>
              <a:spcAft>
                <a:spcPct val="0"/>
              </a:spcAft>
            </a:pPr>
            <a:fld id="{ADAA8C77-C57D-41C2-9D50-0668B7B3E2F5}" type="slidenum">
              <a:rPr lang="en-US" sz="1200" b="1">
                <a:solidFill>
                  <a:prstClr val="black"/>
                </a:solidFill>
                <a:latin typeface="Times" pitchFamily="18" charset="0"/>
              </a:rPr>
              <a:pPr eaLnBrk="0" fontAlgn="base" hangingPunct="0">
                <a:spcBef>
                  <a:spcPct val="20000"/>
                </a:spcBef>
                <a:spcAft>
                  <a:spcPct val="0"/>
                </a:spcAft>
              </a:pPr>
              <a:t>39</a:t>
            </a:fld>
            <a:endParaRPr lang="en-US" sz="1200" b="1" dirty="0">
              <a:solidFill>
                <a:prstClr val="black"/>
              </a:solidFill>
              <a:latin typeface="Times" pitchFamily="18"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9353" y="6344061"/>
            <a:ext cx="2375303" cy="348378"/>
          </a:xfrm>
          <a:prstGeom prst="rect">
            <a:avLst/>
          </a:prstGeom>
        </p:spPr>
      </p:pic>
      <p:sp>
        <p:nvSpPr>
          <p:cNvPr id="7" name="Title 4"/>
          <p:cNvSpPr>
            <a:spLocks noGrp="1"/>
          </p:cNvSpPr>
          <p:nvPr>
            <p:ph type="title"/>
          </p:nvPr>
        </p:nvSpPr>
        <p:spPr>
          <a:xfrm>
            <a:off x="2497931" y="327711"/>
            <a:ext cx="8193261" cy="994172"/>
          </a:xfrm>
        </p:spPr>
        <p:txBody>
          <a:bodyPr>
            <a:normAutofit/>
          </a:bodyPr>
          <a:lstStyle/>
          <a:p>
            <a:r>
              <a:rPr lang="en-US" sz="3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Chart of Accounts</a:t>
            </a:r>
          </a:p>
        </p:txBody>
      </p:sp>
      <p:sp>
        <p:nvSpPr>
          <p:cNvPr id="10" name="Rectangle 3">
            <a:extLst>
              <a:ext uri="{FF2B5EF4-FFF2-40B4-BE49-F238E27FC236}">
                <a16:creationId xmlns:a16="http://schemas.microsoft.com/office/drawing/2014/main" id="{33716BBB-29E6-47D6-B4E5-9231F0DB3B06}"/>
              </a:ext>
            </a:extLst>
          </p:cNvPr>
          <p:cNvSpPr txBox="1">
            <a:spLocks/>
          </p:cNvSpPr>
          <p:nvPr/>
        </p:nvSpPr>
        <p:spPr>
          <a:xfrm>
            <a:off x="1981200" y="1219201"/>
            <a:ext cx="8001000" cy="490696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altLang="en-US" sz="2800" b="1" dirty="0">
              <a:solidFill>
                <a:prstClr val="white"/>
              </a:solidFill>
              <a:latin typeface="Calibri" panose="020F0502020204030204"/>
            </a:endParaRPr>
          </a:p>
        </p:txBody>
      </p:sp>
      <p:sp>
        <p:nvSpPr>
          <p:cNvPr id="12" name="Content Placeholder 2">
            <a:extLst>
              <a:ext uri="{FF2B5EF4-FFF2-40B4-BE49-F238E27FC236}">
                <a16:creationId xmlns:a16="http://schemas.microsoft.com/office/drawing/2014/main" id="{1BC5F620-8034-4116-B8DD-A5AD24069CD3}"/>
              </a:ext>
            </a:extLst>
          </p:cNvPr>
          <p:cNvSpPr txBox="1">
            <a:spLocks/>
          </p:cNvSpPr>
          <p:nvPr/>
        </p:nvSpPr>
        <p:spPr>
          <a:xfrm>
            <a:off x="1973249" y="1325197"/>
            <a:ext cx="8229600" cy="452596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30187" indent="0">
              <a:buNone/>
            </a:pPr>
            <a:endParaRPr lang="en-US" sz="2800" b="1" dirty="0">
              <a:solidFill>
                <a:prstClr val="white"/>
              </a:solidFill>
              <a:latin typeface="Calibri" panose="020F0502020204030204"/>
            </a:endParaRPr>
          </a:p>
        </p:txBody>
      </p:sp>
    </p:spTree>
    <p:extLst>
      <p:ext uri="{BB962C8B-B14F-4D97-AF65-F5344CB8AC3E}">
        <p14:creationId xmlns:p14="http://schemas.microsoft.com/office/powerpoint/2010/main" val="3270979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nodePh="1">
                                  <p:stCondLst>
                                    <p:cond delay="0"/>
                                  </p:stCondLst>
                                  <p:endCondLst>
                                    <p:cond evt="begin" delay="0">
                                      <p:tn val="5"/>
                                    </p:cond>
                                  </p:end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10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1549400" y="1854083"/>
            <a:ext cx="9144000" cy="3657599"/>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en-US" sz="1350" dirty="0">
              <a:solidFill>
                <a:prstClr val="white"/>
              </a:solidFill>
              <a:latin typeface="Calibri" panose="020F0502020204030204"/>
            </a:endParaRPr>
          </a:p>
        </p:txBody>
      </p:sp>
      <p:sp>
        <p:nvSpPr>
          <p:cNvPr id="2" name="Title 1"/>
          <p:cNvSpPr>
            <a:spLocks noGrp="1"/>
          </p:cNvSpPr>
          <p:nvPr>
            <p:ph type="ctrTitle"/>
          </p:nvPr>
        </p:nvSpPr>
        <p:spPr>
          <a:xfrm>
            <a:off x="1842785" y="1823604"/>
            <a:ext cx="8260773" cy="1071997"/>
          </a:xfrm>
        </p:spPr>
        <p:txBody>
          <a:bodyPr>
            <a:normAutofit/>
          </a:bodyPr>
          <a:lstStyle/>
          <a:p>
            <a:pPr>
              <a:spcBef>
                <a:spcPts val="1800"/>
              </a:spcBef>
            </a:pPr>
            <a:r>
              <a:rPr lang="en-US" sz="4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Charter School Finance</a:t>
            </a:r>
            <a:endParaRPr lang="en-US" sz="4800" dirty="0">
              <a:solidFill>
                <a:schemeClr val="bg1"/>
              </a:solidFill>
              <a:latin typeface="Arial" panose="020B0604020202020204" pitchFamily="34" charset="0"/>
              <a:cs typeface="Arial" panose="020B0604020202020204" pitchFamily="34" charset="0"/>
            </a:endParaRPr>
          </a:p>
        </p:txBody>
      </p:sp>
      <p:sp>
        <p:nvSpPr>
          <p:cNvPr id="3" name="Subtitle 2"/>
          <p:cNvSpPr>
            <a:spLocks noGrp="1"/>
          </p:cNvSpPr>
          <p:nvPr>
            <p:ph type="subTitle" idx="1"/>
          </p:nvPr>
        </p:nvSpPr>
        <p:spPr>
          <a:xfrm>
            <a:off x="3661951" y="3233486"/>
            <a:ext cx="4798473" cy="1071997"/>
          </a:xfrm>
        </p:spPr>
        <p:txBody>
          <a:bodyPr>
            <a:noAutofit/>
          </a:bodyPr>
          <a:lstStyle/>
          <a:p>
            <a:r>
              <a:rPr lang="en-US" sz="2000" dirty="0">
                <a:solidFill>
                  <a:schemeClr val="bg1"/>
                </a:solidFill>
                <a:latin typeface="Arial" panose="020B0604020202020204" pitchFamily="34" charset="0"/>
                <a:cs typeface="Arial" panose="020B0604020202020204" pitchFamily="34" charset="0"/>
              </a:rPr>
              <a:t>June 2020</a:t>
            </a:r>
          </a:p>
          <a:p>
            <a:r>
              <a:rPr lang="en-US" sz="2000" dirty="0">
                <a:solidFill>
                  <a:schemeClr val="bg1"/>
                </a:solidFill>
                <a:latin typeface="Arial" panose="020B0604020202020204" pitchFamily="34" charset="0"/>
                <a:cs typeface="Arial" panose="020B0604020202020204" pitchFamily="34" charset="0"/>
              </a:rPr>
              <a:t>Alexis Schauss, Director of School Business</a:t>
            </a:r>
          </a:p>
          <a:p>
            <a:endParaRPr lang="en-US" sz="2000" dirty="0">
              <a:solidFill>
                <a:schemeClr val="bg1"/>
              </a:solidFill>
              <a:latin typeface="Arial" panose="020B0604020202020204" pitchFamily="34" charset="0"/>
              <a:cs typeface="Arial" panose="020B0604020202020204" pitchFamily="34" charset="0"/>
            </a:endParaRPr>
          </a:p>
          <a:p>
            <a:r>
              <a:rPr lang="en-US" sz="2000" dirty="0">
                <a:solidFill>
                  <a:schemeClr val="bg1"/>
                </a:solidFill>
                <a:latin typeface="Arial" panose="020B0604020202020204" pitchFamily="34" charset="0"/>
                <a:cs typeface="Arial" panose="020B0604020202020204" pitchFamily="34" charset="0"/>
              </a:rPr>
              <a:t>Sue Holly, Allotment Analyst</a:t>
            </a:r>
          </a:p>
          <a:p>
            <a:r>
              <a:rPr lang="en-US" sz="2000" dirty="0">
                <a:solidFill>
                  <a:schemeClr val="bg1"/>
                </a:solidFill>
                <a:latin typeface="Arial" panose="020B0604020202020204" pitchFamily="34" charset="0"/>
                <a:cs typeface="Arial" panose="020B0604020202020204" pitchFamily="34" charset="0"/>
              </a:rPr>
              <a:t>School Allotment Section</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6251" y="304801"/>
            <a:ext cx="4969870" cy="728915"/>
          </a:xfrm>
          <a:prstGeom prst="rect">
            <a:avLst/>
          </a:prstGeom>
        </p:spPr>
      </p:pic>
    </p:spTree>
    <p:extLst>
      <p:ext uri="{BB962C8B-B14F-4D97-AF65-F5344CB8AC3E}">
        <p14:creationId xmlns:p14="http://schemas.microsoft.com/office/powerpoint/2010/main" val="36112303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547191" y="0"/>
            <a:ext cx="9144000" cy="61722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4863" indent="-342900" eaLnBrk="0" fontAlgn="base" hangingPunct="0">
              <a:spcBef>
                <a:spcPct val="20000"/>
              </a:spcBef>
              <a:spcAft>
                <a:spcPct val="0"/>
              </a:spcAft>
              <a:buFont typeface="Arial" panose="020B0604020202020204" pitchFamily="34" charset="0"/>
              <a:buChar char="•"/>
            </a:pPr>
            <a:endParaRPr lang="en-US" sz="2400" b="1" dirty="0">
              <a:solidFill>
                <a:prstClr val="white"/>
              </a:solidFill>
              <a:latin typeface="Calibri" panose="020F0502020204030204"/>
            </a:endParaRPr>
          </a:p>
        </p:txBody>
      </p:sp>
      <p:sp>
        <p:nvSpPr>
          <p:cNvPr id="6" name="Slide Number Placeholder 5"/>
          <p:cNvSpPr>
            <a:spLocks noGrp="1"/>
          </p:cNvSpPr>
          <p:nvPr>
            <p:ph type="sldNum" sz="quarter" idx="12"/>
          </p:nvPr>
        </p:nvSpPr>
        <p:spPr/>
        <p:txBody>
          <a:bodyPr/>
          <a:lstStyle/>
          <a:p>
            <a:pPr eaLnBrk="0" fontAlgn="base" hangingPunct="0">
              <a:spcBef>
                <a:spcPct val="20000"/>
              </a:spcBef>
              <a:spcAft>
                <a:spcPct val="0"/>
              </a:spcAft>
            </a:pPr>
            <a:fld id="{ADAA8C77-C57D-41C2-9D50-0668B7B3E2F5}" type="slidenum">
              <a:rPr lang="en-US" sz="1200" b="1">
                <a:solidFill>
                  <a:prstClr val="black"/>
                </a:solidFill>
                <a:latin typeface="Times" pitchFamily="18" charset="0"/>
              </a:rPr>
              <a:pPr eaLnBrk="0" fontAlgn="base" hangingPunct="0">
                <a:spcBef>
                  <a:spcPct val="20000"/>
                </a:spcBef>
                <a:spcAft>
                  <a:spcPct val="0"/>
                </a:spcAft>
              </a:pPr>
              <a:t>40</a:t>
            </a:fld>
            <a:endParaRPr lang="en-US" sz="1200" b="1" dirty="0">
              <a:solidFill>
                <a:prstClr val="black"/>
              </a:solidFill>
              <a:latin typeface="Times" pitchFamily="18"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9353" y="6344061"/>
            <a:ext cx="2375303" cy="348378"/>
          </a:xfrm>
          <a:prstGeom prst="rect">
            <a:avLst/>
          </a:prstGeom>
        </p:spPr>
      </p:pic>
      <p:sp>
        <p:nvSpPr>
          <p:cNvPr id="7" name="Title 4"/>
          <p:cNvSpPr>
            <a:spLocks noGrp="1"/>
          </p:cNvSpPr>
          <p:nvPr>
            <p:ph type="title"/>
          </p:nvPr>
        </p:nvSpPr>
        <p:spPr>
          <a:xfrm>
            <a:off x="2497931" y="327711"/>
            <a:ext cx="8193261" cy="994172"/>
          </a:xfrm>
        </p:spPr>
        <p:txBody>
          <a:bodyPr>
            <a:normAutofit/>
          </a:bodyPr>
          <a:lstStyle/>
          <a:p>
            <a:r>
              <a:rPr lang="en-US" sz="3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Chart of Accounts</a:t>
            </a:r>
          </a:p>
        </p:txBody>
      </p:sp>
      <p:sp>
        <p:nvSpPr>
          <p:cNvPr id="10" name="Rectangle 3">
            <a:extLst>
              <a:ext uri="{FF2B5EF4-FFF2-40B4-BE49-F238E27FC236}">
                <a16:creationId xmlns:a16="http://schemas.microsoft.com/office/drawing/2014/main" id="{33716BBB-29E6-47D6-B4E5-9231F0DB3B06}"/>
              </a:ext>
            </a:extLst>
          </p:cNvPr>
          <p:cNvSpPr txBox="1">
            <a:spLocks/>
          </p:cNvSpPr>
          <p:nvPr/>
        </p:nvSpPr>
        <p:spPr>
          <a:xfrm>
            <a:off x="1981200" y="1219201"/>
            <a:ext cx="8001000" cy="490696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altLang="en-US" sz="2800" b="1" dirty="0">
              <a:solidFill>
                <a:prstClr val="white"/>
              </a:solidFill>
              <a:latin typeface="Calibri" panose="020F0502020204030204"/>
            </a:endParaRPr>
          </a:p>
        </p:txBody>
      </p:sp>
      <p:sp>
        <p:nvSpPr>
          <p:cNvPr id="12" name="Content Placeholder 2">
            <a:extLst>
              <a:ext uri="{FF2B5EF4-FFF2-40B4-BE49-F238E27FC236}">
                <a16:creationId xmlns:a16="http://schemas.microsoft.com/office/drawing/2014/main" id="{1BC5F620-8034-4116-B8DD-A5AD24069CD3}"/>
              </a:ext>
            </a:extLst>
          </p:cNvPr>
          <p:cNvSpPr txBox="1">
            <a:spLocks/>
          </p:cNvSpPr>
          <p:nvPr/>
        </p:nvSpPr>
        <p:spPr>
          <a:xfrm>
            <a:off x="1973249" y="1325197"/>
            <a:ext cx="8229600" cy="452596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30187" indent="0">
              <a:buNone/>
            </a:pPr>
            <a:endParaRPr lang="en-US" sz="2800" b="1" dirty="0">
              <a:solidFill>
                <a:prstClr val="white"/>
              </a:solidFill>
              <a:latin typeface="Calibri" panose="020F0502020204030204"/>
            </a:endParaRPr>
          </a:p>
        </p:txBody>
      </p:sp>
      <p:sp>
        <p:nvSpPr>
          <p:cNvPr id="11" name="Rectangle 3">
            <a:extLst>
              <a:ext uri="{FF2B5EF4-FFF2-40B4-BE49-F238E27FC236}">
                <a16:creationId xmlns:a16="http://schemas.microsoft.com/office/drawing/2014/main" id="{86DE660D-E7EA-4699-9394-D22FA87810EA}"/>
              </a:ext>
            </a:extLst>
          </p:cNvPr>
          <p:cNvSpPr txBox="1">
            <a:spLocks noChangeArrowheads="1"/>
          </p:cNvSpPr>
          <p:nvPr/>
        </p:nvSpPr>
        <p:spPr>
          <a:xfrm>
            <a:off x="1866900" y="1635319"/>
            <a:ext cx="8229600" cy="4525963"/>
          </a:xfrm>
          <a:prstGeom prst="rect">
            <a:avLst/>
          </a:prstGeom>
          <a:noFill/>
          <a:ln/>
        </p:spPr>
        <p:txBody>
          <a:bodyPr vert="horz" lIns="92075" tIns="46038" rIns="92075" bIns="46038"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684213" indent="-222250"/>
            <a:r>
              <a:rPr lang="en-US" sz="2400" b="1" dirty="0">
                <a:solidFill>
                  <a:prstClr val="white"/>
                </a:solidFill>
                <a:latin typeface="Calibri" panose="020F0502020204030204"/>
              </a:rPr>
              <a:t>Uniform Accounting System for all LEAs and Charters</a:t>
            </a:r>
          </a:p>
          <a:p>
            <a:pPr marL="684213" indent="-222250"/>
            <a:r>
              <a:rPr lang="en-US" sz="2400" b="1" dirty="0">
                <a:solidFill>
                  <a:prstClr val="white"/>
                </a:solidFill>
                <a:latin typeface="Calibri" panose="020F0502020204030204"/>
              </a:rPr>
              <a:t>Information Gathering</a:t>
            </a:r>
          </a:p>
          <a:p>
            <a:pPr marL="684213" indent="-222250"/>
            <a:r>
              <a:rPr lang="en-US" sz="2400" b="1" dirty="0">
                <a:solidFill>
                  <a:prstClr val="white"/>
                </a:solidFill>
                <a:latin typeface="Calibri" panose="020F0502020204030204"/>
              </a:rPr>
              <a:t>Consistency amongst LEAs and Charters</a:t>
            </a:r>
          </a:p>
          <a:p>
            <a:pPr marL="684213" indent="-222250"/>
            <a:r>
              <a:rPr lang="en-US" sz="2400" b="1" dirty="0">
                <a:solidFill>
                  <a:prstClr val="white"/>
                </a:solidFill>
                <a:latin typeface="Calibri" panose="020F0502020204030204"/>
              </a:rPr>
              <a:t>Comparability between years</a:t>
            </a:r>
          </a:p>
          <a:p>
            <a:pPr marL="684213" indent="-222250"/>
            <a:r>
              <a:rPr lang="en-US" sz="2400" b="1" dirty="0">
                <a:solidFill>
                  <a:prstClr val="white"/>
                </a:solidFill>
                <a:latin typeface="Calibri" panose="020F0502020204030204"/>
              </a:rPr>
              <a:t>Decision making tool</a:t>
            </a:r>
          </a:p>
          <a:p>
            <a:pPr marL="684213" indent="-222250">
              <a:buNone/>
            </a:pPr>
            <a:endParaRPr lang="en-US" b="1" cap="all" dirty="0">
              <a:solidFill>
                <a:prstClr val="white"/>
              </a:solidFill>
              <a:latin typeface="Calibri" panose="020F0502020204030204"/>
            </a:endParaRPr>
          </a:p>
          <a:p>
            <a:pPr marL="684213" indent="-222250">
              <a:buNone/>
            </a:pPr>
            <a:r>
              <a:rPr lang="en-US" b="1" cap="all" dirty="0">
                <a:solidFill>
                  <a:prstClr val="white"/>
                </a:solidFill>
                <a:latin typeface="Calibri" panose="020F0502020204030204"/>
              </a:rPr>
              <a:t>https://www.dpi.nc.gov/districts-schools/district-operations/financial-and-business-services/school-district-finance-operations/chart-accounts</a:t>
            </a:r>
            <a:endParaRPr lang="en-US" sz="2400" b="1" dirty="0">
              <a:solidFill>
                <a:prstClr val="white"/>
              </a:solidFill>
              <a:latin typeface="Calibri" panose="020F0502020204030204"/>
            </a:endParaRPr>
          </a:p>
        </p:txBody>
      </p:sp>
    </p:spTree>
    <p:extLst>
      <p:ext uri="{BB962C8B-B14F-4D97-AF65-F5344CB8AC3E}">
        <p14:creationId xmlns:p14="http://schemas.microsoft.com/office/powerpoint/2010/main" val="6631333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nodePh="1">
                                  <p:stCondLst>
                                    <p:cond delay="0"/>
                                  </p:stCondLst>
                                  <p:endCondLst>
                                    <p:cond evt="begin" delay="0">
                                      <p:tn val="5"/>
                                    </p:cond>
                                  </p:end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10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547191" y="0"/>
            <a:ext cx="9144000" cy="61722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4863" indent="-342900" eaLnBrk="0" fontAlgn="base" hangingPunct="0">
              <a:spcBef>
                <a:spcPct val="20000"/>
              </a:spcBef>
              <a:spcAft>
                <a:spcPct val="0"/>
              </a:spcAft>
              <a:buFont typeface="Arial" panose="020B0604020202020204" pitchFamily="34" charset="0"/>
              <a:buChar char="•"/>
            </a:pPr>
            <a:endParaRPr lang="en-US" sz="2400" b="1" dirty="0">
              <a:solidFill>
                <a:prstClr val="white"/>
              </a:solidFill>
              <a:latin typeface="Calibri" panose="020F0502020204030204"/>
            </a:endParaRPr>
          </a:p>
        </p:txBody>
      </p:sp>
      <p:sp>
        <p:nvSpPr>
          <p:cNvPr id="6" name="Slide Number Placeholder 5"/>
          <p:cNvSpPr>
            <a:spLocks noGrp="1"/>
          </p:cNvSpPr>
          <p:nvPr>
            <p:ph type="sldNum" sz="quarter" idx="12"/>
          </p:nvPr>
        </p:nvSpPr>
        <p:spPr/>
        <p:txBody>
          <a:bodyPr/>
          <a:lstStyle/>
          <a:p>
            <a:pPr eaLnBrk="0" fontAlgn="base" hangingPunct="0">
              <a:spcBef>
                <a:spcPct val="20000"/>
              </a:spcBef>
              <a:spcAft>
                <a:spcPct val="0"/>
              </a:spcAft>
            </a:pPr>
            <a:fld id="{ADAA8C77-C57D-41C2-9D50-0668B7B3E2F5}" type="slidenum">
              <a:rPr lang="en-US" sz="1200" b="1">
                <a:solidFill>
                  <a:prstClr val="black"/>
                </a:solidFill>
                <a:latin typeface="Times" pitchFamily="18" charset="0"/>
              </a:rPr>
              <a:pPr eaLnBrk="0" fontAlgn="base" hangingPunct="0">
                <a:spcBef>
                  <a:spcPct val="20000"/>
                </a:spcBef>
                <a:spcAft>
                  <a:spcPct val="0"/>
                </a:spcAft>
              </a:pPr>
              <a:t>41</a:t>
            </a:fld>
            <a:endParaRPr lang="en-US" sz="1200" b="1" dirty="0">
              <a:solidFill>
                <a:prstClr val="black"/>
              </a:solidFill>
              <a:latin typeface="Times" pitchFamily="18"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9353" y="6344061"/>
            <a:ext cx="2375303" cy="348378"/>
          </a:xfrm>
          <a:prstGeom prst="rect">
            <a:avLst/>
          </a:prstGeom>
        </p:spPr>
      </p:pic>
      <p:sp>
        <p:nvSpPr>
          <p:cNvPr id="7" name="Title 4"/>
          <p:cNvSpPr>
            <a:spLocks noGrp="1"/>
          </p:cNvSpPr>
          <p:nvPr>
            <p:ph type="title"/>
          </p:nvPr>
        </p:nvSpPr>
        <p:spPr>
          <a:xfrm>
            <a:off x="2497931" y="327711"/>
            <a:ext cx="8193261" cy="994172"/>
          </a:xfrm>
        </p:spPr>
        <p:txBody>
          <a:bodyPr>
            <a:normAutofit/>
          </a:bodyPr>
          <a:lstStyle/>
          <a:p>
            <a:r>
              <a:rPr lang="en-US" sz="3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Chart of Accounts</a:t>
            </a:r>
          </a:p>
        </p:txBody>
      </p:sp>
      <p:sp>
        <p:nvSpPr>
          <p:cNvPr id="10" name="Rectangle 3">
            <a:extLst>
              <a:ext uri="{FF2B5EF4-FFF2-40B4-BE49-F238E27FC236}">
                <a16:creationId xmlns:a16="http://schemas.microsoft.com/office/drawing/2014/main" id="{33716BBB-29E6-47D6-B4E5-9231F0DB3B06}"/>
              </a:ext>
            </a:extLst>
          </p:cNvPr>
          <p:cNvSpPr txBox="1">
            <a:spLocks/>
          </p:cNvSpPr>
          <p:nvPr/>
        </p:nvSpPr>
        <p:spPr>
          <a:xfrm>
            <a:off x="1981200" y="1219201"/>
            <a:ext cx="8001000" cy="490696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altLang="en-US" sz="2800" b="1" dirty="0">
              <a:solidFill>
                <a:prstClr val="white"/>
              </a:solidFill>
              <a:latin typeface="Calibri" panose="020F0502020204030204"/>
            </a:endParaRPr>
          </a:p>
        </p:txBody>
      </p:sp>
      <p:sp>
        <p:nvSpPr>
          <p:cNvPr id="12" name="Content Placeholder 2">
            <a:extLst>
              <a:ext uri="{FF2B5EF4-FFF2-40B4-BE49-F238E27FC236}">
                <a16:creationId xmlns:a16="http://schemas.microsoft.com/office/drawing/2014/main" id="{1BC5F620-8034-4116-B8DD-A5AD24069CD3}"/>
              </a:ext>
            </a:extLst>
          </p:cNvPr>
          <p:cNvSpPr txBox="1">
            <a:spLocks/>
          </p:cNvSpPr>
          <p:nvPr/>
        </p:nvSpPr>
        <p:spPr>
          <a:xfrm>
            <a:off x="1973249" y="1325197"/>
            <a:ext cx="8229600" cy="452596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30187" indent="0">
              <a:buNone/>
            </a:pPr>
            <a:endParaRPr lang="en-US" sz="2800" b="1" dirty="0">
              <a:solidFill>
                <a:prstClr val="white"/>
              </a:solidFill>
              <a:latin typeface="Calibri" panose="020F0502020204030204"/>
            </a:endParaRPr>
          </a:p>
        </p:txBody>
      </p:sp>
      <p:sp>
        <p:nvSpPr>
          <p:cNvPr id="13" name="Rectangle 3">
            <a:extLst>
              <a:ext uri="{FF2B5EF4-FFF2-40B4-BE49-F238E27FC236}">
                <a16:creationId xmlns:a16="http://schemas.microsoft.com/office/drawing/2014/main" id="{F3E78669-5B94-40F7-AE9F-8C1C51D8192C}"/>
              </a:ext>
            </a:extLst>
          </p:cNvPr>
          <p:cNvSpPr txBox="1">
            <a:spLocks noChangeArrowheads="1"/>
          </p:cNvSpPr>
          <p:nvPr/>
        </p:nvSpPr>
        <p:spPr>
          <a:xfrm>
            <a:off x="1981200" y="1600201"/>
            <a:ext cx="8229600" cy="452596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461963" indent="0">
              <a:lnSpc>
                <a:spcPct val="100000"/>
              </a:lnSpc>
              <a:buNone/>
            </a:pPr>
            <a:r>
              <a:rPr lang="en-US" sz="2400" b="1" dirty="0">
                <a:solidFill>
                  <a:prstClr val="white"/>
                </a:solidFill>
                <a:latin typeface="Calibri" panose="020F0502020204030204"/>
              </a:rPr>
              <a:t>Data in the chart is used for:</a:t>
            </a:r>
          </a:p>
          <a:p>
            <a:pPr marL="804863" lvl="1" indent="-342900">
              <a:lnSpc>
                <a:spcPct val="100000"/>
              </a:lnSpc>
              <a:spcBef>
                <a:spcPts val="750"/>
              </a:spcBef>
            </a:pPr>
            <a:r>
              <a:rPr lang="en-US" sz="2400" b="1" dirty="0">
                <a:solidFill>
                  <a:prstClr val="white"/>
                </a:solidFill>
                <a:latin typeface="Calibri" panose="020F0502020204030204"/>
              </a:rPr>
              <a:t>Reports on Teachers</a:t>
            </a:r>
          </a:p>
          <a:p>
            <a:pPr marL="684213" lvl="1" indent="-222250">
              <a:lnSpc>
                <a:spcPct val="100000"/>
              </a:lnSpc>
              <a:spcBef>
                <a:spcPts val="750"/>
              </a:spcBef>
            </a:pPr>
            <a:r>
              <a:rPr lang="en-US" sz="2400" b="1" dirty="0">
                <a:solidFill>
                  <a:prstClr val="white"/>
                </a:solidFill>
                <a:latin typeface="Calibri" panose="020F0502020204030204"/>
              </a:rPr>
              <a:t>Teacher certification requirement (50% rule – brick and mortar)</a:t>
            </a:r>
          </a:p>
          <a:p>
            <a:pPr marL="684213" lvl="1" indent="-222250">
              <a:lnSpc>
                <a:spcPct val="100000"/>
              </a:lnSpc>
              <a:spcBef>
                <a:spcPts val="750"/>
              </a:spcBef>
            </a:pPr>
            <a:r>
              <a:rPr lang="en-US" sz="2400" b="1" dirty="0">
                <a:solidFill>
                  <a:prstClr val="white"/>
                </a:solidFill>
                <a:latin typeface="Calibri" panose="020F0502020204030204"/>
              </a:rPr>
              <a:t>Reporting to the General Assembly, Federal Government, media and general public on past and future education initiatives</a:t>
            </a:r>
          </a:p>
          <a:p>
            <a:pPr marL="684213" lvl="1" indent="-222250">
              <a:lnSpc>
                <a:spcPct val="100000"/>
              </a:lnSpc>
              <a:spcBef>
                <a:spcPts val="750"/>
              </a:spcBef>
            </a:pPr>
            <a:r>
              <a:rPr lang="en-US" sz="2400" b="1" dirty="0">
                <a:solidFill>
                  <a:prstClr val="white"/>
                </a:solidFill>
                <a:latin typeface="Calibri" panose="020F0502020204030204"/>
              </a:rPr>
              <a:t>Building the budget</a:t>
            </a:r>
          </a:p>
          <a:p>
            <a:pPr marL="684213" lvl="1" indent="-222250">
              <a:lnSpc>
                <a:spcPct val="100000"/>
              </a:lnSpc>
              <a:spcBef>
                <a:spcPts val="750"/>
              </a:spcBef>
            </a:pPr>
            <a:r>
              <a:rPr lang="en-US" sz="2400" b="1" dirty="0">
                <a:solidFill>
                  <a:prstClr val="white"/>
                </a:solidFill>
                <a:latin typeface="Calibri" panose="020F0502020204030204"/>
              </a:rPr>
              <a:t>Research and Statistics</a:t>
            </a:r>
          </a:p>
        </p:txBody>
      </p:sp>
    </p:spTree>
    <p:extLst>
      <p:ext uri="{BB962C8B-B14F-4D97-AF65-F5344CB8AC3E}">
        <p14:creationId xmlns:p14="http://schemas.microsoft.com/office/powerpoint/2010/main" val="2108091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nodePh="1">
                                  <p:stCondLst>
                                    <p:cond delay="0"/>
                                  </p:stCondLst>
                                  <p:endCondLst>
                                    <p:cond evt="begin" delay="0">
                                      <p:tn val="5"/>
                                    </p:cond>
                                  </p:end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10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547854" y="24517"/>
            <a:ext cx="9144000" cy="61722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4863" indent="-342900" eaLnBrk="0" fontAlgn="base" hangingPunct="0">
              <a:spcBef>
                <a:spcPct val="20000"/>
              </a:spcBef>
              <a:spcAft>
                <a:spcPct val="0"/>
              </a:spcAft>
              <a:buFont typeface="Arial" panose="020B0604020202020204" pitchFamily="34" charset="0"/>
              <a:buChar char="•"/>
            </a:pPr>
            <a:endParaRPr lang="en-US" sz="2400" b="1" dirty="0">
              <a:solidFill>
                <a:prstClr val="white"/>
              </a:solidFill>
              <a:latin typeface="Calibri" panose="020F0502020204030204"/>
            </a:endParaRPr>
          </a:p>
        </p:txBody>
      </p:sp>
      <p:sp>
        <p:nvSpPr>
          <p:cNvPr id="6" name="Slide Number Placeholder 5"/>
          <p:cNvSpPr>
            <a:spLocks noGrp="1"/>
          </p:cNvSpPr>
          <p:nvPr>
            <p:ph type="sldNum" sz="quarter" idx="12"/>
          </p:nvPr>
        </p:nvSpPr>
        <p:spPr/>
        <p:txBody>
          <a:bodyPr/>
          <a:lstStyle/>
          <a:p>
            <a:pPr eaLnBrk="0" fontAlgn="base" hangingPunct="0">
              <a:spcBef>
                <a:spcPct val="20000"/>
              </a:spcBef>
              <a:spcAft>
                <a:spcPct val="0"/>
              </a:spcAft>
            </a:pPr>
            <a:fld id="{ADAA8C77-C57D-41C2-9D50-0668B7B3E2F5}" type="slidenum">
              <a:rPr lang="en-US" sz="1200" b="1">
                <a:solidFill>
                  <a:prstClr val="black"/>
                </a:solidFill>
                <a:latin typeface="Times" pitchFamily="18" charset="0"/>
              </a:rPr>
              <a:pPr eaLnBrk="0" fontAlgn="base" hangingPunct="0">
                <a:spcBef>
                  <a:spcPct val="20000"/>
                </a:spcBef>
                <a:spcAft>
                  <a:spcPct val="0"/>
                </a:spcAft>
              </a:pPr>
              <a:t>42</a:t>
            </a:fld>
            <a:endParaRPr lang="en-US" sz="1200" b="1" dirty="0">
              <a:solidFill>
                <a:prstClr val="black"/>
              </a:solidFill>
              <a:latin typeface="Times" pitchFamily="18"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9353" y="6344061"/>
            <a:ext cx="2375303" cy="348378"/>
          </a:xfrm>
          <a:prstGeom prst="rect">
            <a:avLst/>
          </a:prstGeom>
        </p:spPr>
      </p:pic>
      <p:sp>
        <p:nvSpPr>
          <p:cNvPr id="7" name="Title 4"/>
          <p:cNvSpPr>
            <a:spLocks noGrp="1"/>
          </p:cNvSpPr>
          <p:nvPr>
            <p:ph type="title"/>
          </p:nvPr>
        </p:nvSpPr>
        <p:spPr>
          <a:xfrm>
            <a:off x="2497931" y="327711"/>
            <a:ext cx="8193261" cy="994172"/>
          </a:xfrm>
        </p:spPr>
        <p:txBody>
          <a:bodyPr>
            <a:normAutofit/>
          </a:bodyPr>
          <a:lstStyle/>
          <a:p>
            <a:r>
              <a:rPr lang="en-US" sz="3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Financial Reports</a:t>
            </a:r>
          </a:p>
        </p:txBody>
      </p:sp>
      <p:sp>
        <p:nvSpPr>
          <p:cNvPr id="10" name="Rectangle 3">
            <a:extLst>
              <a:ext uri="{FF2B5EF4-FFF2-40B4-BE49-F238E27FC236}">
                <a16:creationId xmlns:a16="http://schemas.microsoft.com/office/drawing/2014/main" id="{33716BBB-29E6-47D6-B4E5-9231F0DB3B06}"/>
              </a:ext>
            </a:extLst>
          </p:cNvPr>
          <p:cNvSpPr txBox="1">
            <a:spLocks/>
          </p:cNvSpPr>
          <p:nvPr/>
        </p:nvSpPr>
        <p:spPr>
          <a:xfrm>
            <a:off x="1981200" y="1219201"/>
            <a:ext cx="8001000" cy="490696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altLang="en-US" sz="2800" b="1" dirty="0">
              <a:solidFill>
                <a:prstClr val="white"/>
              </a:solidFill>
              <a:latin typeface="Calibri" panose="020F0502020204030204"/>
            </a:endParaRPr>
          </a:p>
        </p:txBody>
      </p:sp>
      <p:sp>
        <p:nvSpPr>
          <p:cNvPr id="12" name="Content Placeholder 2">
            <a:extLst>
              <a:ext uri="{FF2B5EF4-FFF2-40B4-BE49-F238E27FC236}">
                <a16:creationId xmlns:a16="http://schemas.microsoft.com/office/drawing/2014/main" id="{1BC5F620-8034-4116-B8DD-A5AD24069CD3}"/>
              </a:ext>
            </a:extLst>
          </p:cNvPr>
          <p:cNvSpPr txBox="1">
            <a:spLocks/>
          </p:cNvSpPr>
          <p:nvPr/>
        </p:nvSpPr>
        <p:spPr>
          <a:xfrm>
            <a:off x="1973249" y="1325197"/>
            <a:ext cx="8229600" cy="452596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30187" indent="0">
              <a:buNone/>
            </a:pPr>
            <a:endParaRPr lang="en-US" sz="2800" b="1" dirty="0">
              <a:solidFill>
                <a:prstClr val="white"/>
              </a:solidFill>
              <a:latin typeface="Calibri" panose="020F0502020204030204"/>
            </a:endParaRPr>
          </a:p>
        </p:txBody>
      </p:sp>
      <p:sp>
        <p:nvSpPr>
          <p:cNvPr id="11" name="Rectangle 3">
            <a:extLst>
              <a:ext uri="{FF2B5EF4-FFF2-40B4-BE49-F238E27FC236}">
                <a16:creationId xmlns:a16="http://schemas.microsoft.com/office/drawing/2014/main" id="{87C9B336-2C44-410B-B7FB-8896F0EC9BD6}"/>
              </a:ext>
            </a:extLst>
          </p:cNvPr>
          <p:cNvSpPr txBox="1">
            <a:spLocks noChangeArrowheads="1"/>
          </p:cNvSpPr>
          <p:nvPr/>
        </p:nvSpPr>
        <p:spPr>
          <a:xfrm>
            <a:off x="1981200" y="1295401"/>
            <a:ext cx="8229600" cy="452596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None/>
            </a:pPr>
            <a:r>
              <a:rPr lang="en-US" sz="2400" b="1" dirty="0">
                <a:solidFill>
                  <a:prstClr val="white"/>
                </a:solidFill>
                <a:latin typeface="Calibri" panose="020F0502020204030204"/>
              </a:rPr>
              <a:t>Access these reports via WS_FTP PRO Software</a:t>
            </a:r>
          </a:p>
          <a:p>
            <a:pPr marL="461963" indent="-461963"/>
            <a:r>
              <a:rPr lang="en-US" sz="2400" b="1" dirty="0">
                <a:solidFill>
                  <a:prstClr val="white"/>
                </a:solidFill>
                <a:latin typeface="Calibri" panose="020F0502020204030204"/>
              </a:rPr>
              <a:t>ALTARPO1 - 	Budget Allotment Revision</a:t>
            </a:r>
          </a:p>
          <a:p>
            <a:pPr marL="461963" indent="-461963"/>
            <a:r>
              <a:rPr lang="en-US" sz="2400" b="1" dirty="0">
                <a:solidFill>
                  <a:prstClr val="white"/>
                </a:solidFill>
                <a:latin typeface="Calibri" panose="020F0502020204030204"/>
              </a:rPr>
              <a:t>ALTINRP1 - 	Planning Allotments</a:t>
            </a:r>
          </a:p>
          <a:p>
            <a:pPr marL="461963" indent="-461963"/>
            <a:r>
              <a:rPr lang="en-US" sz="2400" b="1" dirty="0">
                <a:solidFill>
                  <a:prstClr val="white"/>
                </a:solidFill>
                <a:latin typeface="Calibri" panose="020F0502020204030204"/>
              </a:rPr>
              <a:t>JHA 305 - 	Local Account Balance Reconciliation</a:t>
            </a:r>
          </a:p>
          <a:p>
            <a:pPr marL="461963" indent="-461963"/>
            <a:r>
              <a:rPr lang="en-US" sz="2400" b="1" dirty="0">
                <a:solidFill>
                  <a:prstClr val="white"/>
                </a:solidFill>
                <a:latin typeface="Calibri" panose="020F0502020204030204"/>
              </a:rPr>
              <a:t>JHA 705 - 	Budget Balance Reconciliation</a:t>
            </a:r>
          </a:p>
          <a:p>
            <a:pPr marL="461963" indent="-461963"/>
            <a:r>
              <a:rPr lang="en-US" sz="2400" b="1" dirty="0">
                <a:solidFill>
                  <a:prstClr val="white"/>
                </a:solidFill>
                <a:latin typeface="Calibri" panose="020F0502020204030204"/>
              </a:rPr>
              <a:t>JHA714 - 	Cash Balance Report</a:t>
            </a:r>
          </a:p>
          <a:p>
            <a:pPr marL="461963" indent="-461963"/>
            <a:r>
              <a:rPr lang="en-US" sz="2400" b="1" dirty="0">
                <a:solidFill>
                  <a:prstClr val="white"/>
                </a:solidFill>
                <a:latin typeface="Calibri" panose="020F0502020204030204"/>
              </a:rPr>
              <a:t>Monitor - 	Monthly Monitoring Report</a:t>
            </a:r>
          </a:p>
          <a:p>
            <a:pPr>
              <a:buNone/>
            </a:pPr>
            <a:endParaRPr lang="en-US" sz="2400" b="1" dirty="0">
              <a:solidFill>
                <a:prstClr val="white"/>
              </a:solidFill>
              <a:latin typeface="Calibri" panose="020F0502020204030204"/>
            </a:endParaRPr>
          </a:p>
          <a:p>
            <a:pPr marL="0" indent="0">
              <a:buNone/>
            </a:pPr>
            <a:br>
              <a:rPr lang="en-US" sz="2800" dirty="0">
                <a:solidFill>
                  <a:prstClr val="black"/>
                </a:solidFill>
                <a:latin typeface="Calibri" panose="020F0502020204030204"/>
              </a:rPr>
            </a:br>
            <a:r>
              <a:rPr lang="en-US" sz="2800" dirty="0">
                <a:solidFill>
                  <a:prstClr val="black"/>
                </a:solidFill>
                <a:latin typeface="Calibri" panose="020F0502020204030204"/>
              </a:rPr>
              <a:t>	</a:t>
            </a:r>
          </a:p>
          <a:p>
            <a:pPr>
              <a:buNone/>
            </a:pPr>
            <a:endParaRPr lang="en-US" dirty="0">
              <a:solidFill>
                <a:prstClr val="black"/>
              </a:solidFill>
              <a:latin typeface="Calibri" panose="020F0502020204030204"/>
            </a:endParaRPr>
          </a:p>
        </p:txBody>
      </p:sp>
    </p:spTree>
    <p:extLst>
      <p:ext uri="{BB962C8B-B14F-4D97-AF65-F5344CB8AC3E}">
        <p14:creationId xmlns:p14="http://schemas.microsoft.com/office/powerpoint/2010/main" val="3075031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nodePh="1">
                                  <p:stCondLst>
                                    <p:cond delay="0"/>
                                  </p:stCondLst>
                                  <p:endCondLst>
                                    <p:cond evt="begin" delay="0">
                                      <p:tn val="5"/>
                                    </p:cond>
                                  </p:end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10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547854" y="24517"/>
            <a:ext cx="9144000" cy="61722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4863" indent="-342900" eaLnBrk="0" fontAlgn="base" hangingPunct="0">
              <a:spcBef>
                <a:spcPct val="20000"/>
              </a:spcBef>
              <a:spcAft>
                <a:spcPct val="0"/>
              </a:spcAft>
              <a:buFont typeface="Arial" panose="020B0604020202020204" pitchFamily="34" charset="0"/>
              <a:buChar char="•"/>
            </a:pPr>
            <a:endParaRPr lang="en-US" sz="2400" b="1" dirty="0">
              <a:solidFill>
                <a:prstClr val="white"/>
              </a:solidFill>
              <a:latin typeface="Calibri" panose="020F0502020204030204"/>
            </a:endParaRPr>
          </a:p>
        </p:txBody>
      </p:sp>
      <p:sp>
        <p:nvSpPr>
          <p:cNvPr id="6" name="Slide Number Placeholder 5"/>
          <p:cNvSpPr>
            <a:spLocks noGrp="1"/>
          </p:cNvSpPr>
          <p:nvPr>
            <p:ph type="sldNum" sz="quarter" idx="12"/>
          </p:nvPr>
        </p:nvSpPr>
        <p:spPr/>
        <p:txBody>
          <a:bodyPr/>
          <a:lstStyle/>
          <a:p>
            <a:pPr eaLnBrk="0" fontAlgn="base" hangingPunct="0">
              <a:spcBef>
                <a:spcPct val="20000"/>
              </a:spcBef>
              <a:spcAft>
                <a:spcPct val="0"/>
              </a:spcAft>
            </a:pPr>
            <a:fld id="{ADAA8C77-C57D-41C2-9D50-0668B7B3E2F5}" type="slidenum">
              <a:rPr lang="en-US" sz="1200" b="1">
                <a:solidFill>
                  <a:prstClr val="black"/>
                </a:solidFill>
                <a:latin typeface="Times" pitchFamily="18" charset="0"/>
              </a:rPr>
              <a:pPr eaLnBrk="0" fontAlgn="base" hangingPunct="0">
                <a:spcBef>
                  <a:spcPct val="20000"/>
                </a:spcBef>
                <a:spcAft>
                  <a:spcPct val="0"/>
                </a:spcAft>
              </a:pPr>
              <a:t>43</a:t>
            </a:fld>
            <a:endParaRPr lang="en-US" sz="1200" b="1" dirty="0">
              <a:solidFill>
                <a:prstClr val="black"/>
              </a:solidFill>
              <a:latin typeface="Times" pitchFamily="18"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9353" y="6344061"/>
            <a:ext cx="2375303" cy="348378"/>
          </a:xfrm>
          <a:prstGeom prst="rect">
            <a:avLst/>
          </a:prstGeom>
        </p:spPr>
      </p:pic>
      <p:sp>
        <p:nvSpPr>
          <p:cNvPr id="7" name="Title 4"/>
          <p:cNvSpPr>
            <a:spLocks noGrp="1"/>
          </p:cNvSpPr>
          <p:nvPr>
            <p:ph type="title"/>
          </p:nvPr>
        </p:nvSpPr>
        <p:spPr>
          <a:xfrm>
            <a:off x="2497931" y="327711"/>
            <a:ext cx="8193261" cy="994172"/>
          </a:xfrm>
        </p:spPr>
        <p:txBody>
          <a:bodyPr>
            <a:normAutofit/>
          </a:bodyPr>
          <a:lstStyle/>
          <a:p>
            <a:r>
              <a:rPr lang="en-US" sz="3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Certificate of Occupancy</a:t>
            </a:r>
          </a:p>
        </p:txBody>
      </p:sp>
      <p:sp>
        <p:nvSpPr>
          <p:cNvPr id="10" name="Rectangle 3">
            <a:extLst>
              <a:ext uri="{FF2B5EF4-FFF2-40B4-BE49-F238E27FC236}">
                <a16:creationId xmlns:a16="http://schemas.microsoft.com/office/drawing/2014/main" id="{33716BBB-29E6-47D6-B4E5-9231F0DB3B06}"/>
              </a:ext>
            </a:extLst>
          </p:cNvPr>
          <p:cNvSpPr txBox="1">
            <a:spLocks/>
          </p:cNvSpPr>
          <p:nvPr/>
        </p:nvSpPr>
        <p:spPr>
          <a:xfrm>
            <a:off x="1981200" y="1219201"/>
            <a:ext cx="8001000" cy="490696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altLang="en-US" sz="2800" b="1" dirty="0">
              <a:solidFill>
                <a:prstClr val="white"/>
              </a:solidFill>
              <a:latin typeface="Calibri" panose="020F0502020204030204"/>
            </a:endParaRPr>
          </a:p>
        </p:txBody>
      </p:sp>
      <p:sp>
        <p:nvSpPr>
          <p:cNvPr id="12" name="Content Placeholder 2">
            <a:extLst>
              <a:ext uri="{FF2B5EF4-FFF2-40B4-BE49-F238E27FC236}">
                <a16:creationId xmlns:a16="http://schemas.microsoft.com/office/drawing/2014/main" id="{1BC5F620-8034-4116-B8DD-A5AD24069CD3}"/>
              </a:ext>
            </a:extLst>
          </p:cNvPr>
          <p:cNvSpPr txBox="1">
            <a:spLocks/>
          </p:cNvSpPr>
          <p:nvPr/>
        </p:nvSpPr>
        <p:spPr>
          <a:xfrm>
            <a:off x="1973249" y="1325197"/>
            <a:ext cx="8229600" cy="452596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30187" indent="0">
              <a:buNone/>
            </a:pPr>
            <a:endParaRPr lang="en-US" sz="2800" b="1" dirty="0">
              <a:solidFill>
                <a:prstClr val="white"/>
              </a:solidFill>
              <a:latin typeface="Calibri" panose="020F0502020204030204"/>
            </a:endParaRPr>
          </a:p>
        </p:txBody>
      </p:sp>
      <p:sp>
        <p:nvSpPr>
          <p:cNvPr id="11" name="Rectangle 3">
            <a:extLst>
              <a:ext uri="{FF2B5EF4-FFF2-40B4-BE49-F238E27FC236}">
                <a16:creationId xmlns:a16="http://schemas.microsoft.com/office/drawing/2014/main" id="{87C9B336-2C44-410B-B7FB-8896F0EC9BD6}"/>
              </a:ext>
            </a:extLst>
          </p:cNvPr>
          <p:cNvSpPr txBox="1">
            <a:spLocks noChangeArrowheads="1"/>
          </p:cNvSpPr>
          <p:nvPr/>
        </p:nvSpPr>
        <p:spPr>
          <a:xfrm>
            <a:off x="1981200" y="2057401"/>
            <a:ext cx="8229600" cy="376396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buNone/>
            </a:pPr>
            <a:r>
              <a:rPr lang="en-US" sz="3200" b="1" dirty="0">
                <a:solidFill>
                  <a:prstClr val="white"/>
                </a:solidFill>
                <a:latin typeface="Calibri" panose="020F0502020204030204"/>
              </a:rPr>
              <a:t>The following Forms are not Processed without a certificate of Occupancy</a:t>
            </a:r>
          </a:p>
          <a:p>
            <a:pPr>
              <a:buNone/>
            </a:pPr>
            <a:endParaRPr lang="en-US" sz="2400" b="1" dirty="0">
              <a:solidFill>
                <a:prstClr val="white"/>
              </a:solidFill>
              <a:latin typeface="Calibri" panose="020F0502020204030204"/>
            </a:endParaRPr>
          </a:p>
          <a:p>
            <a:pPr marL="0" indent="0">
              <a:buNone/>
            </a:pPr>
            <a:br>
              <a:rPr lang="en-US" sz="2800" dirty="0">
                <a:solidFill>
                  <a:prstClr val="black"/>
                </a:solidFill>
                <a:latin typeface="Calibri" panose="020F0502020204030204"/>
              </a:rPr>
            </a:br>
            <a:r>
              <a:rPr lang="en-US" sz="2800" dirty="0">
                <a:solidFill>
                  <a:prstClr val="black"/>
                </a:solidFill>
                <a:latin typeface="Calibri" panose="020F0502020204030204"/>
              </a:rPr>
              <a:t>	</a:t>
            </a:r>
          </a:p>
          <a:p>
            <a:pPr>
              <a:buNone/>
            </a:pPr>
            <a:endParaRPr lang="en-US" dirty="0">
              <a:solidFill>
                <a:prstClr val="black"/>
              </a:solidFill>
              <a:latin typeface="Calibri" panose="020F0502020204030204"/>
            </a:endParaRPr>
          </a:p>
        </p:txBody>
      </p:sp>
    </p:spTree>
    <p:extLst>
      <p:ext uri="{BB962C8B-B14F-4D97-AF65-F5344CB8AC3E}">
        <p14:creationId xmlns:p14="http://schemas.microsoft.com/office/powerpoint/2010/main" val="4154311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nodePh="1">
                                  <p:stCondLst>
                                    <p:cond delay="0"/>
                                  </p:stCondLst>
                                  <p:endCondLst>
                                    <p:cond evt="begin" delay="0">
                                      <p:tn val="5"/>
                                    </p:cond>
                                  </p:end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10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547191" y="0"/>
            <a:ext cx="9144000" cy="61722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4863" indent="-342900" eaLnBrk="0" fontAlgn="base" hangingPunct="0">
              <a:spcBef>
                <a:spcPct val="20000"/>
              </a:spcBef>
              <a:spcAft>
                <a:spcPct val="0"/>
              </a:spcAft>
              <a:buFont typeface="Arial" panose="020B0604020202020204" pitchFamily="34" charset="0"/>
              <a:buChar char="•"/>
            </a:pPr>
            <a:endParaRPr lang="en-US" sz="2400" b="1" dirty="0">
              <a:solidFill>
                <a:prstClr val="white"/>
              </a:solidFill>
              <a:latin typeface="Calibri" panose="020F0502020204030204"/>
            </a:endParaRPr>
          </a:p>
        </p:txBody>
      </p:sp>
      <p:sp>
        <p:nvSpPr>
          <p:cNvPr id="6" name="Slide Number Placeholder 5"/>
          <p:cNvSpPr>
            <a:spLocks noGrp="1"/>
          </p:cNvSpPr>
          <p:nvPr>
            <p:ph type="sldNum" sz="quarter" idx="12"/>
          </p:nvPr>
        </p:nvSpPr>
        <p:spPr/>
        <p:txBody>
          <a:bodyPr/>
          <a:lstStyle/>
          <a:p>
            <a:pPr eaLnBrk="0" fontAlgn="base" hangingPunct="0">
              <a:spcBef>
                <a:spcPct val="20000"/>
              </a:spcBef>
              <a:spcAft>
                <a:spcPct val="0"/>
              </a:spcAft>
            </a:pPr>
            <a:fld id="{ADAA8C77-C57D-41C2-9D50-0668B7B3E2F5}" type="slidenum">
              <a:rPr lang="en-US" sz="1200" b="1">
                <a:solidFill>
                  <a:prstClr val="black"/>
                </a:solidFill>
                <a:latin typeface="Times" pitchFamily="18" charset="0"/>
              </a:rPr>
              <a:pPr eaLnBrk="0" fontAlgn="base" hangingPunct="0">
                <a:spcBef>
                  <a:spcPct val="20000"/>
                </a:spcBef>
                <a:spcAft>
                  <a:spcPct val="0"/>
                </a:spcAft>
              </a:pPr>
              <a:t>44</a:t>
            </a:fld>
            <a:endParaRPr lang="en-US" sz="1200" b="1" dirty="0">
              <a:solidFill>
                <a:prstClr val="black"/>
              </a:solidFill>
              <a:latin typeface="Times" pitchFamily="18"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9353" y="6344061"/>
            <a:ext cx="2375303" cy="348378"/>
          </a:xfrm>
          <a:prstGeom prst="rect">
            <a:avLst/>
          </a:prstGeom>
        </p:spPr>
      </p:pic>
      <p:sp>
        <p:nvSpPr>
          <p:cNvPr id="7" name="Title 4"/>
          <p:cNvSpPr>
            <a:spLocks noGrp="1"/>
          </p:cNvSpPr>
          <p:nvPr>
            <p:ph type="title"/>
          </p:nvPr>
        </p:nvSpPr>
        <p:spPr>
          <a:xfrm>
            <a:off x="2497931" y="327711"/>
            <a:ext cx="8193261" cy="994172"/>
          </a:xfrm>
        </p:spPr>
        <p:txBody>
          <a:bodyPr>
            <a:normAutofit/>
          </a:bodyPr>
          <a:lstStyle/>
          <a:p>
            <a:r>
              <a:rPr lang="en-US" sz="3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Cash Management</a:t>
            </a:r>
          </a:p>
        </p:txBody>
      </p:sp>
      <p:sp>
        <p:nvSpPr>
          <p:cNvPr id="10" name="Rectangle 3">
            <a:extLst>
              <a:ext uri="{FF2B5EF4-FFF2-40B4-BE49-F238E27FC236}">
                <a16:creationId xmlns:a16="http://schemas.microsoft.com/office/drawing/2014/main" id="{33716BBB-29E6-47D6-B4E5-9231F0DB3B06}"/>
              </a:ext>
            </a:extLst>
          </p:cNvPr>
          <p:cNvSpPr txBox="1">
            <a:spLocks/>
          </p:cNvSpPr>
          <p:nvPr/>
        </p:nvSpPr>
        <p:spPr>
          <a:xfrm>
            <a:off x="1981200" y="1219201"/>
            <a:ext cx="8001000" cy="490696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altLang="en-US" sz="2800" b="1" dirty="0">
              <a:solidFill>
                <a:prstClr val="white"/>
              </a:solidFill>
              <a:latin typeface="Calibri" panose="020F0502020204030204"/>
            </a:endParaRPr>
          </a:p>
        </p:txBody>
      </p:sp>
      <p:sp>
        <p:nvSpPr>
          <p:cNvPr id="12" name="Content Placeholder 2">
            <a:extLst>
              <a:ext uri="{FF2B5EF4-FFF2-40B4-BE49-F238E27FC236}">
                <a16:creationId xmlns:a16="http://schemas.microsoft.com/office/drawing/2014/main" id="{1BC5F620-8034-4116-B8DD-A5AD24069CD3}"/>
              </a:ext>
            </a:extLst>
          </p:cNvPr>
          <p:cNvSpPr txBox="1">
            <a:spLocks/>
          </p:cNvSpPr>
          <p:nvPr/>
        </p:nvSpPr>
        <p:spPr>
          <a:xfrm>
            <a:off x="1973249" y="1325197"/>
            <a:ext cx="8229600" cy="452596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30187" indent="0">
              <a:buNone/>
            </a:pPr>
            <a:endParaRPr lang="en-US" sz="2800" b="1" dirty="0">
              <a:solidFill>
                <a:prstClr val="white"/>
              </a:solidFill>
              <a:latin typeface="Calibri" panose="020F0502020204030204"/>
            </a:endParaRPr>
          </a:p>
        </p:txBody>
      </p:sp>
      <p:sp>
        <p:nvSpPr>
          <p:cNvPr id="11" name="Content Placeholder 2">
            <a:extLst>
              <a:ext uri="{FF2B5EF4-FFF2-40B4-BE49-F238E27FC236}">
                <a16:creationId xmlns:a16="http://schemas.microsoft.com/office/drawing/2014/main" id="{B48D1964-87C8-461D-A685-D37C1C176283}"/>
              </a:ext>
            </a:extLst>
          </p:cNvPr>
          <p:cNvSpPr>
            <a:spLocks noGrp="1"/>
          </p:cNvSpPr>
          <p:nvPr>
            <p:ph idx="1"/>
          </p:nvPr>
        </p:nvSpPr>
        <p:spPr>
          <a:xfrm>
            <a:off x="1981200" y="1600201"/>
            <a:ext cx="8229600" cy="4525963"/>
          </a:xfrm>
        </p:spPr>
        <p:txBody>
          <a:bodyPr>
            <a:normAutofit/>
          </a:bodyPr>
          <a:lstStyle/>
          <a:p>
            <a:pPr marL="0" indent="0">
              <a:buNone/>
            </a:pPr>
            <a:r>
              <a:rPr lang="en-US" dirty="0">
                <a:solidFill>
                  <a:schemeClr val="bg1"/>
                </a:solidFill>
              </a:rPr>
              <a:t>Establish a ACH bank account with the State Treasurer’s Office.  Allow 2 weeks</a:t>
            </a:r>
          </a:p>
          <a:p>
            <a:pPr lvl="1"/>
            <a:r>
              <a:rPr lang="en-US" sz="1600" dirty="0">
                <a:solidFill>
                  <a:schemeClr val="bg1"/>
                </a:solidFill>
              </a:rPr>
              <a:t>ACH Bank Account Authorization Form</a:t>
            </a:r>
          </a:p>
          <a:p>
            <a:pPr lvl="1"/>
            <a:r>
              <a:rPr lang="en-US" sz="1600" dirty="0">
                <a:solidFill>
                  <a:schemeClr val="bg1"/>
                </a:solidFill>
              </a:rPr>
              <a:t>Voided Check or Original Deposit Slip (Cannot accept temporary checks)</a:t>
            </a:r>
          </a:p>
          <a:p>
            <a:pPr lvl="1"/>
            <a:endParaRPr lang="en-US" sz="1600" dirty="0">
              <a:solidFill>
                <a:schemeClr val="bg1"/>
              </a:solidFill>
            </a:endParaRPr>
          </a:p>
          <a:p>
            <a:pPr marL="0" indent="0">
              <a:buNone/>
            </a:pPr>
            <a:r>
              <a:rPr lang="en-US" dirty="0">
                <a:solidFill>
                  <a:schemeClr val="bg1"/>
                </a:solidFill>
              </a:rPr>
              <a:t>Establish access to the Cash Management System (CMS) – Complete Security Forms</a:t>
            </a:r>
          </a:p>
          <a:p>
            <a:pPr lvl="1"/>
            <a:r>
              <a:rPr lang="en-US" sz="1600" dirty="0">
                <a:solidFill>
                  <a:schemeClr val="bg1"/>
                </a:solidFill>
              </a:rPr>
              <a:t>CICS Application Maintenance Form</a:t>
            </a:r>
          </a:p>
          <a:p>
            <a:pPr lvl="1"/>
            <a:r>
              <a:rPr lang="en-US" sz="1600" dirty="0">
                <a:solidFill>
                  <a:schemeClr val="bg1"/>
                </a:solidFill>
              </a:rPr>
              <a:t>RACF02 Site Security Officer Form</a:t>
            </a:r>
          </a:p>
          <a:p>
            <a:pPr lvl="1"/>
            <a:r>
              <a:rPr lang="en-US" sz="1600" dirty="0">
                <a:solidFill>
                  <a:schemeClr val="bg1"/>
                </a:solidFill>
              </a:rPr>
              <a:t>RACF03 RACF User ID Maintenance Form</a:t>
            </a:r>
          </a:p>
          <a:p>
            <a:pPr lvl="1"/>
            <a:endParaRPr lang="en-US" sz="1600" dirty="0">
              <a:solidFill>
                <a:schemeClr val="bg1"/>
              </a:solidFill>
            </a:endParaRPr>
          </a:p>
          <a:p>
            <a:pPr marL="0" indent="0">
              <a:buNone/>
            </a:pPr>
            <a:r>
              <a:rPr lang="en-US" dirty="0">
                <a:solidFill>
                  <a:schemeClr val="bg1"/>
                </a:solidFill>
              </a:rPr>
              <a:t>Complete Bill Action Code Form – ITS Access</a:t>
            </a:r>
          </a:p>
          <a:p>
            <a:pPr lvl="1">
              <a:buFont typeface="Wingdings" pitchFamily="2" charset="2"/>
              <a:buChar char="v"/>
            </a:pPr>
            <a:endParaRPr lang="en-US" sz="1600" dirty="0"/>
          </a:p>
        </p:txBody>
      </p:sp>
    </p:spTree>
    <p:extLst>
      <p:ext uri="{BB962C8B-B14F-4D97-AF65-F5344CB8AC3E}">
        <p14:creationId xmlns:p14="http://schemas.microsoft.com/office/powerpoint/2010/main" val="3846930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nodePh="1">
                                  <p:stCondLst>
                                    <p:cond delay="0"/>
                                  </p:stCondLst>
                                  <p:endCondLst>
                                    <p:cond evt="begin" delay="0">
                                      <p:tn val="5"/>
                                    </p:cond>
                                  </p:end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10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487336" y="0"/>
            <a:ext cx="9144000" cy="61722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4863" indent="-342900" eaLnBrk="0" fontAlgn="base" hangingPunct="0">
              <a:spcBef>
                <a:spcPct val="20000"/>
              </a:spcBef>
              <a:spcAft>
                <a:spcPct val="0"/>
              </a:spcAft>
              <a:buFont typeface="Arial" panose="020B0604020202020204" pitchFamily="34" charset="0"/>
              <a:buChar char="•"/>
            </a:pPr>
            <a:endParaRPr lang="en-US" sz="2400" b="1" dirty="0">
              <a:solidFill>
                <a:prstClr val="white"/>
              </a:solidFill>
              <a:latin typeface="Calibri" panose="020F0502020204030204"/>
            </a:endParaRPr>
          </a:p>
        </p:txBody>
      </p:sp>
      <p:sp>
        <p:nvSpPr>
          <p:cNvPr id="6" name="Slide Number Placeholder 5"/>
          <p:cNvSpPr>
            <a:spLocks noGrp="1"/>
          </p:cNvSpPr>
          <p:nvPr>
            <p:ph type="sldNum" sz="quarter" idx="12"/>
          </p:nvPr>
        </p:nvSpPr>
        <p:spPr/>
        <p:txBody>
          <a:bodyPr/>
          <a:lstStyle/>
          <a:p>
            <a:pPr eaLnBrk="0" fontAlgn="base" hangingPunct="0">
              <a:spcBef>
                <a:spcPct val="20000"/>
              </a:spcBef>
              <a:spcAft>
                <a:spcPct val="0"/>
              </a:spcAft>
            </a:pPr>
            <a:fld id="{ADAA8C77-C57D-41C2-9D50-0668B7B3E2F5}" type="slidenum">
              <a:rPr lang="en-US" sz="1200" b="1">
                <a:solidFill>
                  <a:prstClr val="black"/>
                </a:solidFill>
                <a:latin typeface="Times" pitchFamily="18" charset="0"/>
              </a:rPr>
              <a:pPr eaLnBrk="0" fontAlgn="base" hangingPunct="0">
                <a:spcBef>
                  <a:spcPct val="20000"/>
                </a:spcBef>
                <a:spcAft>
                  <a:spcPct val="0"/>
                </a:spcAft>
              </a:pPr>
              <a:t>45</a:t>
            </a:fld>
            <a:endParaRPr lang="en-US" sz="1200" b="1" dirty="0">
              <a:solidFill>
                <a:prstClr val="black"/>
              </a:solidFill>
              <a:latin typeface="Times" pitchFamily="18"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9353" y="6344061"/>
            <a:ext cx="2375303" cy="348378"/>
          </a:xfrm>
          <a:prstGeom prst="rect">
            <a:avLst/>
          </a:prstGeom>
        </p:spPr>
      </p:pic>
      <p:sp>
        <p:nvSpPr>
          <p:cNvPr id="7" name="Title 4"/>
          <p:cNvSpPr>
            <a:spLocks noGrp="1"/>
          </p:cNvSpPr>
          <p:nvPr>
            <p:ph type="title"/>
          </p:nvPr>
        </p:nvSpPr>
        <p:spPr>
          <a:xfrm>
            <a:off x="2497931" y="327711"/>
            <a:ext cx="8193261" cy="994172"/>
          </a:xfrm>
        </p:spPr>
        <p:txBody>
          <a:bodyPr>
            <a:normAutofit/>
          </a:bodyPr>
          <a:lstStyle/>
          <a:p>
            <a:r>
              <a:rPr lang="en-US" sz="3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Cash Management</a:t>
            </a:r>
          </a:p>
        </p:txBody>
      </p:sp>
      <p:sp>
        <p:nvSpPr>
          <p:cNvPr id="10" name="Rectangle 3">
            <a:extLst>
              <a:ext uri="{FF2B5EF4-FFF2-40B4-BE49-F238E27FC236}">
                <a16:creationId xmlns:a16="http://schemas.microsoft.com/office/drawing/2014/main" id="{33716BBB-29E6-47D6-B4E5-9231F0DB3B06}"/>
              </a:ext>
            </a:extLst>
          </p:cNvPr>
          <p:cNvSpPr txBox="1">
            <a:spLocks/>
          </p:cNvSpPr>
          <p:nvPr/>
        </p:nvSpPr>
        <p:spPr>
          <a:xfrm>
            <a:off x="1981200" y="1219201"/>
            <a:ext cx="8001000" cy="490696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altLang="en-US" sz="2800" b="1" dirty="0">
              <a:solidFill>
                <a:prstClr val="white"/>
              </a:solidFill>
              <a:latin typeface="Calibri" panose="020F0502020204030204"/>
            </a:endParaRPr>
          </a:p>
        </p:txBody>
      </p:sp>
      <p:sp>
        <p:nvSpPr>
          <p:cNvPr id="12" name="Content Placeholder 2">
            <a:extLst>
              <a:ext uri="{FF2B5EF4-FFF2-40B4-BE49-F238E27FC236}">
                <a16:creationId xmlns:a16="http://schemas.microsoft.com/office/drawing/2014/main" id="{1BC5F620-8034-4116-B8DD-A5AD24069CD3}"/>
              </a:ext>
            </a:extLst>
          </p:cNvPr>
          <p:cNvSpPr txBox="1">
            <a:spLocks/>
          </p:cNvSpPr>
          <p:nvPr/>
        </p:nvSpPr>
        <p:spPr>
          <a:xfrm>
            <a:off x="1973249" y="1325197"/>
            <a:ext cx="8229600" cy="452596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30187" indent="0">
              <a:buNone/>
            </a:pPr>
            <a:endParaRPr lang="en-US" sz="2800" b="1" dirty="0">
              <a:solidFill>
                <a:prstClr val="white"/>
              </a:solidFill>
              <a:latin typeface="Calibri" panose="020F0502020204030204"/>
            </a:endParaRPr>
          </a:p>
        </p:txBody>
      </p:sp>
      <p:sp>
        <p:nvSpPr>
          <p:cNvPr id="13" name="Content Placeholder 2">
            <a:extLst>
              <a:ext uri="{FF2B5EF4-FFF2-40B4-BE49-F238E27FC236}">
                <a16:creationId xmlns:a16="http://schemas.microsoft.com/office/drawing/2014/main" id="{8B43BF07-B1DD-447D-B0D0-D5C2B88C91EB}"/>
              </a:ext>
            </a:extLst>
          </p:cNvPr>
          <p:cNvSpPr>
            <a:spLocks noGrp="1"/>
          </p:cNvSpPr>
          <p:nvPr>
            <p:ph idx="1"/>
          </p:nvPr>
        </p:nvSpPr>
        <p:spPr>
          <a:xfrm>
            <a:off x="2205825" y="1493744"/>
            <a:ext cx="7886700" cy="4351338"/>
          </a:xfrm>
        </p:spPr>
        <p:txBody>
          <a:bodyPr>
            <a:normAutofit/>
          </a:bodyPr>
          <a:lstStyle/>
          <a:p>
            <a:r>
              <a:rPr lang="en-US" sz="2800" dirty="0">
                <a:solidFill>
                  <a:schemeClr val="bg1"/>
                </a:solidFill>
              </a:rPr>
              <a:t>Know the cash calendar and funds requirement date (FRD)</a:t>
            </a:r>
          </a:p>
          <a:p>
            <a:r>
              <a:rPr lang="en-US" sz="2800" dirty="0">
                <a:solidFill>
                  <a:schemeClr val="bg1"/>
                </a:solidFill>
              </a:rPr>
              <a:t>Do not order more cash than needed to cover the current expenditures</a:t>
            </a:r>
          </a:p>
          <a:p>
            <a:pPr>
              <a:buNone/>
            </a:pPr>
            <a:r>
              <a:rPr lang="en-US" sz="2800" b="1" dirty="0">
                <a:solidFill>
                  <a:schemeClr val="bg1"/>
                </a:solidFill>
              </a:rPr>
              <a:t>	It is against federal law to hold cash for more than 3 days. (GS147-86.11)</a:t>
            </a:r>
          </a:p>
          <a:p>
            <a:pPr>
              <a:buNone/>
            </a:pPr>
            <a:r>
              <a:rPr lang="en-US" sz="2800" b="1" dirty="0">
                <a:solidFill>
                  <a:schemeClr val="bg1"/>
                </a:solidFill>
              </a:rPr>
              <a:t>Guidelines and forms:</a:t>
            </a:r>
          </a:p>
          <a:p>
            <a:pPr>
              <a:buNone/>
            </a:pPr>
            <a:r>
              <a:rPr lang="en-US" sz="2800" dirty="0">
                <a:solidFill>
                  <a:schemeClr val="bg1"/>
                </a:solidFill>
              </a:rPr>
              <a:t>https://www.dpi.nc.gov/districts-schools/district-operations/financial-and-business-services/school-district-finance-operations/cash-management</a:t>
            </a:r>
          </a:p>
          <a:p>
            <a:pPr marL="0" indent="0">
              <a:buNone/>
            </a:pPr>
            <a:endParaRPr lang="en-US" dirty="0"/>
          </a:p>
        </p:txBody>
      </p:sp>
    </p:spTree>
    <p:extLst>
      <p:ext uri="{BB962C8B-B14F-4D97-AF65-F5344CB8AC3E}">
        <p14:creationId xmlns:p14="http://schemas.microsoft.com/office/powerpoint/2010/main" val="38269400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nodePh="1">
                                  <p:stCondLst>
                                    <p:cond delay="0"/>
                                  </p:stCondLst>
                                  <p:endCondLst>
                                    <p:cond evt="begin" delay="0">
                                      <p:tn val="5"/>
                                    </p:cond>
                                  </p:end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10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547191" y="0"/>
            <a:ext cx="9144000" cy="61722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804863" indent="-342900" eaLnBrk="0" fontAlgn="base" hangingPunct="0">
              <a:spcBef>
                <a:spcPct val="20000"/>
              </a:spcBef>
              <a:spcAft>
                <a:spcPct val="0"/>
              </a:spcAft>
              <a:buFont typeface="Arial" panose="020B0604020202020204" pitchFamily="34" charset="0"/>
              <a:buChar char="•"/>
            </a:pPr>
            <a:endParaRPr lang="en-US" sz="2400" b="1" dirty="0">
              <a:solidFill>
                <a:prstClr val="white"/>
              </a:solidFill>
              <a:latin typeface="Calibri" panose="020F0502020204030204"/>
            </a:endParaRPr>
          </a:p>
        </p:txBody>
      </p:sp>
      <p:sp>
        <p:nvSpPr>
          <p:cNvPr id="6" name="Slide Number Placeholder 5"/>
          <p:cNvSpPr>
            <a:spLocks noGrp="1"/>
          </p:cNvSpPr>
          <p:nvPr>
            <p:ph type="sldNum" sz="quarter" idx="12"/>
          </p:nvPr>
        </p:nvSpPr>
        <p:spPr/>
        <p:txBody>
          <a:bodyPr/>
          <a:lstStyle/>
          <a:p>
            <a:pPr eaLnBrk="0" fontAlgn="base" hangingPunct="0">
              <a:spcBef>
                <a:spcPct val="20000"/>
              </a:spcBef>
              <a:spcAft>
                <a:spcPct val="0"/>
              </a:spcAft>
            </a:pPr>
            <a:fld id="{ADAA8C77-C57D-41C2-9D50-0668B7B3E2F5}" type="slidenum">
              <a:rPr lang="en-US" sz="1200" b="1">
                <a:solidFill>
                  <a:prstClr val="black"/>
                </a:solidFill>
                <a:latin typeface="Times" pitchFamily="18" charset="0"/>
              </a:rPr>
              <a:pPr eaLnBrk="0" fontAlgn="base" hangingPunct="0">
                <a:spcBef>
                  <a:spcPct val="20000"/>
                </a:spcBef>
                <a:spcAft>
                  <a:spcPct val="0"/>
                </a:spcAft>
              </a:pPr>
              <a:t>46</a:t>
            </a:fld>
            <a:endParaRPr lang="en-US" sz="1200" b="1" dirty="0">
              <a:solidFill>
                <a:prstClr val="black"/>
              </a:solidFill>
              <a:latin typeface="Times" pitchFamily="18"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9353" y="6344061"/>
            <a:ext cx="2375303" cy="348378"/>
          </a:xfrm>
          <a:prstGeom prst="rect">
            <a:avLst/>
          </a:prstGeom>
        </p:spPr>
      </p:pic>
      <p:sp>
        <p:nvSpPr>
          <p:cNvPr id="7" name="Title 4"/>
          <p:cNvSpPr>
            <a:spLocks noGrp="1"/>
          </p:cNvSpPr>
          <p:nvPr>
            <p:ph type="title"/>
          </p:nvPr>
        </p:nvSpPr>
        <p:spPr>
          <a:xfrm>
            <a:off x="2497931" y="327711"/>
            <a:ext cx="8193261" cy="994172"/>
          </a:xfrm>
        </p:spPr>
        <p:txBody>
          <a:bodyPr>
            <a:normAutofit/>
          </a:bodyPr>
          <a:lstStyle/>
          <a:p>
            <a:r>
              <a:rPr lang="en-US" sz="3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Take </a:t>
            </a:r>
            <a:r>
              <a:rPr lang="en-US" sz="3800" b="1" dirty="0" err="1">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Aways</a:t>
            </a:r>
            <a:endParaRPr lang="en-US" sz="3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endParaRPr>
          </a:p>
        </p:txBody>
      </p:sp>
      <p:sp>
        <p:nvSpPr>
          <p:cNvPr id="10" name="Rectangle 3">
            <a:extLst>
              <a:ext uri="{FF2B5EF4-FFF2-40B4-BE49-F238E27FC236}">
                <a16:creationId xmlns:a16="http://schemas.microsoft.com/office/drawing/2014/main" id="{33716BBB-29E6-47D6-B4E5-9231F0DB3B06}"/>
              </a:ext>
            </a:extLst>
          </p:cNvPr>
          <p:cNvSpPr txBox="1">
            <a:spLocks/>
          </p:cNvSpPr>
          <p:nvPr/>
        </p:nvSpPr>
        <p:spPr>
          <a:xfrm>
            <a:off x="1981200" y="1219201"/>
            <a:ext cx="8001000" cy="490696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endParaRPr lang="en-US" altLang="en-US" sz="2800" b="1" dirty="0">
              <a:solidFill>
                <a:prstClr val="white"/>
              </a:solidFill>
              <a:latin typeface="Calibri" panose="020F0502020204030204"/>
            </a:endParaRPr>
          </a:p>
        </p:txBody>
      </p:sp>
      <p:sp>
        <p:nvSpPr>
          <p:cNvPr id="12" name="Content Placeholder 2">
            <a:extLst>
              <a:ext uri="{FF2B5EF4-FFF2-40B4-BE49-F238E27FC236}">
                <a16:creationId xmlns:a16="http://schemas.microsoft.com/office/drawing/2014/main" id="{1BC5F620-8034-4116-B8DD-A5AD24069CD3}"/>
              </a:ext>
            </a:extLst>
          </p:cNvPr>
          <p:cNvSpPr txBox="1">
            <a:spLocks/>
          </p:cNvSpPr>
          <p:nvPr/>
        </p:nvSpPr>
        <p:spPr>
          <a:xfrm>
            <a:off x="1973249" y="1325197"/>
            <a:ext cx="8229600" cy="4525963"/>
          </a:xfrm>
          <a:prstGeom prst="rect">
            <a:avLst/>
          </a:prstGeom>
        </p:spPr>
        <p:txBody>
          <a:bodyPr vert="horz" lIns="91440" tIns="45720" rIns="91440" bIns="45720" rtlCol="0">
            <a:normAutofit/>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230187" indent="0">
              <a:buNone/>
            </a:pPr>
            <a:endParaRPr lang="en-US" sz="2800" b="1" dirty="0">
              <a:solidFill>
                <a:prstClr val="white"/>
              </a:solidFill>
              <a:latin typeface="Calibri" panose="020F0502020204030204"/>
            </a:endParaRPr>
          </a:p>
        </p:txBody>
      </p:sp>
      <p:sp>
        <p:nvSpPr>
          <p:cNvPr id="11" name="Content Placeholder 2">
            <a:extLst>
              <a:ext uri="{FF2B5EF4-FFF2-40B4-BE49-F238E27FC236}">
                <a16:creationId xmlns:a16="http://schemas.microsoft.com/office/drawing/2014/main" id="{0EEB5EE0-3FC8-47ED-8559-15AA07F382BA}"/>
              </a:ext>
            </a:extLst>
          </p:cNvPr>
          <p:cNvSpPr>
            <a:spLocks noGrp="1"/>
          </p:cNvSpPr>
          <p:nvPr>
            <p:ph idx="1"/>
          </p:nvPr>
        </p:nvSpPr>
        <p:spPr>
          <a:xfrm>
            <a:off x="2137410" y="1321883"/>
            <a:ext cx="7886700" cy="4351338"/>
          </a:xfrm>
        </p:spPr>
        <p:txBody>
          <a:bodyPr>
            <a:normAutofit fontScale="40000" lnSpcReduction="20000"/>
          </a:bodyPr>
          <a:lstStyle/>
          <a:p>
            <a:r>
              <a:rPr lang="en-US" sz="4400" dirty="0">
                <a:solidFill>
                  <a:schemeClr val="bg1"/>
                </a:solidFill>
              </a:rPr>
              <a:t>Data reporting is NOT optional (must be in our required format – on time)</a:t>
            </a:r>
          </a:p>
          <a:p>
            <a:pPr lvl="1"/>
            <a:r>
              <a:rPr lang="en-US" sz="3800" dirty="0">
                <a:solidFill>
                  <a:schemeClr val="bg1"/>
                </a:solidFill>
              </a:rPr>
              <a:t>Financial </a:t>
            </a:r>
            <a:r>
              <a:rPr lang="en-US" sz="3800" dirty="0" err="1">
                <a:solidFill>
                  <a:schemeClr val="bg1"/>
                </a:solidFill>
              </a:rPr>
              <a:t>Datafile</a:t>
            </a:r>
            <a:r>
              <a:rPr lang="en-US" sz="3800" dirty="0">
                <a:solidFill>
                  <a:schemeClr val="bg1"/>
                </a:solidFill>
              </a:rPr>
              <a:t> – UERS Transfer Schedule</a:t>
            </a:r>
          </a:p>
          <a:p>
            <a:pPr lvl="1"/>
            <a:r>
              <a:rPr lang="en-US" sz="3800" dirty="0">
                <a:solidFill>
                  <a:schemeClr val="bg1"/>
                </a:solidFill>
              </a:rPr>
              <a:t>PMR – PowerSchool</a:t>
            </a:r>
          </a:p>
          <a:p>
            <a:pPr lvl="1"/>
            <a:r>
              <a:rPr lang="en-US" sz="3800" dirty="0">
                <a:solidFill>
                  <a:schemeClr val="bg1"/>
                </a:solidFill>
              </a:rPr>
              <a:t>SAR – PowerSchool</a:t>
            </a:r>
          </a:p>
          <a:p>
            <a:pPr lvl="1"/>
            <a:endParaRPr lang="en-US" sz="4400" dirty="0">
              <a:solidFill>
                <a:schemeClr val="bg1"/>
              </a:solidFill>
            </a:endParaRPr>
          </a:p>
          <a:p>
            <a:r>
              <a:rPr lang="en-US" sz="4400" dirty="0">
                <a:solidFill>
                  <a:schemeClr val="bg1"/>
                </a:solidFill>
              </a:rPr>
              <a:t>Board of Directors is responsible for data submitted</a:t>
            </a:r>
          </a:p>
          <a:p>
            <a:endParaRPr lang="en-US" sz="4400" dirty="0">
              <a:solidFill>
                <a:schemeClr val="bg1"/>
              </a:solidFill>
            </a:endParaRPr>
          </a:p>
          <a:p>
            <a:r>
              <a:rPr lang="en-US" sz="4400" dirty="0">
                <a:solidFill>
                  <a:schemeClr val="bg1"/>
                </a:solidFill>
              </a:rPr>
              <a:t>Decisions made based on submitted data</a:t>
            </a:r>
          </a:p>
          <a:p>
            <a:endParaRPr lang="en-US" sz="4400" dirty="0">
              <a:solidFill>
                <a:schemeClr val="bg1"/>
              </a:solidFill>
            </a:endParaRPr>
          </a:p>
          <a:p>
            <a:r>
              <a:rPr lang="en-US" sz="4400" dirty="0">
                <a:solidFill>
                  <a:schemeClr val="bg1"/>
                </a:solidFill>
              </a:rPr>
              <a:t>No access to funds until approximately 2 weeks after C/O is submitted</a:t>
            </a:r>
          </a:p>
          <a:p>
            <a:endParaRPr lang="en-US" sz="4400" dirty="0">
              <a:solidFill>
                <a:schemeClr val="bg1"/>
              </a:solidFill>
            </a:endParaRPr>
          </a:p>
          <a:p>
            <a:r>
              <a:rPr lang="en-US" sz="4400" dirty="0">
                <a:solidFill>
                  <a:schemeClr val="bg1"/>
                </a:solidFill>
              </a:rPr>
              <a:t>DPI Provides Cash Management Training (Required for all new schools)</a:t>
            </a:r>
          </a:p>
          <a:p>
            <a:endParaRPr lang="en-US" sz="4400" dirty="0">
              <a:solidFill>
                <a:schemeClr val="bg1"/>
              </a:solidFill>
            </a:endParaRPr>
          </a:p>
          <a:p>
            <a:r>
              <a:rPr lang="en-US" sz="4400" b="1" dirty="0">
                <a:solidFill>
                  <a:schemeClr val="bg1"/>
                </a:solidFill>
              </a:rPr>
              <a:t>COVID-19 Funds – PRC 163 CARESACT 2020 funds have been reserved for New  Charters.  HB1043 has no reserve for New Charters.</a:t>
            </a:r>
          </a:p>
          <a:p>
            <a:pPr marL="457200" lvl="1" indent="0">
              <a:buNone/>
            </a:pPr>
            <a:endParaRPr lang="en-US" sz="3800" dirty="0"/>
          </a:p>
          <a:p>
            <a:pPr lvl="1">
              <a:buFont typeface="Wingdings" pitchFamily="2" charset="2"/>
              <a:buChar char="Ø"/>
            </a:pPr>
            <a:endParaRPr lang="en-US" dirty="0"/>
          </a:p>
          <a:p>
            <a:pPr lvl="1">
              <a:buFont typeface="Wingdings" pitchFamily="2" charset="2"/>
              <a:buChar char="Ø"/>
            </a:pPr>
            <a:endParaRPr lang="en-US" dirty="0"/>
          </a:p>
          <a:p>
            <a:pPr lvl="1">
              <a:buFont typeface="Wingdings" pitchFamily="2" charset="2"/>
              <a:buChar char="Ø"/>
            </a:pPr>
            <a:endParaRPr lang="en-US" dirty="0"/>
          </a:p>
          <a:p>
            <a:pPr marL="0" indent="0">
              <a:buNone/>
            </a:pPr>
            <a:endParaRPr lang="en-US" sz="2800" dirty="0"/>
          </a:p>
        </p:txBody>
      </p:sp>
    </p:spTree>
    <p:extLst>
      <p:ext uri="{BB962C8B-B14F-4D97-AF65-F5344CB8AC3E}">
        <p14:creationId xmlns:p14="http://schemas.microsoft.com/office/powerpoint/2010/main" val="377295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nodePh="1">
                                  <p:stCondLst>
                                    <p:cond delay="0"/>
                                  </p:stCondLst>
                                  <p:endCondLst>
                                    <p:cond evt="begin" delay="0">
                                      <p:tn val="5"/>
                                    </p:cond>
                                  </p:end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10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145382"/>
            <a:ext cx="7886700" cy="869156"/>
          </a:xfrm>
        </p:spPr>
        <p:txBody>
          <a:bodyPr/>
          <a:lstStyle/>
          <a:p>
            <a:r>
              <a:rPr lang="en-US" dirty="0"/>
              <a:t>School Business Contacts	</a:t>
            </a:r>
          </a:p>
        </p:txBody>
      </p:sp>
      <p:sp>
        <p:nvSpPr>
          <p:cNvPr id="3" name="Content Placeholder 2"/>
          <p:cNvSpPr>
            <a:spLocks noGrp="1"/>
          </p:cNvSpPr>
          <p:nvPr>
            <p:ph idx="1"/>
          </p:nvPr>
        </p:nvSpPr>
        <p:spPr>
          <a:xfrm>
            <a:off x="2152650" y="2743200"/>
            <a:ext cx="7886700" cy="3505200"/>
          </a:xfrm>
        </p:spPr>
        <p:txBody>
          <a:bodyPr>
            <a:normAutofit fontScale="77500" lnSpcReduction="20000"/>
          </a:bodyPr>
          <a:lstStyle/>
          <a:p>
            <a:r>
              <a:rPr lang="en-US" sz="2625" dirty="0"/>
              <a:t>School Allotments Section Chief</a:t>
            </a:r>
          </a:p>
          <a:p>
            <a:pPr marL="342900" lvl="1" indent="0">
              <a:buNone/>
            </a:pPr>
            <a:r>
              <a:rPr lang="en-US" sz="2625" dirty="0"/>
              <a:t>	Lydia Prude (984) 236-2462</a:t>
            </a:r>
          </a:p>
          <a:p>
            <a:pPr marL="0" indent="0">
              <a:buNone/>
            </a:pPr>
            <a:endParaRPr lang="en-US" sz="2625" dirty="0"/>
          </a:p>
          <a:p>
            <a:r>
              <a:rPr lang="en-US" sz="2625" dirty="0"/>
              <a:t>School Reporting Section Chief</a:t>
            </a:r>
          </a:p>
          <a:p>
            <a:pPr marL="0" indent="0">
              <a:buNone/>
            </a:pPr>
            <a:r>
              <a:rPr lang="en-US" sz="2625" dirty="0"/>
              <a:t>	Gwendolyn Tucker (984) 236-2458</a:t>
            </a:r>
          </a:p>
          <a:p>
            <a:pPr marL="0" indent="0">
              <a:buNone/>
            </a:pPr>
            <a:endParaRPr lang="en-US" sz="2625" dirty="0"/>
          </a:p>
          <a:p>
            <a:r>
              <a:rPr lang="en-US" sz="2625" dirty="0"/>
              <a:t>Financial Related Questions</a:t>
            </a:r>
          </a:p>
          <a:p>
            <a:pPr lvl="1"/>
            <a:r>
              <a:rPr lang="en-US" sz="2625" dirty="0"/>
              <a:t>Roxane Bernard (984) 236-2460</a:t>
            </a:r>
          </a:p>
          <a:p>
            <a:pPr lvl="1"/>
            <a:endParaRPr lang="en-US" sz="2625" dirty="0"/>
          </a:p>
          <a:p>
            <a:r>
              <a:rPr lang="en-US" sz="2625" dirty="0"/>
              <a:t>Student Accounting</a:t>
            </a:r>
          </a:p>
          <a:p>
            <a:pPr lvl="1"/>
            <a:r>
              <a:rPr lang="en-US" sz="2625" dirty="0"/>
              <a:t>LaShon Creech (984) 236-2461</a:t>
            </a:r>
          </a:p>
          <a:p>
            <a:pPr lvl="1">
              <a:buFont typeface="Wingdings" pitchFamily="2" charset="2"/>
              <a:buChar char="Ø"/>
            </a:pPr>
            <a:endParaRPr lang="en-US" dirty="0"/>
          </a:p>
          <a:p>
            <a:pPr lvl="1">
              <a:buFont typeface="Wingdings" pitchFamily="2" charset="2"/>
              <a:buChar char="Ø"/>
            </a:pPr>
            <a:endParaRPr lang="en-US" dirty="0"/>
          </a:p>
          <a:p>
            <a:pPr lvl="1">
              <a:buFont typeface="Wingdings" pitchFamily="2" charset="2"/>
              <a:buChar char="Ø"/>
            </a:pPr>
            <a:endParaRPr lang="en-US" dirty="0"/>
          </a:p>
          <a:p>
            <a:pPr marL="0" indent="0">
              <a:buNone/>
            </a:pPr>
            <a:endParaRPr lang="en-US" dirty="0"/>
          </a:p>
        </p:txBody>
      </p:sp>
    </p:spTree>
    <p:extLst>
      <p:ext uri="{BB962C8B-B14F-4D97-AF65-F5344CB8AC3E}">
        <p14:creationId xmlns:p14="http://schemas.microsoft.com/office/powerpoint/2010/main" val="279533900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00200" y="762001"/>
            <a:ext cx="8839200" cy="5502853"/>
          </a:xfrm>
          <a:prstGeom prst="rect">
            <a:avLst/>
          </a:prstGeom>
        </p:spPr>
        <p:txBody>
          <a:bodyPr wrap="square">
            <a:spAutoFit/>
          </a:bodyPr>
          <a:lstStyle/>
          <a:p>
            <a:pPr algn="ctr">
              <a:lnSpc>
                <a:spcPct val="107000"/>
              </a:lnSpc>
              <a:spcAft>
                <a:spcPts val="800"/>
              </a:spcAft>
            </a:pPr>
            <a:r>
              <a:rPr lang="en-US" sz="28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The Charter School ADM (Average Daily Membership) Projection System – </a:t>
            </a:r>
            <a:r>
              <a:rPr lang="en-US" sz="2800" b="1" i="1" dirty="0">
                <a:solidFill>
                  <a:prstClr val="black"/>
                </a:solidFill>
                <a:latin typeface="Calibri" panose="020F0502020204030204" pitchFamily="34" charset="0"/>
                <a:ea typeface="Calibri" panose="020F0502020204030204" pitchFamily="34" charset="0"/>
                <a:cs typeface="Times New Roman" panose="02020603050405020304" pitchFamily="18" charset="0"/>
              </a:rPr>
              <a:t>CSADM</a:t>
            </a:r>
          </a:p>
          <a:p>
            <a:pPr algn="ctr">
              <a:lnSpc>
                <a:spcPct val="107000"/>
              </a:lnSpc>
              <a:spcAft>
                <a:spcPts val="800"/>
              </a:spcAft>
            </a:pPr>
            <a:r>
              <a:rPr lang="en-US" sz="28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Overview</a:t>
            </a:r>
            <a:endParaRPr lang="en-US" sz="2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US" sz="28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p>
          <a:p>
            <a:pPr algn="ctr">
              <a:lnSpc>
                <a:spcPct val="107000"/>
              </a:lnSpc>
              <a:spcAft>
                <a:spcPts val="800"/>
              </a:spcAft>
            </a:pPr>
            <a:endParaRPr lang="en-US" sz="28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gn="ctr">
              <a:lnSpc>
                <a:spcPct val="107000"/>
              </a:lnSpc>
              <a:spcAft>
                <a:spcPts val="800"/>
              </a:spcAft>
            </a:pPr>
            <a:r>
              <a:rPr lang="en-US" sz="2800" dirty="0">
                <a:solidFill>
                  <a:prstClr val="black"/>
                </a:solidFill>
                <a:latin typeface="Calibri" panose="020F0502020204030204" pitchFamily="34" charset="0"/>
                <a:ea typeface="Calibri" panose="020F0502020204030204" pitchFamily="34" charset="0"/>
                <a:cs typeface="Times New Roman" panose="02020603050405020304" pitchFamily="18" charset="0"/>
              </a:rPr>
              <a:t>June 10, 2020</a:t>
            </a:r>
          </a:p>
          <a:p>
            <a:pPr algn="ctr">
              <a:lnSpc>
                <a:spcPct val="107000"/>
              </a:lnSpc>
              <a:spcAft>
                <a:spcPts val="800"/>
              </a:spcAft>
            </a:pPr>
            <a:r>
              <a:rPr lang="en-US" sz="2800" dirty="0">
                <a:solidFill>
                  <a:prstClr val="black"/>
                </a:solidFill>
                <a:latin typeface="Calibri" panose="020F0502020204030204" pitchFamily="34" charset="0"/>
                <a:ea typeface="Calibri" panose="020F0502020204030204" pitchFamily="34" charset="0"/>
                <a:cs typeface="Times New Roman" panose="02020603050405020304" pitchFamily="18" charset="0"/>
              </a:rPr>
              <a:t>Angela Harrison</a:t>
            </a:r>
          </a:p>
          <a:p>
            <a:pPr algn="ctr">
              <a:lnSpc>
                <a:spcPct val="107000"/>
              </a:lnSpc>
              <a:spcAft>
                <a:spcPts val="800"/>
              </a:spcAft>
            </a:pPr>
            <a:r>
              <a:rPr lang="en-US" sz="2800" dirty="0">
                <a:solidFill>
                  <a:prstClr val="black"/>
                </a:solidFill>
                <a:latin typeface="Calibri" panose="020F0502020204030204" pitchFamily="34" charset="0"/>
                <a:ea typeface="Calibri" panose="020F0502020204030204" pitchFamily="34" charset="0"/>
                <a:cs typeface="Times New Roman" panose="02020603050405020304" pitchFamily="18" charset="0"/>
              </a:rPr>
              <a:t>Angela.Harrison@dpi.nc.gov</a:t>
            </a:r>
          </a:p>
          <a:p>
            <a:pPr algn="ctr">
              <a:lnSpc>
                <a:spcPct val="107000"/>
              </a:lnSpc>
              <a:spcAft>
                <a:spcPts val="800"/>
              </a:spcAft>
            </a:pPr>
            <a:r>
              <a:rPr lang="en-US" sz="2800" dirty="0">
                <a:solidFill>
                  <a:prstClr val="black"/>
                </a:solidFill>
                <a:latin typeface="Calibri" panose="020F0502020204030204" pitchFamily="34" charset="0"/>
                <a:ea typeface="Calibri" panose="020F0502020204030204" pitchFamily="34" charset="0"/>
                <a:cs typeface="Times New Roman" panose="02020603050405020304" pitchFamily="18" charset="0"/>
              </a:rPr>
              <a:t>School Business Division</a:t>
            </a:r>
          </a:p>
          <a:p>
            <a:pPr algn="ctr">
              <a:lnSpc>
                <a:spcPct val="107000"/>
              </a:lnSpc>
              <a:spcAft>
                <a:spcPts val="800"/>
              </a:spcAft>
            </a:pPr>
            <a:r>
              <a:rPr lang="en-US" sz="2800" dirty="0">
                <a:solidFill>
                  <a:prstClr val="black"/>
                </a:solidFill>
                <a:latin typeface="Calibri" panose="020F0502020204030204" pitchFamily="34" charset="0"/>
                <a:ea typeface="Calibri" panose="020F0502020204030204" pitchFamily="34" charset="0"/>
                <a:cs typeface="Times New Roman" panose="02020603050405020304" pitchFamily="18" charset="0"/>
              </a:rPr>
              <a:t>NC Department of Public Instruction </a:t>
            </a:r>
          </a:p>
        </p:txBody>
      </p:sp>
    </p:spTree>
    <p:extLst>
      <p:ext uri="{BB962C8B-B14F-4D97-AF65-F5344CB8AC3E}">
        <p14:creationId xmlns:p14="http://schemas.microsoft.com/office/powerpoint/2010/main" val="266478049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05000" y="152400"/>
            <a:ext cx="8458200" cy="8024954"/>
          </a:xfrm>
          <a:prstGeom prst="rect">
            <a:avLst/>
          </a:prstGeom>
        </p:spPr>
        <p:txBody>
          <a:bodyPr wrap="square">
            <a:spAutoFit/>
          </a:bodyPr>
          <a:lstStyle/>
          <a:p>
            <a:pPr algn="ctr">
              <a:lnSpc>
                <a:spcPct val="107000"/>
              </a:lnSpc>
              <a:spcAft>
                <a:spcPts val="800"/>
              </a:spcAft>
            </a:pPr>
            <a:r>
              <a:rPr lang="en-US" sz="36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What</a:t>
            </a:r>
            <a:r>
              <a:rPr lang="en-US" sz="3600" dirty="0">
                <a:solidFill>
                  <a:prstClr val="black"/>
                </a:solidFill>
                <a:latin typeface="Calibri" panose="020F0502020204030204" pitchFamily="34" charset="0"/>
                <a:ea typeface="Calibri" panose="020F0502020204030204" pitchFamily="34" charset="0"/>
                <a:cs typeface="Times New Roman" panose="02020603050405020304" pitchFamily="18" charset="0"/>
              </a:rPr>
              <a:t> is the CSADM</a:t>
            </a:r>
          </a:p>
          <a:p>
            <a:pPr marL="342900" indent="-342900">
              <a:lnSpc>
                <a:spcPct val="107000"/>
              </a:lnSpc>
              <a:buFont typeface="Wingdings" panose="05000000000000000000" pitchFamily="2" charset="2"/>
              <a:buChar char=""/>
            </a:pPr>
            <a:r>
              <a:rPr lang="en-US" sz="3200" dirty="0">
                <a:solidFill>
                  <a:srgbClr val="042A55"/>
                </a:solidFill>
                <a:latin typeface="Calibri" panose="020F0502020204030204" pitchFamily="34" charset="0"/>
                <a:ea typeface="Calibri" panose="020F0502020204030204" pitchFamily="34" charset="0"/>
                <a:cs typeface="Arial" panose="020B0604020202020204" pitchFamily="34" charset="0"/>
              </a:rPr>
              <a:t>Online system for Charters, Regional</a:t>
            </a:r>
            <a:r>
              <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and UNC Lab, Schools </a:t>
            </a:r>
            <a:r>
              <a:rPr lang="en-US" sz="3200" u="sng" dirty="0">
                <a:solidFill>
                  <a:prstClr val="black"/>
                </a:solidFill>
                <a:latin typeface="Calibri" panose="020F0502020204030204" pitchFamily="34" charset="0"/>
                <a:ea typeface="Calibri" panose="020F0502020204030204" pitchFamily="34" charset="0"/>
                <a:cs typeface="Times New Roman" panose="02020603050405020304" pitchFamily="18" charset="0"/>
              </a:rPr>
              <a:t>only</a:t>
            </a:r>
          </a:p>
          <a:p>
            <a:pPr>
              <a:lnSpc>
                <a:spcPct val="107000"/>
              </a:lnSpc>
            </a:pPr>
            <a:endParaRPr lang="en-US" sz="3200" u="sng"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buFont typeface="Wingdings" panose="05000000000000000000" pitchFamily="2" charset="2"/>
              <a:buChar char=""/>
            </a:pPr>
            <a:r>
              <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rPr>
              <a:t>Comprised of three phases</a:t>
            </a:r>
          </a:p>
          <a:p>
            <a:pPr>
              <a:lnSpc>
                <a:spcPct val="107000"/>
              </a:lnSpc>
            </a:pPr>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Wingdings" panose="05000000000000000000" pitchFamily="2" charset="2"/>
              <a:buChar char=""/>
            </a:pPr>
            <a:r>
              <a:rPr lang="en-US" sz="3200" dirty="0">
                <a:solidFill>
                  <a:srgbClr val="042A55"/>
                </a:solidFill>
                <a:latin typeface="Calibri" panose="020F0502020204030204" pitchFamily="34" charset="0"/>
                <a:ea typeface="Calibri" panose="020F0502020204030204" pitchFamily="34" charset="0"/>
                <a:cs typeface="Arial" panose="020B0604020202020204" pitchFamily="34" charset="0"/>
              </a:rPr>
              <a:t>Improves the accuracy of key components in the budgeting process</a:t>
            </a:r>
          </a:p>
          <a:p>
            <a:pPr>
              <a:lnSpc>
                <a:spcPct val="107000"/>
              </a:lnSpc>
              <a:spcAft>
                <a:spcPts val="800"/>
              </a:spcAft>
            </a:pPr>
            <a:endParaRPr lang="en-US" sz="3200" dirty="0">
              <a:solidFill>
                <a:srgbClr val="042A55"/>
              </a:solidFill>
              <a:latin typeface="Calibri" panose="020F0502020204030204" pitchFamily="34" charset="0"/>
              <a:ea typeface="Calibri" panose="020F0502020204030204" pitchFamily="34" charset="0"/>
              <a:cs typeface="Arial" panose="020B0604020202020204" pitchFamily="34" charset="0"/>
            </a:endParaRPr>
          </a:p>
          <a:p>
            <a:pPr marL="342900" indent="-342900">
              <a:lnSpc>
                <a:spcPct val="107000"/>
              </a:lnSpc>
              <a:spcAft>
                <a:spcPts val="800"/>
              </a:spcAft>
              <a:buFont typeface="Wingdings" panose="05000000000000000000" pitchFamily="2" charset="2"/>
              <a:buChar char=""/>
            </a:pPr>
            <a:r>
              <a:rPr lang="en-US" sz="3200" dirty="0">
                <a:solidFill>
                  <a:srgbClr val="042A55"/>
                </a:solidFill>
                <a:latin typeface="Calibri" panose="020F0502020204030204" pitchFamily="34" charset="0"/>
                <a:ea typeface="Calibri" panose="020F0502020204030204" pitchFamily="34" charset="0"/>
                <a:cs typeface="Arial" panose="020B0604020202020204" pitchFamily="34" charset="0"/>
              </a:rPr>
              <a:t>Only electronic submissions are acceptable received from one of the following: Executive Director(s), Head of School, or Board Chair</a:t>
            </a:r>
          </a:p>
          <a:p>
            <a:pPr marL="342900" indent="-342900">
              <a:lnSpc>
                <a:spcPct val="107000"/>
              </a:lnSpc>
              <a:spcAft>
                <a:spcPts val="800"/>
              </a:spcAft>
              <a:buFont typeface="Wingdings" panose="05000000000000000000" pitchFamily="2" charset="2"/>
              <a:buChar char=""/>
            </a:pPr>
            <a:endParaRPr lang="en-US" sz="3200" dirty="0">
              <a:solidFill>
                <a:srgbClr val="042A55"/>
              </a:solidFill>
              <a:latin typeface="Calibri" panose="020F0502020204030204" pitchFamily="34" charset="0"/>
              <a:ea typeface="Calibri" panose="020F0502020204030204" pitchFamily="34" charset="0"/>
              <a:cs typeface="Arial" panose="020B0604020202020204" pitchFamily="34" charset="0"/>
            </a:endParaRPr>
          </a:p>
          <a:p>
            <a:pPr marL="342900" indent="-342900">
              <a:lnSpc>
                <a:spcPct val="107000"/>
              </a:lnSpc>
              <a:spcAft>
                <a:spcPts val="800"/>
              </a:spcAft>
              <a:buFont typeface="Wingdings" panose="05000000000000000000" pitchFamily="2" charset="2"/>
              <a:buChar char=""/>
            </a:pPr>
            <a:endParaRPr lang="en-US" sz="32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035540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524000" y="0"/>
            <a:ext cx="9144000" cy="61722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eaLnBrk="0" fontAlgn="base" hangingPunct="0">
              <a:spcBef>
                <a:spcPct val="20000"/>
              </a:spcBef>
              <a:spcAft>
                <a:spcPct val="0"/>
              </a:spcAft>
            </a:pPr>
            <a:endParaRPr lang="en-US" sz="3750" b="1" dirty="0">
              <a:solidFill>
                <a:prstClr val="white"/>
              </a:solidFill>
              <a:latin typeface="Arial" panose="020B0604020202020204" pitchFamily="34" charset="0"/>
              <a:cs typeface="Arial" panose="020B0604020202020204" pitchFamily="34" charset="0"/>
            </a:endParaRPr>
          </a:p>
        </p:txBody>
      </p:sp>
      <p:sp>
        <p:nvSpPr>
          <p:cNvPr id="6" name="Slide Number Placeholder 5"/>
          <p:cNvSpPr>
            <a:spLocks noGrp="1"/>
          </p:cNvSpPr>
          <p:nvPr>
            <p:ph type="sldNum" sz="quarter" idx="12"/>
          </p:nvPr>
        </p:nvSpPr>
        <p:spPr/>
        <p:txBody>
          <a:bodyPr/>
          <a:lstStyle/>
          <a:p>
            <a:pPr eaLnBrk="0" fontAlgn="base" hangingPunct="0">
              <a:spcBef>
                <a:spcPct val="20000"/>
              </a:spcBef>
              <a:spcAft>
                <a:spcPct val="0"/>
              </a:spcAft>
            </a:pPr>
            <a:fld id="{ADAA8C77-C57D-41C2-9D50-0668B7B3E2F5}" type="slidenum">
              <a:rPr lang="en-US" sz="1200" b="1">
                <a:solidFill>
                  <a:prstClr val="black"/>
                </a:solidFill>
                <a:latin typeface="Times" pitchFamily="18" charset="0"/>
              </a:rPr>
              <a:pPr eaLnBrk="0" fontAlgn="base" hangingPunct="0">
                <a:spcBef>
                  <a:spcPct val="20000"/>
                </a:spcBef>
                <a:spcAft>
                  <a:spcPct val="0"/>
                </a:spcAft>
              </a:pPr>
              <a:t>5</a:t>
            </a:fld>
            <a:endParaRPr lang="en-US" sz="1200" b="1" dirty="0">
              <a:solidFill>
                <a:prstClr val="black"/>
              </a:solidFill>
              <a:latin typeface="Times" pitchFamily="18"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9353" y="6344061"/>
            <a:ext cx="2375303" cy="348378"/>
          </a:xfrm>
          <a:prstGeom prst="rect">
            <a:avLst/>
          </a:prstGeom>
        </p:spPr>
      </p:pic>
      <p:sp>
        <p:nvSpPr>
          <p:cNvPr id="7" name="Title 4"/>
          <p:cNvSpPr>
            <a:spLocks noGrp="1"/>
          </p:cNvSpPr>
          <p:nvPr>
            <p:ph type="title"/>
          </p:nvPr>
        </p:nvSpPr>
        <p:spPr>
          <a:xfrm>
            <a:off x="1924917" y="174403"/>
            <a:ext cx="8249544" cy="994172"/>
          </a:xfrm>
        </p:spPr>
        <p:txBody>
          <a:bodyPr>
            <a:normAutofit/>
          </a:bodyPr>
          <a:lstStyle/>
          <a:p>
            <a:r>
              <a:rPr lang="en-US" sz="3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Who is School Business</a:t>
            </a:r>
          </a:p>
        </p:txBody>
      </p:sp>
      <p:sp>
        <p:nvSpPr>
          <p:cNvPr id="11" name="Content Placeholder 8"/>
          <p:cNvSpPr>
            <a:spLocks noGrp="1"/>
          </p:cNvSpPr>
          <p:nvPr>
            <p:ph idx="1"/>
          </p:nvPr>
        </p:nvSpPr>
        <p:spPr>
          <a:xfrm>
            <a:off x="1924918" y="1447800"/>
            <a:ext cx="7983731" cy="3524416"/>
          </a:xfrm>
        </p:spPr>
        <p:txBody>
          <a:bodyPr vert="horz" lIns="68580" tIns="34290" rIns="68580" bIns="34290" rtlCol="0" anchor="t">
            <a:normAutofit/>
          </a:bodyPr>
          <a:lstStyle/>
          <a:p>
            <a:endParaRPr lang="en-US" sz="2400" b="1" dirty="0">
              <a:solidFill>
                <a:schemeClr val="bg1"/>
              </a:solidFill>
            </a:endParaRPr>
          </a:p>
          <a:p>
            <a:pPr marL="0" indent="0">
              <a:buNone/>
            </a:pPr>
            <a:r>
              <a:rPr lang="en-US" sz="3200" b="1" dirty="0">
                <a:solidFill>
                  <a:schemeClr val="bg1"/>
                </a:solidFill>
              </a:rPr>
              <a:t>28 employees who are responsible for the policy and data of student, personnel and financial of entities receiving public school state and federal funds.</a:t>
            </a:r>
          </a:p>
          <a:p>
            <a:pPr lvl="1"/>
            <a:endParaRPr lang="en-US" sz="2100" b="1" dirty="0">
              <a:solidFill>
                <a:schemeClr val="bg1"/>
              </a:solidFill>
            </a:endParaRPr>
          </a:p>
          <a:p>
            <a:pPr marL="0" indent="0">
              <a:buNone/>
            </a:pPr>
            <a:endParaRPr lang="en-US" sz="2400" b="1" dirty="0">
              <a:solidFill>
                <a:schemeClr val="bg1"/>
              </a:solidFill>
            </a:endParaRPr>
          </a:p>
          <a:p>
            <a:endParaRPr lang="en-US" dirty="0">
              <a:solidFill>
                <a:schemeClr val="bg1"/>
              </a:solidFill>
            </a:endParaRPr>
          </a:p>
          <a:p>
            <a:pPr marL="0" indent="0">
              <a:lnSpc>
                <a:spcPct val="100000"/>
              </a:lnSpc>
              <a:spcBef>
                <a:spcPts val="0"/>
              </a:spcBef>
              <a:buNone/>
            </a:pPr>
            <a:endParaRPr lang="en-US" dirty="0">
              <a:solidFill>
                <a:schemeClr val="bg1"/>
              </a:solidFill>
            </a:endParaRPr>
          </a:p>
        </p:txBody>
      </p:sp>
    </p:spTree>
    <p:extLst>
      <p:ext uri="{BB962C8B-B14F-4D97-AF65-F5344CB8AC3E}">
        <p14:creationId xmlns:p14="http://schemas.microsoft.com/office/powerpoint/2010/main" val="418986818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nvGraphicFramePr>
        <p:xfrm>
          <a:off x="1524000" y="0"/>
          <a:ext cx="9601200" cy="6934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436499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676400" y="228602"/>
            <a:ext cx="8839200" cy="6401753"/>
          </a:xfrm>
          <a:prstGeom prst="rect">
            <a:avLst/>
          </a:prstGeom>
        </p:spPr>
        <p:txBody>
          <a:bodyPr wrap="square">
            <a:spAutoFit/>
          </a:bodyPr>
          <a:lstStyle/>
          <a:p>
            <a:pPr marL="457200" algn="ctr"/>
            <a:r>
              <a:rPr lang="en-US" sz="2400" b="1" dirty="0">
                <a:solidFill>
                  <a:srgbClr val="000000"/>
                </a:solidFill>
                <a:latin typeface="Calibri"/>
                <a:ea typeface="Calibri" panose="020F0502020204030204" pitchFamily="34" charset="0"/>
              </a:rPr>
              <a:t>Phase 0 Material Increase in ADM or Grade</a:t>
            </a:r>
          </a:p>
          <a:p>
            <a:pPr marL="457200" algn="ctr"/>
            <a:endParaRPr lang="en-US" sz="2400" b="1" dirty="0">
              <a:solidFill>
                <a:srgbClr val="000000"/>
              </a:solidFill>
              <a:latin typeface="Calibri"/>
              <a:ea typeface="Calibri" panose="020F0502020204030204" pitchFamily="34" charset="0"/>
            </a:endParaRPr>
          </a:p>
          <a:p>
            <a:r>
              <a:rPr lang="en-US" sz="1600" dirty="0">
                <a:solidFill>
                  <a:srgbClr val="000000"/>
                </a:solidFill>
                <a:latin typeface="Calibri"/>
              </a:rPr>
              <a:t>This phase gathers information for the State Board of Education concerning requests for </a:t>
            </a:r>
            <a:r>
              <a:rPr lang="en-US" sz="1600" u="sng" dirty="0">
                <a:solidFill>
                  <a:srgbClr val="000000"/>
                </a:solidFill>
                <a:latin typeface="Calibri"/>
              </a:rPr>
              <a:t>enrollment growth </a:t>
            </a:r>
            <a:r>
              <a:rPr lang="en-US" sz="1600" dirty="0">
                <a:solidFill>
                  <a:srgbClr val="000000"/>
                </a:solidFill>
                <a:latin typeface="Calibri"/>
              </a:rPr>
              <a:t>and/or grade expansion of the provisions of charter’s application</a:t>
            </a:r>
          </a:p>
          <a:p>
            <a:r>
              <a:rPr lang="en-US" sz="1600" dirty="0">
                <a:solidFill>
                  <a:srgbClr val="000000"/>
                </a:solidFill>
                <a:latin typeface="Calibri"/>
              </a:rPr>
              <a:t> </a:t>
            </a:r>
          </a:p>
          <a:p>
            <a:r>
              <a:rPr lang="en-US" sz="1600" b="1" dirty="0">
                <a:solidFill>
                  <a:prstClr val="black"/>
                </a:solidFill>
                <a:latin typeface="Calibri"/>
              </a:rPr>
              <a:t>General Statute guidelines used in Phase 0 concerning enrollment growth: G.S. 115C-218.7(b) </a:t>
            </a:r>
            <a:r>
              <a:rPr lang="en-US" sz="1600" dirty="0">
                <a:solidFill>
                  <a:prstClr val="black"/>
                </a:solidFill>
                <a:latin typeface="Calibri"/>
              </a:rPr>
              <a:t> </a:t>
            </a:r>
          </a:p>
          <a:p>
            <a:r>
              <a:rPr lang="en-US" sz="1600" dirty="0">
                <a:solidFill>
                  <a:prstClr val="black"/>
                </a:solidFill>
                <a:latin typeface="Calibri"/>
              </a:rPr>
              <a:t>Enrollment growth of greater than twenty percent (20%) shall be considered a material revision of the charter and shall align with SESSION LAW 2020-3 SENATE BILL 704, Low-Performing Schools. </a:t>
            </a:r>
          </a:p>
          <a:p>
            <a:r>
              <a:rPr lang="en-US" sz="1600" dirty="0">
                <a:solidFill>
                  <a:prstClr val="black"/>
                </a:solidFill>
                <a:latin typeface="Calibri"/>
              </a:rPr>
              <a:t> </a:t>
            </a:r>
          </a:p>
          <a:p>
            <a:r>
              <a:rPr lang="en-US" sz="1600" dirty="0">
                <a:solidFill>
                  <a:prstClr val="black"/>
                </a:solidFill>
                <a:latin typeface="Calibri"/>
              </a:rPr>
              <a:t>Enrollment growth of greater than twenty-five percent (25%) </a:t>
            </a:r>
            <a:r>
              <a:rPr lang="en-US" sz="1600" b="1" dirty="0">
                <a:solidFill>
                  <a:prstClr val="black"/>
                </a:solidFill>
                <a:latin typeface="Calibri"/>
              </a:rPr>
              <a:t>shall be </a:t>
            </a:r>
            <a:r>
              <a:rPr lang="en-US" sz="1600" dirty="0">
                <a:solidFill>
                  <a:prstClr val="black"/>
                </a:solidFill>
                <a:latin typeface="Calibri"/>
              </a:rPr>
              <a:t>considered a material revision of the charter for any charter school and shall align with SESSION LAW 2020-3 SENATE BILL 704, Low-Performing Schools. </a:t>
            </a:r>
          </a:p>
          <a:p>
            <a:r>
              <a:rPr lang="en-US" sz="1600" dirty="0">
                <a:solidFill>
                  <a:prstClr val="black"/>
                </a:solidFill>
                <a:latin typeface="Calibri"/>
              </a:rPr>
              <a:t> </a:t>
            </a:r>
          </a:p>
          <a:p>
            <a:r>
              <a:rPr lang="en-US" sz="1600" dirty="0">
                <a:solidFill>
                  <a:prstClr val="black"/>
                </a:solidFill>
                <a:latin typeface="Calibri"/>
              </a:rPr>
              <a:t>The State Board </a:t>
            </a:r>
            <a:r>
              <a:rPr lang="en-US" sz="1600" b="1" dirty="0">
                <a:solidFill>
                  <a:prstClr val="black"/>
                </a:solidFill>
                <a:latin typeface="Calibri"/>
              </a:rPr>
              <a:t>may approve </a:t>
            </a:r>
            <a:r>
              <a:rPr lang="en-US" sz="1600" dirty="0">
                <a:solidFill>
                  <a:prstClr val="black"/>
                </a:solidFill>
                <a:latin typeface="Calibri"/>
              </a:rPr>
              <a:t>such additional enrollment growth of greater than twenty-five percent (25%) only if it finds all the following: </a:t>
            </a:r>
          </a:p>
          <a:p>
            <a:r>
              <a:rPr lang="en-US" sz="1600" dirty="0">
                <a:solidFill>
                  <a:prstClr val="black"/>
                </a:solidFill>
                <a:latin typeface="Calibri"/>
              </a:rPr>
              <a:t> </a:t>
            </a:r>
          </a:p>
          <a:p>
            <a:pPr marL="342900" indent="-342900">
              <a:buFontTx/>
              <a:buAutoNum type="arabicParenR"/>
            </a:pPr>
            <a:r>
              <a:rPr lang="en-US" sz="1600" dirty="0">
                <a:solidFill>
                  <a:prstClr val="black"/>
                </a:solidFill>
                <a:latin typeface="Calibri"/>
              </a:rPr>
              <a:t>The actual enrollment of the charter school is within ten percent (10%) of its maximum</a:t>
            </a:r>
          </a:p>
          <a:p>
            <a:r>
              <a:rPr lang="en-US" sz="1600" dirty="0">
                <a:solidFill>
                  <a:prstClr val="black"/>
                </a:solidFill>
                <a:latin typeface="Calibri"/>
              </a:rPr>
              <a:t>       authorized enrollment. </a:t>
            </a:r>
          </a:p>
          <a:p>
            <a:r>
              <a:rPr lang="en-US" sz="1600" dirty="0">
                <a:solidFill>
                  <a:prstClr val="black"/>
                </a:solidFill>
                <a:latin typeface="Calibri"/>
              </a:rPr>
              <a:t> </a:t>
            </a:r>
          </a:p>
          <a:p>
            <a:r>
              <a:rPr lang="en-US" sz="1600" dirty="0">
                <a:solidFill>
                  <a:prstClr val="black"/>
                </a:solidFill>
                <a:latin typeface="Calibri"/>
              </a:rPr>
              <a:t>2) The charter school has commitments for ninety percent (90%) of the requested maximum</a:t>
            </a:r>
          </a:p>
          <a:p>
            <a:r>
              <a:rPr lang="en-US" sz="1600" dirty="0">
                <a:solidFill>
                  <a:prstClr val="black"/>
                </a:solidFill>
                <a:latin typeface="Calibri"/>
              </a:rPr>
              <a:t>     growth. </a:t>
            </a:r>
          </a:p>
          <a:p>
            <a:r>
              <a:rPr lang="en-US" sz="1600" dirty="0">
                <a:solidFill>
                  <a:prstClr val="black"/>
                </a:solidFill>
                <a:latin typeface="Calibri"/>
              </a:rPr>
              <a:t> </a:t>
            </a:r>
          </a:p>
          <a:p>
            <a:r>
              <a:rPr lang="en-US" sz="1600" dirty="0">
                <a:solidFill>
                  <a:prstClr val="black"/>
                </a:solidFill>
                <a:latin typeface="Calibri"/>
              </a:rPr>
              <a:t>3) The charter school is not currently identified as low-performing.</a:t>
            </a:r>
            <a:r>
              <a:rPr lang="en-US" dirty="0">
                <a:solidFill>
                  <a:prstClr val="black"/>
                </a:solidFill>
                <a:latin typeface="Calibri"/>
              </a:rPr>
              <a:t> </a:t>
            </a:r>
          </a:p>
          <a:p>
            <a:pPr marL="457200"/>
            <a:endParaRPr lang="en-US" sz="2400" b="1" dirty="0">
              <a:solidFill>
                <a:srgbClr val="000000"/>
              </a:solidFill>
              <a:latin typeface="Calibri"/>
              <a:ea typeface="Calibri" panose="020F0502020204030204" pitchFamily="34" charset="0"/>
            </a:endParaRPr>
          </a:p>
        </p:txBody>
      </p:sp>
    </p:spTree>
    <p:extLst>
      <p:ext uri="{BB962C8B-B14F-4D97-AF65-F5344CB8AC3E}">
        <p14:creationId xmlns:p14="http://schemas.microsoft.com/office/powerpoint/2010/main" val="136991177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943100" y="381001"/>
            <a:ext cx="8305800" cy="5835765"/>
          </a:xfrm>
          <a:prstGeom prst="rect">
            <a:avLst/>
          </a:prstGeom>
        </p:spPr>
        <p:txBody>
          <a:bodyPr wrap="square">
            <a:spAutoFit/>
          </a:bodyPr>
          <a:lstStyle/>
          <a:p>
            <a:pPr algn="ctr"/>
            <a:r>
              <a:rPr lang="en-US" b="1" dirty="0">
                <a:solidFill>
                  <a:srgbClr val="000000"/>
                </a:solidFill>
                <a:latin typeface="Calibri"/>
                <a:ea typeface="Calibri" panose="020F0502020204030204" pitchFamily="34" charset="0"/>
              </a:rPr>
              <a:t>Phase 0 Material Increase in ADM or Grade</a:t>
            </a:r>
          </a:p>
          <a:p>
            <a:pPr algn="ctr"/>
            <a:r>
              <a:rPr lang="en-US" b="1" dirty="0">
                <a:solidFill>
                  <a:srgbClr val="000000"/>
                </a:solidFill>
                <a:latin typeface="Calibri"/>
                <a:ea typeface="Calibri" panose="020F0502020204030204" pitchFamily="34" charset="0"/>
              </a:rPr>
              <a:t>- </a:t>
            </a:r>
            <a:r>
              <a:rPr lang="en-US" i="1" dirty="0">
                <a:solidFill>
                  <a:srgbClr val="000000"/>
                </a:solidFill>
                <a:latin typeface="Calibri"/>
                <a:ea typeface="Calibri" panose="020F0502020204030204" pitchFamily="34" charset="0"/>
              </a:rPr>
              <a:t>continued</a:t>
            </a:r>
          </a:p>
          <a:p>
            <a:endParaRPr lang="en-US" b="1" dirty="0">
              <a:solidFill>
                <a:prstClr val="black"/>
              </a:solidFill>
              <a:latin typeface="Calibri"/>
            </a:endParaRPr>
          </a:p>
          <a:p>
            <a:r>
              <a:rPr lang="en-US" dirty="0">
                <a:solidFill>
                  <a:srgbClr val="000000"/>
                </a:solidFill>
                <a:latin typeface="Calibri"/>
              </a:rPr>
              <a:t>This phase gathers information for the State Board of Education concerning requests for </a:t>
            </a:r>
            <a:r>
              <a:rPr lang="en-US" u="sng" dirty="0">
                <a:solidFill>
                  <a:srgbClr val="000000"/>
                </a:solidFill>
                <a:latin typeface="Calibri"/>
              </a:rPr>
              <a:t>enrollment growth </a:t>
            </a:r>
            <a:r>
              <a:rPr lang="en-US" dirty="0">
                <a:solidFill>
                  <a:srgbClr val="000000"/>
                </a:solidFill>
                <a:latin typeface="Calibri"/>
              </a:rPr>
              <a:t>and/or grade expansion of the provisions of charter’s application</a:t>
            </a:r>
          </a:p>
          <a:p>
            <a:endParaRPr lang="en-US" b="1" dirty="0">
              <a:solidFill>
                <a:prstClr val="black"/>
              </a:solidFill>
              <a:latin typeface="Calibri"/>
            </a:endParaRPr>
          </a:p>
          <a:p>
            <a:r>
              <a:rPr lang="en-US" b="1" dirty="0">
                <a:solidFill>
                  <a:prstClr val="black"/>
                </a:solidFill>
                <a:latin typeface="Calibri"/>
              </a:rPr>
              <a:t>General Statute guidelines used in Phase 0 concerning enrollment growth: G.S. 115C-218.7(b)</a:t>
            </a:r>
            <a:endParaRPr lang="en-US" dirty="0">
              <a:solidFill>
                <a:prstClr val="black"/>
              </a:solidFill>
              <a:latin typeface="Calibri"/>
            </a:endParaRPr>
          </a:p>
          <a:p>
            <a:r>
              <a:rPr lang="en-US" dirty="0">
                <a:solidFill>
                  <a:prstClr val="black"/>
                </a:solidFill>
                <a:latin typeface="Calibri"/>
              </a:rPr>
              <a:t> </a:t>
            </a:r>
          </a:p>
          <a:p>
            <a:endParaRPr lang="en-US" dirty="0">
              <a:solidFill>
                <a:prstClr val="black"/>
              </a:solidFill>
              <a:latin typeface="Calibri"/>
            </a:endParaRPr>
          </a:p>
          <a:p>
            <a:r>
              <a:rPr lang="en-US" dirty="0">
                <a:solidFill>
                  <a:prstClr val="black"/>
                </a:solidFill>
                <a:latin typeface="Calibri"/>
              </a:rPr>
              <a:t>4) The charter school meets generally accepted standards of fiscal management. </a:t>
            </a:r>
          </a:p>
          <a:p>
            <a:r>
              <a:rPr lang="en-US" dirty="0">
                <a:solidFill>
                  <a:prstClr val="black"/>
                </a:solidFill>
                <a:latin typeface="Calibri"/>
              </a:rPr>
              <a:t> </a:t>
            </a:r>
          </a:p>
          <a:p>
            <a:r>
              <a:rPr lang="en-US" dirty="0">
                <a:solidFill>
                  <a:prstClr val="black"/>
                </a:solidFill>
                <a:latin typeface="Calibri"/>
              </a:rPr>
              <a:t>5) The charter school is, at the time of the request for the enrollment increase,</a:t>
            </a:r>
          </a:p>
          <a:p>
            <a:r>
              <a:rPr lang="en-US" dirty="0">
                <a:solidFill>
                  <a:prstClr val="black"/>
                </a:solidFill>
                <a:latin typeface="Calibri"/>
              </a:rPr>
              <a:t>    substantially in compliance with State law, federal law, the charter school's own</a:t>
            </a:r>
          </a:p>
          <a:p>
            <a:r>
              <a:rPr lang="en-US" dirty="0">
                <a:solidFill>
                  <a:prstClr val="black"/>
                </a:solidFill>
                <a:latin typeface="Calibri"/>
              </a:rPr>
              <a:t>    bylaws, and the provisions set forth in its charter granted by the State Board. </a:t>
            </a:r>
          </a:p>
          <a:p>
            <a:r>
              <a:rPr lang="en-US" dirty="0">
                <a:solidFill>
                  <a:prstClr val="black"/>
                </a:solidFill>
                <a:latin typeface="Calibri"/>
              </a:rPr>
              <a:t> </a:t>
            </a:r>
          </a:p>
          <a:p>
            <a:r>
              <a:rPr lang="en-US" dirty="0">
                <a:solidFill>
                  <a:prstClr val="black"/>
                </a:solidFill>
                <a:latin typeface="Calibri"/>
              </a:rPr>
              <a:t> </a:t>
            </a:r>
          </a:p>
          <a:p>
            <a:r>
              <a:rPr lang="en-US" dirty="0">
                <a:solidFill>
                  <a:prstClr val="black"/>
                </a:solidFill>
                <a:latin typeface="Calibri"/>
              </a:rPr>
              <a:t> </a:t>
            </a:r>
          </a:p>
          <a:p>
            <a:r>
              <a:rPr lang="en-US" sz="2000" b="1" dirty="0">
                <a:solidFill>
                  <a:srgbClr val="000000"/>
                </a:solidFill>
                <a:latin typeface="Calibri"/>
                <a:ea typeface="Calibri" panose="020F0502020204030204" pitchFamily="34" charset="0"/>
              </a:rPr>
              <a:t> </a:t>
            </a:r>
            <a:endParaRPr lang="en-US" sz="2000" dirty="0">
              <a:solidFill>
                <a:srgbClr val="000000"/>
              </a:solidFill>
              <a:latin typeface="Calibri"/>
              <a:ea typeface="Calibri" panose="020F0502020204030204" pitchFamily="34" charset="0"/>
            </a:endParaRPr>
          </a:p>
          <a:p>
            <a:pPr marR="69215" algn="just">
              <a:lnSpc>
                <a:spcPct val="105000"/>
              </a:lnSpc>
            </a:pPr>
            <a:endParaRPr lang="en-US" dirty="0">
              <a:solidFill>
                <a:prstClr val="black"/>
              </a:solidFill>
              <a:latin typeface="Calibri" panose="020F0502020204030204" pitchFamily="34" charset="0"/>
              <a:ea typeface="Times New Roman" panose="02020603050405020304" pitchFamily="18" charset="0"/>
            </a:endParaRPr>
          </a:p>
          <a:p>
            <a:pPr marR="69215" algn="just">
              <a:lnSpc>
                <a:spcPct val="105000"/>
              </a:lnSpc>
            </a:pPr>
            <a:endParaRPr lang="en-US" sz="1050" dirty="0">
              <a:solidFill>
                <a:prstClr val="black"/>
              </a:solidFill>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33090727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828800" y="304800"/>
            <a:ext cx="8458200" cy="6771084"/>
          </a:xfrm>
          <a:prstGeom prst="rect">
            <a:avLst/>
          </a:prstGeom>
        </p:spPr>
        <p:txBody>
          <a:bodyPr wrap="square">
            <a:spAutoFit/>
          </a:bodyPr>
          <a:lstStyle/>
          <a:p>
            <a:pPr algn="ctr"/>
            <a:r>
              <a:rPr lang="en-US" sz="2000" b="1" dirty="0">
                <a:solidFill>
                  <a:srgbClr val="000000"/>
                </a:solidFill>
                <a:latin typeface="Calibri"/>
                <a:ea typeface="Calibri" panose="020F0502020204030204" pitchFamily="34" charset="0"/>
              </a:rPr>
              <a:t>Phase 0 Material Increase in ADM or Grade</a:t>
            </a:r>
          </a:p>
          <a:p>
            <a:pPr algn="ctr"/>
            <a:r>
              <a:rPr lang="en-US" sz="2000" b="1" dirty="0">
                <a:solidFill>
                  <a:srgbClr val="000000"/>
                </a:solidFill>
                <a:latin typeface="Calibri"/>
                <a:ea typeface="Calibri" panose="020F0502020204030204" pitchFamily="34" charset="0"/>
              </a:rPr>
              <a:t>- </a:t>
            </a:r>
            <a:r>
              <a:rPr lang="en-US" sz="2000" i="1" dirty="0">
                <a:solidFill>
                  <a:srgbClr val="000000"/>
                </a:solidFill>
                <a:latin typeface="Calibri"/>
                <a:ea typeface="Calibri" panose="020F0502020204030204" pitchFamily="34" charset="0"/>
              </a:rPr>
              <a:t>continued</a:t>
            </a:r>
          </a:p>
          <a:p>
            <a:endParaRPr lang="en-US" sz="2000" b="1" dirty="0">
              <a:solidFill>
                <a:prstClr val="black"/>
              </a:solidFill>
              <a:latin typeface="Calibri"/>
            </a:endParaRPr>
          </a:p>
          <a:p>
            <a:r>
              <a:rPr lang="en-US" sz="1600" dirty="0">
                <a:solidFill>
                  <a:srgbClr val="000000"/>
                </a:solidFill>
                <a:latin typeface="Calibri"/>
              </a:rPr>
              <a:t>This phase gathers information for the State Board of Education concerning requests for enrollment growth and/or </a:t>
            </a:r>
            <a:r>
              <a:rPr lang="en-US" sz="1600" u="sng" dirty="0">
                <a:solidFill>
                  <a:srgbClr val="000000"/>
                </a:solidFill>
                <a:latin typeface="Calibri"/>
              </a:rPr>
              <a:t>grade expansion </a:t>
            </a:r>
            <a:r>
              <a:rPr lang="en-US" sz="1600" dirty="0">
                <a:solidFill>
                  <a:srgbClr val="000000"/>
                </a:solidFill>
                <a:latin typeface="Calibri"/>
              </a:rPr>
              <a:t>of the provisions of charter’s application</a:t>
            </a:r>
          </a:p>
          <a:p>
            <a:pPr algn="ctr"/>
            <a:endParaRPr lang="en-US" sz="1600" b="1" dirty="0">
              <a:solidFill>
                <a:srgbClr val="000000"/>
              </a:solidFill>
              <a:latin typeface="Calibri"/>
              <a:ea typeface="Calibri" panose="020F0502020204030204" pitchFamily="34" charset="0"/>
            </a:endParaRPr>
          </a:p>
          <a:p>
            <a:r>
              <a:rPr lang="en-US" sz="1600" b="1" dirty="0">
                <a:solidFill>
                  <a:prstClr val="black"/>
                </a:solidFill>
                <a:latin typeface="Calibri"/>
              </a:rPr>
              <a:t>General Statute guidelines used in Phase 0 concerning grade expansion: </a:t>
            </a:r>
          </a:p>
          <a:p>
            <a:r>
              <a:rPr lang="en-US" sz="1600" b="1" dirty="0">
                <a:solidFill>
                  <a:prstClr val="black"/>
                </a:solidFill>
                <a:latin typeface="Calibri"/>
              </a:rPr>
              <a:t>G.S. 115C-218.8. </a:t>
            </a:r>
            <a:r>
              <a:rPr lang="en-US" sz="1600" dirty="0">
                <a:solidFill>
                  <a:prstClr val="black"/>
                </a:solidFill>
                <a:latin typeface="Calibri"/>
              </a:rPr>
              <a:t>Nonmaterial revisions of charters.</a:t>
            </a:r>
          </a:p>
          <a:p>
            <a:r>
              <a:rPr lang="en-US" sz="1600" dirty="0">
                <a:solidFill>
                  <a:prstClr val="black"/>
                </a:solidFill>
                <a:latin typeface="Calibri"/>
              </a:rPr>
              <a:t> </a:t>
            </a:r>
          </a:p>
          <a:p>
            <a:r>
              <a:rPr lang="en-US" sz="1600" dirty="0">
                <a:solidFill>
                  <a:prstClr val="black"/>
                </a:solidFill>
                <a:latin typeface="Calibri"/>
              </a:rPr>
              <a:t>It </a:t>
            </a:r>
            <a:r>
              <a:rPr lang="en-US" sz="1600" b="1" dirty="0">
                <a:solidFill>
                  <a:prstClr val="black"/>
                </a:solidFill>
                <a:latin typeface="Calibri"/>
              </a:rPr>
              <a:t>shall not </a:t>
            </a:r>
            <a:r>
              <a:rPr lang="en-US" sz="1600" dirty="0">
                <a:solidFill>
                  <a:prstClr val="black"/>
                </a:solidFill>
                <a:latin typeface="Calibri"/>
              </a:rPr>
              <a:t>be considered a material revision of a charter and shall not require prior approval of the State Board for a charter school to do any of the following: </a:t>
            </a:r>
          </a:p>
          <a:p>
            <a:r>
              <a:rPr lang="en-US" sz="1600" dirty="0">
                <a:solidFill>
                  <a:prstClr val="black"/>
                </a:solidFill>
                <a:latin typeface="Calibri"/>
              </a:rPr>
              <a:t> </a:t>
            </a:r>
          </a:p>
          <a:p>
            <a:pPr marL="457200" indent="-457200">
              <a:buFont typeface="+mj-lt"/>
              <a:buAutoNum type="arabicPeriod"/>
            </a:pPr>
            <a:r>
              <a:rPr lang="en-US" sz="1600" i="1" dirty="0">
                <a:solidFill>
                  <a:prstClr val="black"/>
                </a:solidFill>
                <a:latin typeface="Calibri"/>
              </a:rPr>
              <a:t>Notify the Office of Charter Schools in making or requesting appropriate adjustments within CSADM</a:t>
            </a:r>
            <a:r>
              <a:rPr lang="en-US" sz="1600" dirty="0">
                <a:solidFill>
                  <a:prstClr val="black"/>
                </a:solidFill>
                <a:latin typeface="Calibri"/>
              </a:rPr>
              <a:t>. </a:t>
            </a:r>
          </a:p>
          <a:p>
            <a:pPr marL="457200" indent="-457200">
              <a:buFont typeface="+mj-lt"/>
              <a:buAutoNum type="arabicPeriod"/>
            </a:pPr>
            <a:endParaRPr lang="en-US" sz="1600" dirty="0">
              <a:solidFill>
                <a:prstClr val="black"/>
              </a:solidFill>
              <a:latin typeface="Calibri"/>
            </a:endParaRPr>
          </a:p>
          <a:p>
            <a:pPr marL="457200" indent="-457200">
              <a:buFont typeface="+mj-lt"/>
              <a:buAutoNum type="arabicPeriod"/>
            </a:pPr>
            <a:r>
              <a:rPr lang="en-US" sz="1600" dirty="0">
                <a:solidFill>
                  <a:prstClr val="black"/>
                </a:solidFill>
                <a:latin typeface="Calibri"/>
              </a:rPr>
              <a:t>Increase its enrollment during the charter school's second year of operation and annually thereafter in accordance with G.S. 115C-218.7(b). </a:t>
            </a:r>
          </a:p>
          <a:p>
            <a:pPr marL="457200" indent="-457200">
              <a:buFont typeface="+mj-lt"/>
              <a:buAutoNum type="arabicPeriod"/>
            </a:pPr>
            <a:endParaRPr lang="en-US" sz="1600" dirty="0">
              <a:solidFill>
                <a:prstClr val="black"/>
              </a:solidFill>
              <a:latin typeface="Calibri"/>
            </a:endParaRPr>
          </a:p>
          <a:p>
            <a:pPr marL="457200" indent="-457200">
              <a:buFont typeface="+mj-lt"/>
              <a:buAutoNum type="arabicPeriod"/>
            </a:pPr>
            <a:r>
              <a:rPr lang="en-US" sz="1600" dirty="0">
                <a:solidFill>
                  <a:prstClr val="black"/>
                </a:solidFill>
                <a:latin typeface="Calibri"/>
              </a:rPr>
              <a:t>Increase its enrollment during the charter school's second year of   operation and annually thereafter in accordance with planned growth as authorized in its charter. </a:t>
            </a:r>
          </a:p>
          <a:p>
            <a:pPr marL="457200" indent="-457200">
              <a:buFont typeface="+mj-lt"/>
              <a:buAutoNum type="arabicPeriod"/>
            </a:pPr>
            <a:endParaRPr lang="en-US" sz="1600" dirty="0">
              <a:solidFill>
                <a:prstClr val="black"/>
              </a:solidFill>
              <a:latin typeface="Calibri"/>
            </a:endParaRPr>
          </a:p>
          <a:p>
            <a:pPr marL="457200" indent="-457200">
              <a:buFont typeface="+mj-lt"/>
              <a:buAutoNum type="arabicPeriod"/>
            </a:pPr>
            <a:r>
              <a:rPr lang="en-US" sz="1600" dirty="0">
                <a:solidFill>
                  <a:prstClr val="black"/>
                </a:solidFill>
                <a:latin typeface="Calibri"/>
              </a:rPr>
              <a:t>Expand to offer one grade higher or lower than the charter school currently offers if the charter school has (i) operated for at least three years, (ii) aligns with SESSION LAW 2020-3 SENATE BILL 704, Low-Performing Schools, and (iii) has been in financial compliance as required by the State Board.</a:t>
            </a:r>
            <a:r>
              <a:rPr lang="en-US" sz="1600" b="1" dirty="0">
                <a:solidFill>
                  <a:srgbClr val="000000"/>
                </a:solidFill>
                <a:latin typeface="Calibri"/>
                <a:ea typeface="Calibri" panose="020F0502020204030204" pitchFamily="34" charset="0"/>
              </a:rPr>
              <a:t> </a:t>
            </a:r>
            <a:endParaRPr lang="en-US" sz="1600" dirty="0">
              <a:solidFill>
                <a:srgbClr val="000000"/>
              </a:solidFill>
              <a:latin typeface="Calibri"/>
              <a:ea typeface="Calibri" panose="020F0502020204030204" pitchFamily="34" charset="0"/>
            </a:endParaRPr>
          </a:p>
          <a:p>
            <a:pPr marL="457200"/>
            <a:r>
              <a:rPr lang="en-US" sz="2000" b="1" dirty="0">
                <a:solidFill>
                  <a:srgbClr val="000000"/>
                </a:solidFill>
                <a:latin typeface="Calibri"/>
                <a:ea typeface="Calibri" panose="020F0502020204030204" pitchFamily="34" charset="0"/>
              </a:rPr>
              <a:t> </a:t>
            </a:r>
            <a:endParaRPr lang="en-US" sz="2000" dirty="0">
              <a:solidFill>
                <a:srgbClr val="000000"/>
              </a:solidFill>
              <a:latin typeface="Calibri"/>
              <a:ea typeface="Calibri" panose="020F0502020204030204" pitchFamily="34" charset="0"/>
            </a:endParaRPr>
          </a:p>
        </p:txBody>
      </p:sp>
    </p:spTree>
    <p:extLst>
      <p:ext uri="{BB962C8B-B14F-4D97-AF65-F5344CB8AC3E}">
        <p14:creationId xmlns:p14="http://schemas.microsoft.com/office/powerpoint/2010/main" val="11294209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AE6C5ECC-E120-4414-B794-5ED25A92AE5A}"/>
              </a:ext>
            </a:extLst>
          </p:cNvPr>
          <p:cNvSpPr/>
          <p:nvPr/>
        </p:nvSpPr>
        <p:spPr>
          <a:xfrm>
            <a:off x="1828800" y="843677"/>
            <a:ext cx="8534400" cy="3539430"/>
          </a:xfrm>
          <a:prstGeom prst="rect">
            <a:avLst/>
          </a:prstGeom>
        </p:spPr>
        <p:txBody>
          <a:bodyPr wrap="square">
            <a:spAutoFit/>
          </a:bodyPr>
          <a:lstStyle/>
          <a:p>
            <a:pPr algn="ctr"/>
            <a:r>
              <a:rPr lang="en-US" sz="2800" b="1" dirty="0">
                <a:solidFill>
                  <a:srgbClr val="000000"/>
                </a:solidFill>
                <a:latin typeface="Calibri"/>
                <a:ea typeface="Calibri" panose="020F0502020204030204" pitchFamily="34" charset="0"/>
              </a:rPr>
              <a:t>Phase I. ADM Projection Initial Submission</a:t>
            </a:r>
            <a:endParaRPr lang="en-US" sz="2800" i="1" dirty="0">
              <a:solidFill>
                <a:srgbClr val="000000"/>
              </a:solidFill>
              <a:latin typeface="Calibri"/>
              <a:ea typeface="Calibri" panose="020F0502020204030204" pitchFamily="34" charset="0"/>
            </a:endParaRPr>
          </a:p>
          <a:p>
            <a:endParaRPr lang="en-US" sz="1400" b="1" dirty="0">
              <a:solidFill>
                <a:srgbClr val="000000"/>
              </a:solidFill>
              <a:latin typeface="Calibri" panose="020F0502020204030204" pitchFamily="34" charset="0"/>
              <a:ea typeface="Calibri" panose="020F0502020204030204" pitchFamily="34" charset="0"/>
            </a:endParaRPr>
          </a:p>
          <a:p>
            <a:endParaRPr lang="en-US" sz="1400" b="1" dirty="0">
              <a:solidFill>
                <a:srgbClr val="000000"/>
              </a:solidFill>
              <a:latin typeface="Calibri" panose="020F0502020204030204" pitchFamily="34" charset="0"/>
              <a:ea typeface="Calibri" panose="020F0502020204030204" pitchFamily="34" charset="0"/>
            </a:endParaRPr>
          </a:p>
          <a:p>
            <a:pPr marL="342900" indent="-342900">
              <a:buFont typeface="Wingdings" panose="05000000000000000000" pitchFamily="2" charset="2"/>
              <a:buChar char="Ø"/>
            </a:pPr>
            <a:r>
              <a:rPr lang="en-US" sz="2400" dirty="0">
                <a:solidFill>
                  <a:srgbClr val="000000"/>
                </a:solidFill>
                <a:latin typeface="Calibri" panose="020F0502020204030204" pitchFamily="34" charset="0"/>
                <a:ea typeface="Calibri" panose="020F0502020204030204" pitchFamily="34" charset="0"/>
              </a:rPr>
              <a:t>Phase I collection is to clearly provide the maximum ADM allowable for each school and to improve the accuracy of the budget process.</a:t>
            </a:r>
          </a:p>
          <a:p>
            <a:endParaRPr lang="en-US" sz="2400" dirty="0">
              <a:solidFill>
                <a:srgbClr val="000000"/>
              </a:solidFill>
              <a:latin typeface="Calibri" panose="020F0502020204030204" pitchFamily="34" charset="0"/>
              <a:ea typeface="Calibri" panose="020F0502020204030204" pitchFamily="34" charset="0"/>
            </a:endParaRPr>
          </a:p>
          <a:p>
            <a:pPr marL="342900" indent="-342900">
              <a:buFont typeface="Wingdings" panose="05000000000000000000" pitchFamily="2" charset="2"/>
              <a:buChar char="Ø"/>
            </a:pPr>
            <a:r>
              <a:rPr lang="en-US" sz="2400" dirty="0">
                <a:solidFill>
                  <a:srgbClr val="000000"/>
                </a:solidFill>
                <a:latin typeface="Calibri" panose="020F0502020204030204" pitchFamily="34" charset="0"/>
                <a:ea typeface="Calibri" panose="020F0502020204030204" pitchFamily="34" charset="0"/>
              </a:rPr>
              <a:t>The accuracy of this number is critical to ensure adequate funding is available for the upcoming year and to minimize the disruption to charter and LEA funding.</a:t>
            </a:r>
          </a:p>
        </p:txBody>
      </p:sp>
    </p:spTree>
    <p:extLst>
      <p:ext uri="{BB962C8B-B14F-4D97-AF65-F5344CB8AC3E}">
        <p14:creationId xmlns:p14="http://schemas.microsoft.com/office/powerpoint/2010/main" val="144703305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78BB0E-99A3-4FEC-B85D-15AC314B45D1}"/>
              </a:ext>
            </a:extLst>
          </p:cNvPr>
          <p:cNvSpPr>
            <a:spLocks noGrp="1"/>
          </p:cNvSpPr>
          <p:nvPr>
            <p:ph type="title"/>
          </p:nvPr>
        </p:nvSpPr>
        <p:spPr/>
        <p:txBody>
          <a:bodyPr>
            <a:normAutofit/>
          </a:bodyPr>
          <a:lstStyle/>
          <a:p>
            <a:r>
              <a:rPr lang="en-US" sz="2800" b="1" dirty="0">
                <a:solidFill>
                  <a:srgbClr val="000000"/>
                </a:solidFill>
                <a:ea typeface="Calibri" panose="020F0502020204030204" pitchFamily="34" charset="0"/>
              </a:rPr>
              <a:t>Phase II. Final Verification: Initial ADM</a:t>
            </a:r>
            <a:endParaRPr lang="en-US" sz="2800" dirty="0"/>
          </a:p>
        </p:txBody>
      </p:sp>
      <p:sp>
        <p:nvSpPr>
          <p:cNvPr id="3" name="Content Placeholder 2">
            <a:extLst>
              <a:ext uri="{FF2B5EF4-FFF2-40B4-BE49-F238E27FC236}">
                <a16:creationId xmlns:a16="http://schemas.microsoft.com/office/drawing/2014/main" id="{D77AD7CA-F8F7-4B9F-8BEC-1628658356DB}"/>
              </a:ext>
            </a:extLst>
          </p:cNvPr>
          <p:cNvSpPr>
            <a:spLocks noGrp="1"/>
          </p:cNvSpPr>
          <p:nvPr>
            <p:ph idx="1"/>
          </p:nvPr>
        </p:nvSpPr>
        <p:spPr/>
        <p:txBody>
          <a:bodyPr/>
          <a:lstStyle/>
          <a:p>
            <a:r>
              <a:rPr lang="en-US" dirty="0"/>
              <a:t>Phase II is used for the first installment of the annual allotment and will be the maximum actual ADM that the charter school </a:t>
            </a:r>
            <a:r>
              <a:rPr lang="en-US" i="1" dirty="0"/>
              <a:t>may be funded </a:t>
            </a:r>
            <a:r>
              <a:rPr lang="en-US" dirty="0"/>
              <a:t>on the next school year</a:t>
            </a:r>
          </a:p>
        </p:txBody>
      </p:sp>
    </p:spTree>
    <p:extLst>
      <p:ext uri="{BB962C8B-B14F-4D97-AF65-F5344CB8AC3E}">
        <p14:creationId xmlns:p14="http://schemas.microsoft.com/office/powerpoint/2010/main" val="292533318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905000" y="381000"/>
            <a:ext cx="8153400" cy="4520468"/>
          </a:xfrm>
          <a:prstGeom prst="rect">
            <a:avLst/>
          </a:prstGeom>
        </p:spPr>
        <p:txBody>
          <a:bodyPr wrap="square">
            <a:spAutoFit/>
          </a:bodyPr>
          <a:lstStyle/>
          <a:p>
            <a:pPr algn="ctr">
              <a:lnSpc>
                <a:spcPct val="107000"/>
              </a:lnSpc>
              <a:spcAft>
                <a:spcPts val="800"/>
              </a:spcAft>
            </a:pPr>
            <a:r>
              <a:rPr lang="en-US" sz="3200" dirty="0">
                <a:solidFill>
                  <a:prstClr val="black"/>
                </a:solidFill>
                <a:latin typeface="Calibri" panose="020F0502020204030204" pitchFamily="34" charset="0"/>
                <a:ea typeface="Calibri" panose="020F0502020204030204" pitchFamily="34" charset="0"/>
                <a:cs typeface="Tahoma" panose="020B0604030504040204" pitchFamily="34" charset="0"/>
              </a:rPr>
              <a:t>DEFINITIONS OF TERMS</a:t>
            </a:r>
            <a:endParaRPr lang="en-US" sz="16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3200" dirty="0">
                <a:solidFill>
                  <a:prstClr val="black"/>
                </a:solidFill>
                <a:latin typeface="Calibri" panose="020F0502020204030204" pitchFamily="34" charset="0"/>
                <a:ea typeface="Calibri" panose="020F0502020204030204" pitchFamily="34" charset="0"/>
                <a:cs typeface="Tahoma" panose="020B0604030504040204" pitchFamily="34" charset="0"/>
              </a:rPr>
              <a:t> </a:t>
            </a:r>
            <a:endParaRPr lang="en-US" sz="16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Power School </a:t>
            </a:r>
            <a:r>
              <a:rPr lang="en-US" sz="20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 web-based student information system. Power School provides the full range of features needed by administrators at the district and school level for student accounting. The system is developed by Pearson Education, Inc.</a:t>
            </a:r>
          </a:p>
          <a:p>
            <a:pPr>
              <a:lnSpc>
                <a:spcPct val="107000"/>
              </a:lnSpc>
              <a:spcAft>
                <a:spcPts val="800"/>
              </a:spcAft>
            </a:pPr>
            <a:endParaRPr lang="en-US" sz="2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Student Accounting </a:t>
            </a:r>
            <a:r>
              <a:rPr lang="en-US" sz="2000" dirty="0">
                <a:solidFill>
                  <a:prstClr val="black"/>
                </a:solidFill>
                <a:latin typeface="Calibri" panose="020F0502020204030204" pitchFamily="34" charset="0"/>
                <a:ea typeface="Calibri" panose="020F0502020204030204" pitchFamily="34" charset="0"/>
                <a:cs typeface="Times New Roman" panose="02020603050405020304" pitchFamily="18" charset="0"/>
              </a:rPr>
              <a:t>- The data collection regarding student enrollment, membership, attendance, and withdrawal from membership in the public schools. </a:t>
            </a:r>
            <a:r>
              <a:rPr lang="en-US" sz="2000" dirty="0">
                <a:solidFill>
                  <a:prstClr val="black"/>
                </a:solidFill>
                <a:highlight>
                  <a:srgbClr val="FFFF00"/>
                </a:highlight>
                <a:latin typeface="Calibri" panose="020F0502020204030204" pitchFamily="34" charset="0"/>
                <a:ea typeface="Calibri" panose="020F0502020204030204" pitchFamily="34" charset="0"/>
                <a:cs typeface="Times New Roman" panose="02020603050405020304" pitchFamily="18" charset="0"/>
              </a:rPr>
              <a:t>Power School is the official student information system by which this data is reported to the Department of Public Instruction.</a:t>
            </a:r>
            <a:endParaRPr lang="en-US" sz="2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161311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057400" y="533400"/>
            <a:ext cx="7848600" cy="3664208"/>
          </a:xfrm>
          <a:prstGeom prst="rect">
            <a:avLst/>
          </a:prstGeom>
        </p:spPr>
        <p:txBody>
          <a:bodyPr wrap="square">
            <a:spAutoFit/>
          </a:bodyPr>
          <a:lstStyle/>
          <a:p>
            <a:pPr algn="ctr">
              <a:lnSpc>
                <a:spcPct val="107000"/>
              </a:lnSpc>
              <a:spcAft>
                <a:spcPts val="800"/>
              </a:spcAft>
            </a:pPr>
            <a:r>
              <a:rPr lang="en-US" sz="3200" dirty="0">
                <a:solidFill>
                  <a:prstClr val="black"/>
                </a:solidFill>
                <a:latin typeface="Calibri" panose="020F0502020204030204" pitchFamily="34" charset="0"/>
                <a:ea typeface="Calibri" panose="020F0502020204030204" pitchFamily="34" charset="0"/>
                <a:cs typeface="Tahoma" panose="020B0604030504040204" pitchFamily="34" charset="0"/>
              </a:rPr>
              <a:t>DEFINITIONS OF TERMS</a:t>
            </a:r>
            <a:endParaRPr lang="en-US" sz="16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tabLst>
                <a:tab pos="685800" algn="l"/>
              </a:tabLst>
            </a:pPr>
            <a:r>
              <a:rPr lang="en-US" sz="20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US" sz="2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Average Daily Membership (ADM) </a:t>
            </a:r>
            <a:r>
              <a:rPr lang="en-US" sz="2000" dirty="0">
                <a:solidFill>
                  <a:prstClr val="black"/>
                </a:solidFill>
                <a:latin typeface="Calibri" panose="020F0502020204030204" pitchFamily="34" charset="0"/>
                <a:ea typeface="Calibri" panose="020F0502020204030204" pitchFamily="34" charset="0"/>
                <a:cs typeface="Times New Roman" panose="02020603050405020304" pitchFamily="18" charset="0"/>
              </a:rPr>
              <a:t>- The sum of the number of days in membership for all students in individual Local Education Agencies (LEAs), divided by the number of school days in the term.</a:t>
            </a:r>
          </a:p>
          <a:p>
            <a:pPr>
              <a:lnSpc>
                <a:spcPct val="107000"/>
              </a:lnSpc>
              <a:spcAft>
                <a:spcPts val="800"/>
              </a:spcAft>
            </a:pPr>
            <a:endParaRPr lang="en-US" sz="2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Allotted ADM </a:t>
            </a:r>
            <a:r>
              <a:rPr lang="en-US" sz="2000" dirty="0">
                <a:solidFill>
                  <a:prstClr val="black"/>
                </a:solidFill>
                <a:latin typeface="Calibri" panose="020F0502020204030204" pitchFamily="34" charset="0"/>
                <a:ea typeface="Calibri" panose="020F0502020204030204" pitchFamily="34" charset="0"/>
                <a:cs typeface="Times New Roman" panose="02020603050405020304" pitchFamily="18" charset="0"/>
              </a:rPr>
              <a:t>- The higher of the first two months total projected ADM for the current year or the higher of the first two months total prior year ADM.</a:t>
            </a:r>
          </a:p>
        </p:txBody>
      </p:sp>
    </p:spTree>
    <p:extLst>
      <p:ext uri="{BB962C8B-B14F-4D97-AF65-F5344CB8AC3E}">
        <p14:creationId xmlns:p14="http://schemas.microsoft.com/office/powerpoint/2010/main" val="348758271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905000" y="533401"/>
            <a:ext cx="8382000" cy="3664208"/>
          </a:xfrm>
          <a:prstGeom prst="rect">
            <a:avLst/>
          </a:prstGeom>
        </p:spPr>
        <p:txBody>
          <a:bodyPr wrap="square">
            <a:spAutoFit/>
          </a:bodyPr>
          <a:lstStyle/>
          <a:p>
            <a:pPr algn="ctr">
              <a:lnSpc>
                <a:spcPct val="107000"/>
              </a:lnSpc>
              <a:spcAft>
                <a:spcPts val="800"/>
              </a:spcAft>
            </a:pPr>
            <a:r>
              <a:rPr lang="en-US" sz="3200" dirty="0">
                <a:solidFill>
                  <a:prstClr val="black"/>
                </a:solidFill>
                <a:latin typeface="Calibri" panose="020F0502020204030204" pitchFamily="34" charset="0"/>
                <a:ea typeface="Calibri" panose="020F0502020204030204" pitchFamily="34" charset="0"/>
                <a:cs typeface="Tahoma" panose="020B0604030504040204" pitchFamily="34" charset="0"/>
              </a:rPr>
              <a:t>DEFINITIONS OF TERMS</a:t>
            </a:r>
            <a:endParaRPr lang="en-US" sz="16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000" dirty="0">
                <a:solidFill>
                  <a:prstClr val="black"/>
                </a:solidFill>
                <a:latin typeface="Calibri" panose="020F0502020204030204" pitchFamily="34" charset="0"/>
                <a:ea typeface="Calibri" panose="020F0502020204030204" pitchFamily="34" charset="0"/>
                <a:cs typeface="Tahoma" panose="020B0604030504040204" pitchFamily="34" charset="0"/>
              </a:rPr>
              <a:t> </a:t>
            </a:r>
            <a:endParaRPr lang="en-US" sz="2000" dirty="0">
              <a:solidFill>
                <a:prstClr val="black"/>
              </a:solidFill>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00"/>
              </a:spcAft>
            </a:pPr>
            <a:r>
              <a:rPr lang="en-US" sz="2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Dollars per ADM </a:t>
            </a:r>
            <a:r>
              <a:rPr lang="en-US" sz="2000" dirty="0">
                <a:solidFill>
                  <a:prstClr val="black"/>
                </a:solidFill>
                <a:latin typeface="Calibri" panose="020F0502020204030204" pitchFamily="34" charset="0"/>
                <a:ea typeface="Calibri" panose="020F0502020204030204" pitchFamily="34" charset="0"/>
                <a:cs typeface="Times New Roman" panose="02020603050405020304" pitchFamily="18" charset="0"/>
              </a:rPr>
              <a:t>- LEA's Initial Allotments divided by the allotted ADM for that LEA. Charter schools receive an amount equal to the state funded dollars per ADM for the LEA in which the school is located or (for new charters) in which the student was previously enrolled.</a:t>
            </a:r>
          </a:p>
          <a:p>
            <a:pPr>
              <a:lnSpc>
                <a:spcPct val="107000"/>
              </a:lnSpc>
              <a:spcAft>
                <a:spcPts val="800"/>
              </a:spcAft>
            </a:pPr>
            <a:r>
              <a:rPr lang="en-US" sz="20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00"/>
              </a:spcAft>
            </a:pPr>
            <a:r>
              <a:rPr lang="en-US" sz="2000" b="1" dirty="0">
                <a:solidFill>
                  <a:prstClr val="black"/>
                </a:solidFill>
                <a:latin typeface="Calibri" panose="020F0502020204030204" pitchFamily="34" charset="0"/>
                <a:ea typeface="Calibri" panose="020F0502020204030204" pitchFamily="34" charset="0"/>
                <a:cs typeface="Times New Roman" panose="02020603050405020304" pitchFamily="18" charset="0"/>
              </a:rPr>
              <a:t>Initial Allotments </a:t>
            </a:r>
            <a:r>
              <a:rPr lang="en-US" sz="2000" dirty="0">
                <a:solidFill>
                  <a:prstClr val="black"/>
                </a:solidFill>
                <a:latin typeface="Calibri" panose="020F0502020204030204" pitchFamily="34" charset="0"/>
                <a:ea typeface="Calibri" panose="020F0502020204030204" pitchFamily="34" charset="0"/>
                <a:cs typeface="Times New Roman" panose="02020603050405020304" pitchFamily="18" charset="0"/>
              </a:rPr>
              <a:t>– The allocation of state and federal funds to LEAs occurring after adjournment of the General Assembly.</a:t>
            </a:r>
          </a:p>
        </p:txBody>
      </p:sp>
    </p:spTree>
    <p:extLst>
      <p:ext uri="{BB962C8B-B14F-4D97-AF65-F5344CB8AC3E}">
        <p14:creationId xmlns:p14="http://schemas.microsoft.com/office/powerpoint/2010/main" val="263605230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685925" y="381000"/>
            <a:ext cx="8372475" cy="6540252"/>
          </a:xfrm>
          <a:prstGeom prst="rect">
            <a:avLst/>
          </a:prstGeom>
        </p:spPr>
        <p:txBody>
          <a:bodyPr wrap="square">
            <a:spAutoFit/>
          </a:bodyPr>
          <a:lstStyle/>
          <a:p>
            <a:pPr marL="457200" algn="ctr">
              <a:lnSpc>
                <a:spcPct val="107000"/>
              </a:lnSpc>
            </a:pPr>
            <a:r>
              <a:rPr lang="en-US" sz="2000" b="1" dirty="0">
                <a:solidFill>
                  <a:srgbClr val="000000"/>
                </a:solidFill>
                <a:latin typeface="Calibri"/>
                <a:ea typeface="Calibri" panose="020F0502020204030204" pitchFamily="34" charset="0"/>
                <a:cs typeface="Tahoma" panose="020B0604030504040204" pitchFamily="34" charset="0"/>
              </a:rPr>
              <a:t>RESOURCES </a:t>
            </a:r>
            <a:endParaRPr lang="en-US" sz="2000" b="1" dirty="0">
              <a:solidFill>
                <a:prstClr val="black"/>
              </a:solidFill>
              <a:latin typeface="Calibri"/>
              <a:ea typeface="Calibri" panose="020F0502020204030204" pitchFamily="34" charset="0"/>
              <a:cs typeface="Times New Roman" panose="02020603050405020304" pitchFamily="18" charset="0"/>
            </a:endParaRPr>
          </a:p>
          <a:p>
            <a:pPr marL="457200" algn="ctr">
              <a:lnSpc>
                <a:spcPct val="107000"/>
              </a:lnSpc>
              <a:spcAft>
                <a:spcPts val="800"/>
              </a:spcAft>
            </a:pPr>
            <a:r>
              <a:rPr lang="en-US" sz="2000" dirty="0">
                <a:solidFill>
                  <a:srgbClr val="000000"/>
                </a:solidFill>
                <a:latin typeface="Calibri"/>
                <a:ea typeface="Calibri" panose="020F0502020204030204" pitchFamily="34" charset="0"/>
                <a:cs typeface="Tahoma" panose="020B0604030504040204" pitchFamily="34" charset="0"/>
              </a:rPr>
              <a:t> </a:t>
            </a:r>
            <a:endParaRPr lang="en-US" sz="2000" dirty="0">
              <a:solidFill>
                <a:prstClr val="black"/>
              </a:solidFill>
              <a:latin typeface="Calibri"/>
              <a:ea typeface="Calibri" panose="020F0502020204030204" pitchFamily="34" charset="0"/>
              <a:cs typeface="Times New Roman" panose="02020603050405020304" pitchFamily="18" charset="0"/>
            </a:endParaRPr>
          </a:p>
          <a:p>
            <a:r>
              <a:rPr lang="en-US" b="1" dirty="0">
                <a:solidFill>
                  <a:prstClr val="black"/>
                </a:solidFill>
                <a:latin typeface="Calibri"/>
              </a:rPr>
              <a:t>Allotments — Funding Public School Units</a:t>
            </a:r>
          </a:p>
          <a:p>
            <a:r>
              <a:rPr lang="en-US" dirty="0">
                <a:solidFill>
                  <a:prstClr val="black"/>
                </a:solidFill>
                <a:latin typeface="Calibri"/>
                <a:ea typeface="Calibri" panose="020F0502020204030204" pitchFamily="34" charset="0"/>
                <a:cs typeface="Times New Roman" panose="02020603050405020304" pitchFamily="18" charset="0"/>
                <a:hlinkClick r:id="rId3"/>
              </a:rPr>
              <a:t>https://www.dpi.nc.gov/districts-schools/district-operations/financial-and-business-services/allotments-—-funding-public-school-units</a:t>
            </a:r>
            <a:r>
              <a:rPr lang="en-US" dirty="0">
                <a:solidFill>
                  <a:prstClr val="black"/>
                </a:solidFill>
                <a:latin typeface="Calibri"/>
                <a:ea typeface="Calibri" panose="020F0502020204030204" pitchFamily="34" charset="0"/>
                <a:cs typeface="Times New Roman" panose="02020603050405020304" pitchFamily="18" charset="0"/>
              </a:rPr>
              <a:t> </a:t>
            </a:r>
          </a:p>
          <a:p>
            <a:br>
              <a:rPr lang="en-US" dirty="0">
                <a:solidFill>
                  <a:prstClr val="black"/>
                </a:solidFill>
                <a:latin typeface="Calibri"/>
              </a:rPr>
            </a:br>
            <a:r>
              <a:rPr lang="en-US" b="1" dirty="0">
                <a:solidFill>
                  <a:prstClr val="black"/>
                </a:solidFill>
                <a:latin typeface="Calibri"/>
              </a:rPr>
              <a:t>Charter School Average Daily Membership Projection System (CSADM)  </a:t>
            </a:r>
            <a:r>
              <a:rPr lang="en-US" u="sng" dirty="0">
                <a:solidFill>
                  <a:prstClr val="black"/>
                </a:solidFill>
                <a:latin typeface="Calibri"/>
                <a:hlinkClick r:id="rId4"/>
              </a:rPr>
              <a:t>https://schools.nc.gov/csadm </a:t>
            </a:r>
            <a:r>
              <a:rPr lang="en-US" dirty="0">
                <a:solidFill>
                  <a:prstClr val="black"/>
                </a:solidFill>
                <a:latin typeface="Calibri"/>
                <a:hlinkClick r:id="rId4"/>
              </a:rPr>
              <a:t>   </a:t>
            </a:r>
          </a:p>
          <a:p>
            <a:endParaRPr lang="en-US" sz="2000" b="1" dirty="0">
              <a:solidFill>
                <a:prstClr val="black"/>
              </a:solidFill>
              <a:latin typeface="Calibri"/>
            </a:endParaRPr>
          </a:p>
          <a:p>
            <a:r>
              <a:rPr lang="en-US" sz="2000" b="1" dirty="0">
                <a:solidFill>
                  <a:prstClr val="black"/>
                </a:solidFill>
                <a:latin typeface="Calibri"/>
              </a:rPr>
              <a:t>Charter school NCID administrators  </a:t>
            </a:r>
          </a:p>
          <a:p>
            <a:r>
              <a:rPr lang="en-US" u="sng" dirty="0">
                <a:solidFill>
                  <a:prstClr val="black"/>
                </a:solidFill>
                <a:latin typeface="Calibri"/>
                <a:hlinkClick r:id="rId5"/>
              </a:rPr>
              <a:t>www.ncid.its.state.nc.us/LEAListing.asp</a:t>
            </a:r>
            <a:endParaRPr lang="en-US" dirty="0">
              <a:solidFill>
                <a:prstClr val="black"/>
              </a:solidFill>
              <a:latin typeface="Calibri"/>
              <a:hlinkClick r:id="rId5"/>
            </a:endParaRPr>
          </a:p>
          <a:p>
            <a:endParaRPr lang="en-US" dirty="0">
              <a:solidFill>
                <a:prstClr val="black"/>
              </a:solidFill>
              <a:latin typeface="Calibri"/>
              <a:hlinkClick r:id="rId4"/>
            </a:endParaRPr>
          </a:p>
          <a:p>
            <a:r>
              <a:rPr lang="en-US" b="1" dirty="0">
                <a:solidFill>
                  <a:prstClr val="black"/>
                </a:solidFill>
                <a:latin typeface="Calibri"/>
              </a:rPr>
              <a:t>Financial and Business Services, Independent Public School Operations –IPS </a:t>
            </a:r>
          </a:p>
          <a:p>
            <a:r>
              <a:rPr lang="en-US" dirty="0">
                <a:solidFill>
                  <a:prstClr val="black"/>
                </a:solidFill>
                <a:latin typeface="Calibri"/>
              </a:rPr>
              <a:t>(charter schools, lab schools, regional schools, and the Innovative School District) </a:t>
            </a:r>
            <a:r>
              <a:rPr lang="en-US" u="sng" dirty="0">
                <a:solidFill>
                  <a:prstClr val="black"/>
                </a:solidFill>
                <a:latin typeface="Calibri"/>
                <a:hlinkClick r:id="rId6"/>
              </a:rPr>
              <a:t>https://www.dpi.nc.gov/districts-schools/district-operations/financial-and-business-services/independent-public-schools-operations</a:t>
            </a:r>
            <a:r>
              <a:rPr lang="en-US" u="sng" dirty="0">
                <a:solidFill>
                  <a:prstClr val="black"/>
                </a:solidFill>
                <a:latin typeface="Calibri"/>
              </a:rPr>
              <a:t> </a:t>
            </a:r>
            <a:endParaRPr lang="en-US" sz="2000" dirty="0">
              <a:solidFill>
                <a:prstClr val="black"/>
              </a:solidFill>
              <a:latin typeface="Calibri"/>
              <a:ea typeface="Calibri" panose="020F0502020204030204" pitchFamily="34" charset="0"/>
              <a:cs typeface="Tahoma" panose="020B0604030504040204" pitchFamily="34" charset="0"/>
            </a:endParaRPr>
          </a:p>
          <a:p>
            <a:pPr>
              <a:lnSpc>
                <a:spcPct val="107000"/>
              </a:lnSpc>
              <a:spcAft>
                <a:spcPts val="800"/>
              </a:spcAft>
            </a:pPr>
            <a:endParaRPr lang="en-US" sz="2000" b="1" dirty="0">
              <a:solidFill>
                <a:prstClr val="black"/>
              </a:solidFill>
              <a:latin typeface="Calibri"/>
              <a:ea typeface="Calibri" panose="020F0502020204030204" pitchFamily="34" charset="0"/>
              <a:cs typeface="Tahoma" panose="020B0604030504040204" pitchFamily="34" charset="0"/>
            </a:endParaRPr>
          </a:p>
          <a:p>
            <a:pPr>
              <a:lnSpc>
                <a:spcPct val="107000"/>
              </a:lnSpc>
            </a:pPr>
            <a:r>
              <a:rPr lang="en-US" sz="2000" b="1" dirty="0">
                <a:solidFill>
                  <a:prstClr val="black"/>
                </a:solidFill>
                <a:latin typeface="Calibri"/>
                <a:ea typeface="Calibri" panose="020F0502020204030204" pitchFamily="34" charset="0"/>
                <a:cs typeface="Tahoma" panose="020B0604030504040204" pitchFamily="34" charset="0"/>
              </a:rPr>
              <a:t>Financial and Business Services web site</a:t>
            </a:r>
            <a:endParaRPr lang="en-US" sz="2000" b="1" dirty="0">
              <a:solidFill>
                <a:prstClr val="black"/>
              </a:solidFill>
              <a:latin typeface="Calibri"/>
              <a:ea typeface="Calibri" panose="020F0502020204030204" pitchFamily="34" charset="0"/>
              <a:cs typeface="Times New Roman" panose="02020603050405020304" pitchFamily="18" charset="0"/>
            </a:endParaRPr>
          </a:p>
          <a:p>
            <a:r>
              <a:rPr lang="en-US" u="sng" dirty="0">
                <a:solidFill>
                  <a:prstClr val="black"/>
                </a:solidFill>
                <a:latin typeface="Calibri"/>
                <a:hlinkClick r:id="rId7"/>
              </a:rPr>
              <a:t>www.dpi.nc.gov/districts-schools/district-operations/financial-and-business-services</a:t>
            </a:r>
            <a:r>
              <a:rPr lang="en-US" u="sng" dirty="0">
                <a:solidFill>
                  <a:prstClr val="black"/>
                </a:solidFill>
                <a:latin typeface="Calibri"/>
                <a:hlinkClick r:id="rId8"/>
              </a:rPr>
              <a:t> </a:t>
            </a:r>
            <a:endParaRPr lang="en-US" dirty="0">
              <a:solidFill>
                <a:prstClr val="black"/>
              </a:solidFill>
              <a:latin typeface="Calibri"/>
              <a:hlinkClick r:id="rId8"/>
            </a:endParaRPr>
          </a:p>
          <a:p>
            <a:pPr>
              <a:lnSpc>
                <a:spcPct val="107000"/>
              </a:lnSpc>
              <a:spcAft>
                <a:spcPts val="800"/>
              </a:spcAft>
            </a:pPr>
            <a:endParaRPr lang="en-US" sz="2000" dirty="0">
              <a:solidFill>
                <a:prstClr val="black"/>
              </a:solidFill>
              <a:latin typeface="Calibri"/>
              <a:ea typeface="Calibri" panose="020F0502020204030204" pitchFamily="34" charset="0"/>
              <a:cs typeface="Tahoma" panose="020B0604030504040204" pitchFamily="34" charset="0"/>
            </a:endParaRPr>
          </a:p>
          <a:p>
            <a:endParaRPr lang="en-US" dirty="0">
              <a:solidFill>
                <a:prstClr val="black"/>
              </a:solidFill>
              <a:latin typeface="Calibri"/>
            </a:endParaRPr>
          </a:p>
        </p:txBody>
      </p:sp>
    </p:spTree>
    <p:extLst>
      <p:ext uri="{BB962C8B-B14F-4D97-AF65-F5344CB8AC3E}">
        <p14:creationId xmlns:p14="http://schemas.microsoft.com/office/powerpoint/2010/main" val="26779720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524000" y="0"/>
            <a:ext cx="9144000" cy="61722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76363" indent="-457200" eaLnBrk="0" fontAlgn="base" hangingPunct="0">
              <a:spcBef>
                <a:spcPct val="20000"/>
              </a:spcBef>
              <a:spcAft>
                <a:spcPct val="0"/>
              </a:spcAft>
              <a:buFont typeface="Arial" panose="020B0604020202020204" pitchFamily="34" charset="0"/>
              <a:buChar char="•"/>
            </a:pPr>
            <a:endParaRPr lang="en-US" sz="3200" b="1" dirty="0">
              <a:solidFill>
                <a:prstClr val="white"/>
              </a:solidFill>
              <a:latin typeface="Calibri" panose="020F0502020204030204"/>
            </a:endParaRPr>
          </a:p>
          <a:p>
            <a:pPr marL="1376363" indent="-457200" eaLnBrk="0" fontAlgn="base" hangingPunct="0">
              <a:spcBef>
                <a:spcPct val="20000"/>
              </a:spcBef>
              <a:spcAft>
                <a:spcPct val="0"/>
              </a:spcAft>
              <a:buFont typeface="Arial" panose="020B0604020202020204" pitchFamily="34" charset="0"/>
              <a:buChar char="•"/>
            </a:pPr>
            <a:r>
              <a:rPr lang="en-US" sz="3200" b="1" dirty="0">
                <a:solidFill>
                  <a:prstClr val="white"/>
                </a:solidFill>
                <a:latin typeface="Calibri" panose="020F0502020204030204"/>
              </a:rPr>
              <a:t>Public school budget development</a:t>
            </a:r>
          </a:p>
          <a:p>
            <a:pPr marL="1376363" indent="-457200" eaLnBrk="0" fontAlgn="base" hangingPunct="0">
              <a:spcBef>
                <a:spcPct val="20000"/>
              </a:spcBef>
              <a:spcAft>
                <a:spcPct val="0"/>
              </a:spcAft>
              <a:buFont typeface="Arial" panose="020B0604020202020204" pitchFamily="34" charset="0"/>
              <a:buChar char="•"/>
              <a:tabLst>
                <a:tab pos="688975" algn="l"/>
              </a:tabLst>
            </a:pPr>
            <a:r>
              <a:rPr lang="en-US" sz="3200" b="1" dirty="0">
                <a:solidFill>
                  <a:prstClr val="white"/>
                </a:solidFill>
                <a:latin typeface="Calibri" panose="020F0502020204030204"/>
              </a:rPr>
              <a:t>Allocation of funds</a:t>
            </a:r>
          </a:p>
          <a:p>
            <a:pPr marL="1376363" indent="-457200" eaLnBrk="0" fontAlgn="base" hangingPunct="0">
              <a:spcBef>
                <a:spcPct val="20000"/>
              </a:spcBef>
              <a:spcAft>
                <a:spcPct val="0"/>
              </a:spcAft>
              <a:buFont typeface="Arial" panose="020B0604020202020204" pitchFamily="34" charset="0"/>
              <a:buChar char="•"/>
              <a:tabLst>
                <a:tab pos="688975" algn="l"/>
              </a:tabLst>
            </a:pPr>
            <a:r>
              <a:rPr lang="en-US" sz="3200" b="1" dirty="0">
                <a:solidFill>
                  <a:prstClr val="white"/>
                </a:solidFill>
                <a:latin typeface="Calibri" panose="020F0502020204030204"/>
              </a:rPr>
              <a:t>Collection of data</a:t>
            </a:r>
          </a:p>
          <a:p>
            <a:pPr marL="1376363" indent="-457200" eaLnBrk="0" fontAlgn="base" hangingPunct="0">
              <a:spcBef>
                <a:spcPct val="20000"/>
              </a:spcBef>
              <a:spcAft>
                <a:spcPct val="0"/>
              </a:spcAft>
              <a:buFont typeface="Arial" panose="020B0604020202020204" pitchFamily="34" charset="0"/>
              <a:buChar char="•"/>
              <a:tabLst>
                <a:tab pos="688975" algn="l"/>
              </a:tabLst>
            </a:pPr>
            <a:r>
              <a:rPr lang="en-US" sz="3200" b="1" dirty="0">
                <a:solidFill>
                  <a:prstClr val="white"/>
                </a:solidFill>
                <a:latin typeface="Calibri" panose="020F0502020204030204"/>
              </a:rPr>
              <a:t>Analysis of data</a:t>
            </a:r>
          </a:p>
          <a:p>
            <a:pPr marL="1376363" indent="-457200" eaLnBrk="0" fontAlgn="base" hangingPunct="0">
              <a:spcBef>
                <a:spcPct val="20000"/>
              </a:spcBef>
              <a:spcAft>
                <a:spcPct val="0"/>
              </a:spcAft>
              <a:buFont typeface="Arial" panose="020B0604020202020204" pitchFamily="34" charset="0"/>
              <a:buChar char="•"/>
              <a:tabLst>
                <a:tab pos="688975" algn="l"/>
              </a:tabLst>
            </a:pPr>
            <a:r>
              <a:rPr lang="en-US" sz="3200" b="1" dirty="0">
                <a:solidFill>
                  <a:prstClr val="white"/>
                </a:solidFill>
                <a:latin typeface="Calibri" panose="020F0502020204030204"/>
              </a:rPr>
              <a:t>Projections </a:t>
            </a:r>
          </a:p>
          <a:p>
            <a:pPr marL="1376363" indent="-457200" eaLnBrk="0" fontAlgn="base" hangingPunct="0">
              <a:spcBef>
                <a:spcPct val="20000"/>
              </a:spcBef>
              <a:spcAft>
                <a:spcPct val="0"/>
              </a:spcAft>
              <a:buFont typeface="Arial" panose="020B0604020202020204" pitchFamily="34" charset="0"/>
              <a:buChar char="•"/>
              <a:tabLst>
                <a:tab pos="688975" algn="l"/>
              </a:tabLst>
            </a:pPr>
            <a:r>
              <a:rPr lang="en-US" sz="3200" b="1" dirty="0">
                <a:solidFill>
                  <a:prstClr val="white"/>
                </a:solidFill>
                <a:latin typeface="Calibri" panose="020F0502020204030204"/>
              </a:rPr>
              <a:t>Monitor the compliance of laws and policy</a:t>
            </a:r>
          </a:p>
          <a:p>
            <a:pPr marL="1376363" indent="-457200" eaLnBrk="0" fontAlgn="base" hangingPunct="0">
              <a:spcBef>
                <a:spcPct val="20000"/>
              </a:spcBef>
              <a:spcAft>
                <a:spcPct val="0"/>
              </a:spcAft>
              <a:buFont typeface="Arial" panose="020B0604020202020204" pitchFamily="34" charset="0"/>
              <a:buChar char="•"/>
              <a:tabLst>
                <a:tab pos="688975" algn="l"/>
              </a:tabLst>
            </a:pPr>
            <a:r>
              <a:rPr lang="en-US" sz="3200" b="1" dirty="0">
                <a:solidFill>
                  <a:prstClr val="white"/>
                </a:solidFill>
                <a:latin typeface="Calibri" panose="020F0502020204030204"/>
              </a:rPr>
              <a:t>Report</a:t>
            </a:r>
          </a:p>
        </p:txBody>
      </p:sp>
      <p:sp>
        <p:nvSpPr>
          <p:cNvPr id="6" name="Slide Number Placeholder 5"/>
          <p:cNvSpPr>
            <a:spLocks noGrp="1"/>
          </p:cNvSpPr>
          <p:nvPr>
            <p:ph type="sldNum" sz="quarter" idx="12"/>
          </p:nvPr>
        </p:nvSpPr>
        <p:spPr/>
        <p:txBody>
          <a:bodyPr/>
          <a:lstStyle/>
          <a:p>
            <a:pPr eaLnBrk="0" fontAlgn="base" hangingPunct="0">
              <a:spcBef>
                <a:spcPct val="20000"/>
              </a:spcBef>
              <a:spcAft>
                <a:spcPct val="0"/>
              </a:spcAft>
            </a:pPr>
            <a:fld id="{ADAA8C77-C57D-41C2-9D50-0668B7B3E2F5}" type="slidenum">
              <a:rPr lang="en-US" sz="1200" b="1">
                <a:solidFill>
                  <a:prstClr val="black"/>
                </a:solidFill>
                <a:latin typeface="Times" pitchFamily="18" charset="0"/>
              </a:rPr>
              <a:pPr eaLnBrk="0" fontAlgn="base" hangingPunct="0">
                <a:spcBef>
                  <a:spcPct val="20000"/>
                </a:spcBef>
                <a:spcAft>
                  <a:spcPct val="0"/>
                </a:spcAft>
              </a:pPr>
              <a:t>6</a:t>
            </a:fld>
            <a:endParaRPr lang="en-US" sz="1200" b="1" dirty="0">
              <a:solidFill>
                <a:prstClr val="black"/>
              </a:solidFill>
              <a:latin typeface="Times" pitchFamily="18"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9353" y="6344061"/>
            <a:ext cx="2375303" cy="348378"/>
          </a:xfrm>
          <a:prstGeom prst="rect">
            <a:avLst/>
          </a:prstGeom>
        </p:spPr>
      </p:pic>
      <p:sp>
        <p:nvSpPr>
          <p:cNvPr id="7" name="Title 4"/>
          <p:cNvSpPr>
            <a:spLocks noGrp="1"/>
          </p:cNvSpPr>
          <p:nvPr>
            <p:ph type="title"/>
          </p:nvPr>
        </p:nvSpPr>
        <p:spPr>
          <a:xfrm>
            <a:off x="1981201" y="174403"/>
            <a:ext cx="8193261" cy="994172"/>
          </a:xfrm>
        </p:spPr>
        <p:txBody>
          <a:bodyPr>
            <a:normAutofit/>
          </a:bodyPr>
          <a:lstStyle/>
          <a:p>
            <a:r>
              <a:rPr lang="en-US" sz="3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What does School Business Do</a:t>
            </a:r>
          </a:p>
        </p:txBody>
      </p:sp>
      <p:sp>
        <p:nvSpPr>
          <p:cNvPr id="11" name="Content Placeholder 8"/>
          <p:cNvSpPr>
            <a:spLocks noGrp="1"/>
          </p:cNvSpPr>
          <p:nvPr>
            <p:ph idx="1"/>
          </p:nvPr>
        </p:nvSpPr>
        <p:spPr>
          <a:xfrm>
            <a:off x="2203021" y="1920469"/>
            <a:ext cx="7983731" cy="3524416"/>
          </a:xfrm>
        </p:spPr>
        <p:txBody>
          <a:bodyPr vert="horz" lIns="68580" tIns="34290" rIns="68580" bIns="34290" rtlCol="0" anchor="t">
            <a:normAutofit/>
          </a:bodyPr>
          <a:lstStyle/>
          <a:p>
            <a:endParaRPr lang="en-US" sz="2400" b="1" dirty="0">
              <a:solidFill>
                <a:schemeClr val="bg1"/>
              </a:solidFill>
            </a:endParaRPr>
          </a:p>
          <a:p>
            <a:pPr lvl="1"/>
            <a:endParaRPr lang="en-US" sz="2100" b="1" dirty="0">
              <a:solidFill>
                <a:schemeClr val="bg1"/>
              </a:solidFill>
            </a:endParaRPr>
          </a:p>
          <a:p>
            <a:pPr marL="0" indent="0">
              <a:buNone/>
            </a:pPr>
            <a:endParaRPr lang="en-US" sz="2400" b="1" dirty="0">
              <a:solidFill>
                <a:schemeClr val="bg1"/>
              </a:solidFill>
            </a:endParaRPr>
          </a:p>
          <a:p>
            <a:endParaRPr lang="en-US" dirty="0">
              <a:solidFill>
                <a:schemeClr val="bg1"/>
              </a:solidFill>
            </a:endParaRPr>
          </a:p>
          <a:p>
            <a:pPr marL="0" indent="0">
              <a:lnSpc>
                <a:spcPct val="100000"/>
              </a:lnSpc>
              <a:spcBef>
                <a:spcPts val="0"/>
              </a:spcBef>
              <a:buNone/>
            </a:pPr>
            <a:endParaRPr lang="en-US" dirty="0">
              <a:solidFill>
                <a:schemeClr val="bg1"/>
              </a:solidFill>
            </a:endParaRPr>
          </a:p>
        </p:txBody>
      </p:sp>
    </p:spTree>
    <p:extLst>
      <p:ext uri="{BB962C8B-B14F-4D97-AF65-F5344CB8AC3E}">
        <p14:creationId xmlns:p14="http://schemas.microsoft.com/office/powerpoint/2010/main" val="202700144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2E762-01CC-4D94-B680-835809AC6F0B}"/>
              </a:ext>
            </a:extLst>
          </p:cNvPr>
          <p:cNvSpPr>
            <a:spLocks noGrp="1"/>
          </p:cNvSpPr>
          <p:nvPr>
            <p:ph type="ctrTitle"/>
          </p:nvPr>
        </p:nvSpPr>
        <p:spPr/>
        <p:txBody>
          <a:bodyPr>
            <a:normAutofit/>
          </a:bodyPr>
          <a:lstStyle/>
          <a:p>
            <a:r>
              <a:rPr lang="en-US" i="1" dirty="0"/>
              <a:t>Thank You</a:t>
            </a:r>
            <a:br>
              <a:rPr lang="en-US" i="1" dirty="0"/>
            </a:br>
            <a:endParaRPr lang="en-US" i="1" dirty="0"/>
          </a:p>
        </p:txBody>
      </p:sp>
      <p:sp>
        <p:nvSpPr>
          <p:cNvPr id="3" name="Subtitle 2">
            <a:extLst>
              <a:ext uri="{FF2B5EF4-FFF2-40B4-BE49-F238E27FC236}">
                <a16:creationId xmlns:a16="http://schemas.microsoft.com/office/drawing/2014/main" id="{381C49A4-481A-4B5C-A2AF-3720D19025EA}"/>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52952359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close up of a coffee cup&#10;&#10;Description automatically generated">
            <a:extLst>
              <a:ext uri="{FF2B5EF4-FFF2-40B4-BE49-F238E27FC236}">
                <a16:creationId xmlns:a16="http://schemas.microsoft.com/office/drawing/2014/main" id="{51496A5F-900B-4181-8155-B798A7884A03}"/>
              </a:ext>
            </a:extLst>
          </p:cNvPr>
          <p:cNvPicPr>
            <a:picLocks noGrp="1" noChangeAspect="1"/>
          </p:cNvPicPr>
          <p:nvPr>
            <p:ph idx="1"/>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2409" r="8937"/>
          <a:stretch/>
        </p:blipFill>
        <p:spPr>
          <a:xfrm>
            <a:off x="3523488" y="10"/>
            <a:ext cx="8668512" cy="6857990"/>
          </a:xfrm>
          <a:prstGeom prst="rect">
            <a:avLst/>
          </a:prstGeom>
        </p:spPr>
      </p:pic>
      <p:sp>
        <p:nvSpPr>
          <p:cNvPr id="13" name="Rectangle 12">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A55FFB1-F6F7-49C2-A747-6E2F0A5811F7}"/>
              </a:ext>
            </a:extLst>
          </p:cNvPr>
          <p:cNvSpPr>
            <a:spLocks noGrp="1"/>
          </p:cNvSpPr>
          <p:nvPr>
            <p:ph type="title"/>
          </p:nvPr>
        </p:nvSpPr>
        <p:spPr>
          <a:xfrm>
            <a:off x="477981" y="1122363"/>
            <a:ext cx="4939146" cy="3204134"/>
          </a:xfrm>
        </p:spPr>
        <p:txBody>
          <a:bodyPr vert="horz" lIns="91440" tIns="45720" rIns="91440" bIns="45720" rtlCol="0" anchor="b">
            <a:normAutofit/>
          </a:bodyPr>
          <a:lstStyle/>
          <a:p>
            <a:br>
              <a:rPr lang="en-US" sz="4800" b="1" dirty="0"/>
            </a:br>
            <a:r>
              <a:rPr lang="en-US" sz="4800" b="1" dirty="0">
                <a:latin typeface="Georgia" panose="02040502050405020303" pitchFamily="18" charset="0"/>
              </a:rPr>
              <a:t>Break Time!</a:t>
            </a:r>
            <a:br>
              <a:rPr lang="en-US" sz="4800" b="1" dirty="0">
                <a:latin typeface="Georgia" panose="02040502050405020303" pitchFamily="18" charset="0"/>
              </a:rPr>
            </a:br>
            <a:endParaRPr lang="en-US" sz="4800" b="1" dirty="0">
              <a:latin typeface="Georgia" panose="02040502050405020303" pitchFamily="18" charset="0"/>
            </a:endParaRPr>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B8728A8-B970-412A-BF16-9225DA8390E0}"/>
              </a:ext>
            </a:extLst>
          </p:cNvPr>
          <p:cNvSpPr txBox="1"/>
          <p:nvPr/>
        </p:nvSpPr>
        <p:spPr>
          <a:xfrm>
            <a:off x="9865722" y="6657945"/>
            <a:ext cx="2326278" cy="200055"/>
          </a:xfrm>
          <a:prstGeom prst="rect">
            <a:avLst/>
          </a:prstGeom>
          <a:solidFill>
            <a:srgbClr val="000000"/>
          </a:solidFill>
          <a:effectLst/>
        </p:spPr>
        <p:txBody>
          <a:bodyPr wrap="none" rtlCol="0">
            <a:spAutoFit/>
          </a:bodyPr>
          <a:lstStyle/>
          <a:p>
            <a:pPr algn="r">
              <a:spcAft>
                <a:spcPts val="600"/>
              </a:spcAft>
            </a:pPr>
            <a:r>
              <a:rPr lang="en-US" sz="700">
                <a:solidFill>
                  <a:srgbClr val="FFFFFF"/>
                </a:solidFill>
                <a:hlinkClick r:id="rId3" tooltip="http://willowdot21.wordpress.com/2014/11/16/if-we-were-having-coffee-uppers-and-downers-day-16-nana-poblano">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d/3.0/">
                  <a:extLst>
                    <a:ext uri="{A12FA001-AC4F-418D-AE19-62706E023703}">
                      <ahyp:hlinkClr xmlns:ahyp="http://schemas.microsoft.com/office/drawing/2018/hyperlinkcolor" val="tx"/>
                    </a:ext>
                  </a:extLst>
                </a:hlinkClick>
              </a:rPr>
              <a:t>CC BY-ND</a:t>
            </a:r>
            <a:endParaRPr lang="en-US" sz="700">
              <a:solidFill>
                <a:srgbClr val="FFFFFF"/>
              </a:solidFill>
            </a:endParaRPr>
          </a:p>
        </p:txBody>
      </p:sp>
    </p:spTree>
    <p:extLst>
      <p:ext uri="{BB962C8B-B14F-4D97-AF65-F5344CB8AC3E}">
        <p14:creationId xmlns:p14="http://schemas.microsoft.com/office/powerpoint/2010/main" val="292496826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sp>
        <p:nvSpPr>
          <p:cNvPr id="70" name="Google Shape;70;p14"/>
          <p:cNvSpPr txBox="1">
            <a:spLocks noGrp="1"/>
          </p:cNvSpPr>
          <p:nvPr>
            <p:ph type="ctrTitle"/>
          </p:nvPr>
        </p:nvSpPr>
        <p:spPr>
          <a:xfrm>
            <a:off x="2209800" y="2286000"/>
            <a:ext cx="7772400" cy="1143000"/>
          </a:xfrm>
          <a:prstGeom prst="rect">
            <a:avLst/>
          </a:prstGeom>
          <a:noFill/>
          <a:ln>
            <a:noFill/>
          </a:ln>
        </p:spPr>
        <p:txBody>
          <a:bodyPr spcFirstLastPara="1" wrap="square" lIns="91425" tIns="45700" rIns="91425" bIns="45700" anchor="ctr" anchorCtr="0">
            <a:noAutofit/>
          </a:bodyPr>
          <a:lstStyle/>
          <a:p>
            <a:pPr>
              <a:buSzPts val="1000"/>
            </a:pPr>
            <a:r>
              <a:rPr lang="en-US"/>
              <a:t>Helpful Tips for Working with Exceptional Children</a:t>
            </a:r>
            <a:endParaRPr/>
          </a:p>
        </p:txBody>
      </p:sp>
      <p:sp>
        <p:nvSpPr>
          <p:cNvPr id="71" name="Google Shape;71;p14"/>
          <p:cNvSpPr txBox="1">
            <a:spLocks noGrp="1"/>
          </p:cNvSpPr>
          <p:nvPr>
            <p:ph type="subTitle" idx="1"/>
          </p:nvPr>
        </p:nvSpPr>
        <p:spPr>
          <a:xfrm>
            <a:off x="2895601" y="3886200"/>
            <a:ext cx="6400799" cy="1752600"/>
          </a:xfrm>
          <a:prstGeom prst="rect">
            <a:avLst/>
          </a:prstGeom>
          <a:noFill/>
          <a:ln>
            <a:noFill/>
          </a:ln>
        </p:spPr>
        <p:txBody>
          <a:bodyPr spcFirstLastPara="1" wrap="square" lIns="91425" tIns="45700" rIns="91425" bIns="45700" anchor="t" anchorCtr="0">
            <a:noAutofit/>
          </a:bodyPr>
          <a:lstStyle/>
          <a:p>
            <a:pPr marL="0" indent="0">
              <a:spcBef>
                <a:spcPts val="0"/>
              </a:spcBef>
              <a:buSzPts val="700"/>
            </a:pPr>
            <a:r>
              <a:rPr lang="en-US"/>
              <a:t>Exceptional Children Division</a:t>
            </a:r>
            <a:endParaRPr/>
          </a:p>
          <a:p>
            <a:pPr marL="0" indent="0">
              <a:buSzPts val="700"/>
            </a:pPr>
            <a:r>
              <a:rPr lang="en-US"/>
              <a:t>June 10, 2020</a:t>
            </a: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76"/>
        <p:cNvGrpSpPr/>
        <p:nvPr/>
      </p:nvGrpSpPr>
      <p:grpSpPr>
        <a:xfrm>
          <a:off x="0" y="0"/>
          <a:ext cx="0" cy="0"/>
          <a:chOff x="0" y="0"/>
          <a:chExt cx="0" cy="0"/>
        </a:xfrm>
      </p:grpSpPr>
      <p:sp>
        <p:nvSpPr>
          <p:cNvPr id="77" name="Google Shape;77;p15"/>
          <p:cNvSpPr txBox="1">
            <a:spLocks noGrp="1"/>
          </p:cNvSpPr>
          <p:nvPr>
            <p:ph type="title"/>
          </p:nvPr>
        </p:nvSpPr>
        <p:spPr>
          <a:xfrm>
            <a:off x="3405189" y="304801"/>
            <a:ext cx="5381625" cy="990599"/>
          </a:xfrm>
          <a:prstGeom prst="rect">
            <a:avLst/>
          </a:prstGeom>
          <a:noFill/>
          <a:ln>
            <a:noFill/>
          </a:ln>
        </p:spPr>
        <p:txBody>
          <a:bodyPr spcFirstLastPara="1" wrap="square" lIns="91425" tIns="45700" rIns="91425" bIns="45700" anchor="ctr" anchorCtr="0">
            <a:noAutofit/>
          </a:bodyPr>
          <a:lstStyle/>
          <a:p>
            <a:pPr algn="ctr">
              <a:buSzPts val="950"/>
            </a:pPr>
            <a:r>
              <a:rPr lang="en-US"/>
              <a:t>  1.  Records Request</a:t>
            </a:r>
            <a:endParaRPr/>
          </a:p>
        </p:txBody>
      </p:sp>
      <p:sp>
        <p:nvSpPr>
          <p:cNvPr id="78" name="Google Shape;78;p15"/>
          <p:cNvSpPr txBox="1">
            <a:spLocks noGrp="1"/>
          </p:cNvSpPr>
          <p:nvPr>
            <p:ph type="body" idx="1"/>
          </p:nvPr>
        </p:nvSpPr>
        <p:spPr>
          <a:xfrm>
            <a:off x="2305051" y="1752601"/>
            <a:ext cx="7286625" cy="3248025"/>
          </a:xfrm>
          <a:prstGeom prst="rect">
            <a:avLst/>
          </a:prstGeom>
          <a:solidFill>
            <a:schemeClr val="lt1"/>
          </a:solidFill>
          <a:ln>
            <a:noFill/>
          </a:ln>
        </p:spPr>
        <p:txBody>
          <a:bodyPr spcFirstLastPara="1" wrap="square" lIns="91425" tIns="45700" rIns="91425" bIns="45700" anchor="t" anchorCtr="0">
            <a:noAutofit/>
          </a:bodyPr>
          <a:lstStyle/>
          <a:p>
            <a:pPr marL="342900" indent="-342900">
              <a:spcBef>
                <a:spcPts val="0"/>
              </a:spcBef>
              <a:buClr>
                <a:schemeClr val="dk1"/>
              </a:buClr>
              <a:buSzPts val="2400"/>
              <a:buFont typeface="Noto Sans Symbols"/>
              <a:buChar char="❑"/>
            </a:pPr>
            <a:r>
              <a:rPr lang="en-US" sz="2400">
                <a:solidFill>
                  <a:schemeClr val="dk1"/>
                </a:solidFill>
              </a:rPr>
              <a:t>Parent Disclosure</a:t>
            </a:r>
            <a:endParaRPr/>
          </a:p>
          <a:p>
            <a:pPr marL="800100" lvl="1" indent="-342900">
              <a:spcBef>
                <a:spcPts val="0"/>
              </a:spcBef>
              <a:buClr>
                <a:schemeClr val="dk1"/>
              </a:buClr>
              <a:buSzPts val="2400"/>
              <a:buFont typeface="Noto Sans Symbols"/>
              <a:buChar char="❑"/>
            </a:pPr>
            <a:r>
              <a:rPr lang="en-US" sz="2400">
                <a:solidFill>
                  <a:schemeClr val="dk1"/>
                </a:solidFill>
              </a:rPr>
              <a:t>Registration Form</a:t>
            </a:r>
            <a:endParaRPr/>
          </a:p>
          <a:p>
            <a:pPr marL="800100" lvl="1" indent="-342900">
              <a:spcBef>
                <a:spcPts val="0"/>
              </a:spcBef>
              <a:buClr>
                <a:schemeClr val="dk1"/>
              </a:buClr>
              <a:buSzPts val="2400"/>
              <a:buFont typeface="Noto Sans Symbols"/>
              <a:buChar char="❑"/>
            </a:pPr>
            <a:r>
              <a:rPr lang="en-US" sz="2400">
                <a:solidFill>
                  <a:schemeClr val="dk1"/>
                </a:solidFill>
              </a:rPr>
              <a:t>Parent Conferences</a:t>
            </a:r>
            <a:endParaRPr/>
          </a:p>
          <a:p>
            <a:pPr marL="342900" indent="-342900">
              <a:spcBef>
                <a:spcPts val="0"/>
              </a:spcBef>
              <a:buClr>
                <a:schemeClr val="dk1"/>
              </a:buClr>
              <a:buSzPts val="2400"/>
              <a:buFont typeface="Noto Sans Symbols"/>
              <a:buChar char="❑"/>
            </a:pPr>
            <a:r>
              <a:rPr lang="en-US" sz="2400">
                <a:solidFill>
                  <a:schemeClr val="dk1"/>
                </a:solidFill>
              </a:rPr>
              <a:t>Request of Records from Previous School</a:t>
            </a:r>
            <a:endParaRPr/>
          </a:p>
          <a:p>
            <a:pPr marL="800100" lvl="1" indent="-342900">
              <a:spcBef>
                <a:spcPts val="0"/>
              </a:spcBef>
              <a:buClr>
                <a:schemeClr val="dk1"/>
              </a:buClr>
              <a:buSzPts val="2400"/>
              <a:buFont typeface="Noto Sans Symbols"/>
              <a:buChar char="❑"/>
            </a:pPr>
            <a:r>
              <a:rPr lang="en-US" sz="2400">
                <a:solidFill>
                  <a:schemeClr val="dk1"/>
                </a:solidFill>
              </a:rPr>
              <a:t>Form with needed documents listed</a:t>
            </a:r>
            <a:endParaRPr/>
          </a:p>
          <a:p>
            <a:pPr marL="800100" lvl="1" indent="-342900">
              <a:spcBef>
                <a:spcPts val="0"/>
              </a:spcBef>
              <a:buClr>
                <a:schemeClr val="dk1"/>
              </a:buClr>
              <a:buSzPts val="2400"/>
              <a:buFont typeface="Noto Sans Symbols"/>
              <a:buChar char="❑"/>
            </a:pPr>
            <a:r>
              <a:rPr lang="en-US" sz="2400">
                <a:solidFill>
                  <a:schemeClr val="dk1"/>
                </a:solidFill>
              </a:rPr>
              <a:t>Follow up on receipt of records</a:t>
            </a:r>
            <a:endParaRPr/>
          </a:p>
          <a:p>
            <a:pPr marL="800100" lvl="1" indent="-342900">
              <a:spcBef>
                <a:spcPts val="0"/>
              </a:spcBef>
              <a:buClr>
                <a:schemeClr val="dk1"/>
              </a:buClr>
              <a:buSzPts val="2400"/>
              <a:buFont typeface="Noto Sans Symbols"/>
              <a:buChar char="❑"/>
            </a:pPr>
            <a:r>
              <a:rPr lang="en-US" sz="2400">
                <a:solidFill>
                  <a:schemeClr val="dk1"/>
                </a:solidFill>
              </a:rPr>
              <a:t>Review record for compliance</a:t>
            </a:r>
            <a:endParaRPr/>
          </a:p>
          <a:p>
            <a:pPr marL="342900" indent="-342900">
              <a:spcBef>
                <a:spcPts val="0"/>
              </a:spcBef>
              <a:buClr>
                <a:schemeClr val="dk1"/>
              </a:buClr>
              <a:buSzPts val="2400"/>
              <a:buFont typeface="Noto Sans Symbols"/>
              <a:buChar char="❑"/>
            </a:pPr>
            <a:r>
              <a:rPr lang="en-US" sz="2400">
                <a:solidFill>
                  <a:schemeClr val="dk1"/>
                </a:solidFill>
              </a:rPr>
              <a:t>Statewide Search through ECATS</a:t>
            </a:r>
            <a:endParaRPr/>
          </a:p>
          <a:p>
            <a:pPr marL="342900" indent="-190500">
              <a:spcBef>
                <a:spcPts val="0"/>
              </a:spcBef>
              <a:buSzPts val="2400"/>
              <a:buNone/>
            </a:pPr>
            <a:endParaRPr/>
          </a:p>
        </p:txBody>
      </p:sp>
      <p:sp>
        <p:nvSpPr>
          <p:cNvPr id="79" name="Google Shape;79;p15"/>
          <p:cNvSpPr txBox="1"/>
          <p:nvPr/>
        </p:nvSpPr>
        <p:spPr>
          <a:xfrm>
            <a:off x="8429625" y="6353176"/>
            <a:ext cx="2076450" cy="307777"/>
          </a:xfrm>
          <a:prstGeom prst="rect">
            <a:avLst/>
          </a:prstGeom>
          <a:noFill/>
          <a:ln>
            <a:noFill/>
          </a:ln>
        </p:spPr>
        <p:txBody>
          <a:bodyPr spcFirstLastPara="1" wrap="square" lIns="91425" tIns="45700" rIns="91425" bIns="45700" anchor="t" anchorCtr="0">
            <a:noAutofit/>
          </a:bodyPr>
          <a:lstStyle/>
          <a:p>
            <a:pPr marL="342900" indent="-342900">
              <a:buClr>
                <a:srgbClr val="FFFFFF"/>
              </a:buClr>
              <a:buSzPts val="2400"/>
              <a:buFont typeface="Arial"/>
              <a:buChar char="•"/>
            </a:pPr>
            <a:r>
              <a:rPr lang="en-US" sz="1400" kern="0">
                <a:solidFill>
                  <a:srgbClr val="000000"/>
                </a:solidFill>
                <a:latin typeface="Arial"/>
                <a:ea typeface="Arial"/>
                <a:cs typeface="Arial"/>
                <a:sym typeface="Arial"/>
              </a:rPr>
              <a:t>NC 1503-4.4(e)(1)</a:t>
            </a:r>
            <a:endParaRPr sz="1400" kern="0">
              <a:solidFill>
                <a:srgbClr val="000000"/>
              </a:solidFill>
              <a:latin typeface="Arial"/>
              <a:ea typeface="Arial"/>
              <a:cs typeface="Arial"/>
              <a:sym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84"/>
        <p:cNvGrpSpPr/>
        <p:nvPr/>
      </p:nvGrpSpPr>
      <p:grpSpPr>
        <a:xfrm>
          <a:off x="0" y="0"/>
          <a:ext cx="0" cy="0"/>
          <a:chOff x="0" y="0"/>
          <a:chExt cx="0" cy="0"/>
        </a:xfrm>
      </p:grpSpPr>
      <p:sp>
        <p:nvSpPr>
          <p:cNvPr id="85" name="Google Shape;85;p16"/>
          <p:cNvSpPr txBox="1">
            <a:spLocks noGrp="1"/>
          </p:cNvSpPr>
          <p:nvPr>
            <p:ph type="title"/>
          </p:nvPr>
        </p:nvSpPr>
        <p:spPr>
          <a:xfrm>
            <a:off x="3205163" y="304801"/>
            <a:ext cx="5781674" cy="990599"/>
          </a:xfrm>
          <a:prstGeom prst="rect">
            <a:avLst/>
          </a:prstGeom>
          <a:noFill/>
          <a:ln>
            <a:noFill/>
          </a:ln>
        </p:spPr>
        <p:txBody>
          <a:bodyPr spcFirstLastPara="1" wrap="square" lIns="91425" tIns="45700" rIns="91425" bIns="45700" anchor="ctr" anchorCtr="0">
            <a:noAutofit/>
          </a:bodyPr>
          <a:lstStyle/>
          <a:p>
            <a:pPr algn="r">
              <a:buSzPts val="950"/>
            </a:pPr>
            <a:r>
              <a:rPr lang="en-US"/>
              <a:t>2.  Comparable Services</a:t>
            </a:r>
            <a:endParaRPr/>
          </a:p>
        </p:txBody>
      </p:sp>
      <p:sp>
        <p:nvSpPr>
          <p:cNvPr id="86" name="Google Shape;86;p16"/>
          <p:cNvSpPr txBox="1">
            <a:spLocks noGrp="1"/>
          </p:cNvSpPr>
          <p:nvPr>
            <p:ph type="body" idx="1"/>
          </p:nvPr>
        </p:nvSpPr>
        <p:spPr>
          <a:xfrm>
            <a:off x="2028825" y="1600200"/>
            <a:ext cx="8105775" cy="4495800"/>
          </a:xfrm>
          <a:prstGeom prst="rect">
            <a:avLst/>
          </a:prstGeom>
          <a:noFill/>
          <a:ln>
            <a:noFill/>
          </a:ln>
        </p:spPr>
        <p:txBody>
          <a:bodyPr spcFirstLastPara="1" wrap="square" lIns="91425" tIns="45700" rIns="91425" bIns="45700" anchor="t" anchorCtr="0">
            <a:noAutofit/>
          </a:bodyPr>
          <a:lstStyle/>
          <a:p>
            <a:pPr indent="-457200">
              <a:spcBef>
                <a:spcPts val="0"/>
              </a:spcBef>
              <a:buFont typeface="Noto Sans Symbols"/>
              <a:buChar char="❑"/>
            </a:pPr>
            <a:r>
              <a:rPr lang="en-US" sz="2400"/>
              <a:t>What are comparable services?</a:t>
            </a:r>
            <a:endParaRPr/>
          </a:p>
          <a:p>
            <a:pPr lvl="1" indent="-457200">
              <a:spcBef>
                <a:spcPts val="0"/>
              </a:spcBef>
              <a:buFont typeface="Noto Sans Symbols"/>
              <a:buChar char="❑"/>
            </a:pPr>
            <a:r>
              <a:rPr lang="en-US" sz="2400"/>
              <a:t>Goals</a:t>
            </a:r>
            <a:endParaRPr/>
          </a:p>
          <a:p>
            <a:pPr lvl="1" indent="-457200">
              <a:spcBef>
                <a:spcPts val="0"/>
              </a:spcBef>
              <a:buFont typeface="Noto Sans Symbols"/>
              <a:buChar char="❑"/>
            </a:pPr>
            <a:r>
              <a:rPr lang="en-US" sz="2400"/>
              <a:t>Accommodations</a:t>
            </a:r>
            <a:endParaRPr/>
          </a:p>
          <a:p>
            <a:pPr lvl="1" indent="-457200">
              <a:spcBef>
                <a:spcPts val="0"/>
              </a:spcBef>
              <a:buFont typeface="Noto Sans Symbols"/>
              <a:buChar char="❑"/>
            </a:pPr>
            <a:r>
              <a:rPr lang="en-US" sz="2400"/>
              <a:t>Full Continuum of Services</a:t>
            </a:r>
            <a:endParaRPr/>
          </a:p>
          <a:p>
            <a:pPr indent="-457200">
              <a:spcBef>
                <a:spcPts val="0"/>
              </a:spcBef>
              <a:buFont typeface="Noto Sans Symbols"/>
              <a:buChar char="❑"/>
            </a:pPr>
            <a:r>
              <a:rPr lang="en-US" sz="2400"/>
              <a:t>How to communicate them to parents?</a:t>
            </a:r>
            <a:endParaRPr/>
          </a:p>
          <a:p>
            <a:pPr indent="-457200">
              <a:spcBef>
                <a:spcPts val="0"/>
              </a:spcBef>
              <a:buFont typeface="Noto Sans Symbols"/>
              <a:buChar char="❑"/>
            </a:pPr>
            <a:r>
              <a:rPr lang="en-US" sz="2400"/>
              <a:t>When do they have to be in place?</a:t>
            </a:r>
            <a:endParaRPr/>
          </a:p>
          <a:p>
            <a:pPr indent="-457200">
              <a:spcBef>
                <a:spcPts val="0"/>
              </a:spcBef>
              <a:buFont typeface="Noto Sans Symbols"/>
              <a:buChar char="❑"/>
            </a:pPr>
            <a:r>
              <a:rPr lang="en-US" sz="2400"/>
              <a:t>How long are they provided? </a:t>
            </a:r>
            <a:endParaRPr/>
          </a:p>
          <a:p>
            <a:pPr marL="0" indent="0">
              <a:spcBef>
                <a:spcPts val="0"/>
              </a:spcBef>
              <a:buNone/>
            </a:pPr>
            <a:r>
              <a:rPr lang="en-US"/>
              <a:t> </a:t>
            </a:r>
            <a:endParaRPr/>
          </a:p>
          <a:p>
            <a:pPr indent="-266700">
              <a:spcBef>
                <a:spcPts val="0"/>
              </a:spcBef>
              <a:buNone/>
            </a:pPr>
            <a:endParaRPr/>
          </a:p>
          <a:p>
            <a:pPr indent="-266700">
              <a:spcBef>
                <a:spcPts val="0"/>
              </a:spcBef>
              <a:buNone/>
            </a:pPr>
            <a:endParaRPr/>
          </a:p>
        </p:txBody>
      </p:sp>
      <p:sp>
        <p:nvSpPr>
          <p:cNvPr id="87" name="Google Shape;87;p16"/>
          <p:cNvSpPr txBox="1"/>
          <p:nvPr/>
        </p:nvSpPr>
        <p:spPr>
          <a:xfrm>
            <a:off x="8601076" y="6400801"/>
            <a:ext cx="1752600" cy="307777"/>
          </a:xfrm>
          <a:prstGeom prst="rect">
            <a:avLst/>
          </a:prstGeom>
          <a:noFill/>
          <a:ln>
            <a:noFill/>
          </a:ln>
        </p:spPr>
        <p:txBody>
          <a:bodyPr spcFirstLastPara="1" wrap="square" lIns="91425" tIns="45700" rIns="91425" bIns="45700" anchor="t" anchorCtr="0">
            <a:noAutofit/>
          </a:bodyPr>
          <a:lstStyle/>
          <a:p>
            <a:pPr>
              <a:buClr>
                <a:srgbClr val="000000"/>
              </a:buClr>
            </a:pPr>
            <a:r>
              <a:rPr lang="en-US" sz="1400" kern="0">
                <a:solidFill>
                  <a:srgbClr val="000000"/>
                </a:solidFill>
                <a:latin typeface="Arial"/>
                <a:ea typeface="Arial"/>
                <a:cs typeface="Arial"/>
                <a:sym typeface="Arial"/>
              </a:rPr>
              <a:t>NC 1503-4.4 (e &amp; f)</a:t>
            </a:r>
            <a:endParaRPr sz="1400" kern="0">
              <a:solidFill>
                <a:srgbClr val="000000"/>
              </a:solidFill>
              <a:latin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92"/>
        <p:cNvGrpSpPr/>
        <p:nvPr/>
      </p:nvGrpSpPr>
      <p:grpSpPr>
        <a:xfrm>
          <a:off x="0" y="0"/>
          <a:ext cx="0" cy="0"/>
          <a:chOff x="0" y="0"/>
          <a:chExt cx="0" cy="0"/>
        </a:xfrm>
      </p:grpSpPr>
      <p:sp>
        <p:nvSpPr>
          <p:cNvPr id="93" name="Google Shape;93;p17"/>
          <p:cNvSpPr txBox="1">
            <a:spLocks noGrp="1"/>
          </p:cNvSpPr>
          <p:nvPr>
            <p:ph type="title"/>
          </p:nvPr>
        </p:nvSpPr>
        <p:spPr>
          <a:xfrm>
            <a:off x="3257552" y="304801"/>
            <a:ext cx="5676899" cy="990599"/>
          </a:xfrm>
          <a:prstGeom prst="rect">
            <a:avLst/>
          </a:prstGeom>
          <a:noFill/>
          <a:ln>
            <a:noFill/>
          </a:ln>
        </p:spPr>
        <p:txBody>
          <a:bodyPr spcFirstLastPara="1" wrap="square" lIns="91425" tIns="45700" rIns="91425" bIns="45700" anchor="ctr" anchorCtr="0">
            <a:noAutofit/>
          </a:bodyPr>
          <a:lstStyle/>
          <a:p>
            <a:pPr algn="ctr">
              <a:buSzPts val="950"/>
            </a:pPr>
            <a:r>
              <a:rPr lang="en-US"/>
              <a:t> 3.  Personnel Practices</a:t>
            </a:r>
            <a:endParaRPr/>
          </a:p>
        </p:txBody>
      </p:sp>
      <p:sp>
        <p:nvSpPr>
          <p:cNvPr id="94" name="Google Shape;94;p17"/>
          <p:cNvSpPr txBox="1">
            <a:spLocks noGrp="1"/>
          </p:cNvSpPr>
          <p:nvPr>
            <p:ph type="body" idx="1"/>
          </p:nvPr>
        </p:nvSpPr>
        <p:spPr>
          <a:xfrm>
            <a:off x="2209800" y="1295400"/>
            <a:ext cx="7772400" cy="4684200"/>
          </a:xfrm>
          <a:prstGeom prst="rect">
            <a:avLst/>
          </a:prstGeom>
          <a:solidFill>
            <a:schemeClr val="lt1"/>
          </a:solidFill>
          <a:ln>
            <a:noFill/>
          </a:ln>
        </p:spPr>
        <p:txBody>
          <a:bodyPr spcFirstLastPara="1" wrap="square" lIns="91425" tIns="45700" rIns="91425" bIns="45700" anchor="t" anchorCtr="0">
            <a:noAutofit/>
          </a:bodyPr>
          <a:lstStyle/>
          <a:p>
            <a:pPr>
              <a:spcBef>
                <a:spcPts val="0"/>
              </a:spcBef>
              <a:buClr>
                <a:schemeClr val="dk1"/>
              </a:buClr>
              <a:buSzPts val="2400"/>
              <a:buFont typeface="Noto Sans Symbols"/>
              <a:buChar char="❑"/>
            </a:pPr>
            <a:r>
              <a:rPr lang="en-US" sz="2400">
                <a:solidFill>
                  <a:schemeClr val="dk1"/>
                </a:solidFill>
              </a:rPr>
              <a:t>EC Teacher</a:t>
            </a:r>
            <a:endParaRPr sz="2400"/>
          </a:p>
          <a:p>
            <a:pPr lvl="1" indent="-431800">
              <a:spcBef>
                <a:spcPts val="0"/>
              </a:spcBef>
              <a:buClr>
                <a:schemeClr val="dk1"/>
              </a:buClr>
              <a:buSzPts val="2400"/>
              <a:buFont typeface="Noto Sans Symbols"/>
              <a:buChar char="❑"/>
            </a:pPr>
            <a:r>
              <a:rPr lang="en-US" sz="2400">
                <a:solidFill>
                  <a:schemeClr val="dk1"/>
                </a:solidFill>
              </a:rPr>
              <a:t>Provision of services</a:t>
            </a:r>
            <a:endParaRPr sz="2400"/>
          </a:p>
          <a:p>
            <a:pPr lvl="1" indent="-431800">
              <a:spcBef>
                <a:spcPts val="0"/>
              </a:spcBef>
              <a:buClr>
                <a:schemeClr val="dk1"/>
              </a:buClr>
              <a:buSzPts val="2400"/>
              <a:buFont typeface="Noto Sans Symbols"/>
              <a:buChar char="❑"/>
            </a:pPr>
            <a:r>
              <a:rPr lang="en-US" sz="2400">
                <a:solidFill>
                  <a:schemeClr val="dk1"/>
                </a:solidFill>
              </a:rPr>
              <a:t>Caseload/Class Size</a:t>
            </a:r>
            <a:endParaRPr sz="2400"/>
          </a:p>
          <a:p>
            <a:pPr lvl="1" indent="-431800">
              <a:spcBef>
                <a:spcPts val="0"/>
              </a:spcBef>
              <a:buClr>
                <a:schemeClr val="dk1"/>
              </a:buClr>
              <a:buSzPts val="2400"/>
              <a:buFont typeface="Noto Sans Symbols"/>
              <a:buChar char="❑"/>
            </a:pPr>
            <a:r>
              <a:rPr lang="en-US" sz="2400">
                <a:solidFill>
                  <a:schemeClr val="dk1"/>
                </a:solidFill>
              </a:rPr>
              <a:t>Training</a:t>
            </a:r>
            <a:endParaRPr sz="2400"/>
          </a:p>
          <a:p>
            <a:pPr>
              <a:spcBef>
                <a:spcPts val="0"/>
              </a:spcBef>
              <a:buClr>
                <a:schemeClr val="dk1"/>
              </a:buClr>
              <a:buSzPts val="2400"/>
              <a:buFont typeface="Noto Sans Symbols"/>
              <a:buChar char="❑"/>
            </a:pPr>
            <a:r>
              <a:rPr lang="en-US" sz="2400">
                <a:solidFill>
                  <a:schemeClr val="dk1"/>
                </a:solidFill>
              </a:rPr>
              <a:t>Teacher Assistant</a:t>
            </a:r>
            <a:endParaRPr sz="2400"/>
          </a:p>
          <a:p>
            <a:pPr lvl="1" indent="-431800">
              <a:spcBef>
                <a:spcPts val="0"/>
              </a:spcBef>
              <a:buClr>
                <a:schemeClr val="dk1"/>
              </a:buClr>
              <a:buSzPts val="2400"/>
              <a:buFont typeface="Noto Sans Symbols"/>
              <a:buChar char="❑"/>
            </a:pPr>
            <a:r>
              <a:rPr lang="en-US" sz="2400">
                <a:solidFill>
                  <a:schemeClr val="dk1"/>
                </a:solidFill>
              </a:rPr>
              <a:t>Role &amp; Responsibilities</a:t>
            </a:r>
            <a:endParaRPr sz="2400"/>
          </a:p>
          <a:p>
            <a:pPr>
              <a:spcBef>
                <a:spcPts val="0"/>
              </a:spcBef>
              <a:buClr>
                <a:schemeClr val="dk1"/>
              </a:buClr>
              <a:buSzPts val="2400"/>
              <a:buFont typeface="Noto Sans Symbols"/>
              <a:buChar char="❑"/>
            </a:pPr>
            <a:r>
              <a:rPr lang="en-US" sz="2400">
                <a:solidFill>
                  <a:schemeClr val="dk1"/>
                </a:solidFill>
              </a:rPr>
              <a:t>Related Services</a:t>
            </a:r>
            <a:endParaRPr sz="2400"/>
          </a:p>
          <a:p>
            <a:pPr lvl="1" indent="-431800">
              <a:spcBef>
                <a:spcPts val="0"/>
              </a:spcBef>
              <a:buClr>
                <a:schemeClr val="dk1"/>
              </a:buClr>
              <a:buSzPts val="2400"/>
              <a:buFont typeface="Noto Sans Symbols"/>
              <a:buChar char="❑"/>
            </a:pPr>
            <a:r>
              <a:rPr lang="en-US" sz="2400">
                <a:solidFill>
                  <a:schemeClr val="dk1"/>
                </a:solidFill>
              </a:rPr>
              <a:t>Service Documentation</a:t>
            </a:r>
            <a:endParaRPr sz="2400"/>
          </a:p>
          <a:p>
            <a:pPr lvl="1" indent="-431800">
              <a:spcBef>
                <a:spcPts val="0"/>
              </a:spcBef>
              <a:buClr>
                <a:schemeClr val="dk1"/>
              </a:buClr>
              <a:buSzPts val="2400"/>
              <a:buFont typeface="Noto Sans Symbols"/>
              <a:buChar char="❑"/>
            </a:pPr>
            <a:r>
              <a:rPr lang="en-US" sz="2400">
                <a:solidFill>
                  <a:schemeClr val="dk1"/>
                </a:solidFill>
              </a:rPr>
              <a:t>Educational vs Medical Necessity</a:t>
            </a:r>
            <a:endParaRPr sz="2400"/>
          </a:p>
          <a:p>
            <a:pPr lvl="1" indent="-431800">
              <a:spcBef>
                <a:spcPts val="0"/>
              </a:spcBef>
              <a:buClr>
                <a:schemeClr val="dk1"/>
              </a:buClr>
              <a:buSzPts val="2400"/>
              <a:buFont typeface="Noto Sans Symbols"/>
              <a:buChar char="❑"/>
            </a:pPr>
            <a:r>
              <a:rPr lang="en-US" sz="2400">
                <a:solidFill>
                  <a:schemeClr val="dk1"/>
                </a:solidFill>
              </a:rPr>
              <a:t>Screenings/Support for Staff</a:t>
            </a:r>
            <a:endParaRPr sz="2400"/>
          </a:p>
          <a:p>
            <a:pPr lvl="1" indent="-431800">
              <a:spcBef>
                <a:spcPts val="0"/>
              </a:spcBef>
              <a:buClr>
                <a:schemeClr val="dk1"/>
              </a:buClr>
              <a:buSzPts val="2400"/>
              <a:buFont typeface="Noto Sans Symbols"/>
              <a:buChar char="❑"/>
            </a:pPr>
            <a:r>
              <a:rPr lang="en-US" sz="2400">
                <a:solidFill>
                  <a:schemeClr val="dk1"/>
                </a:solidFill>
              </a:rPr>
              <a:t>Training</a:t>
            </a:r>
            <a:endParaRPr sz="2400"/>
          </a:p>
          <a:p>
            <a:pPr lvl="1" indent="-279400">
              <a:spcBef>
                <a:spcPts val="0"/>
              </a:spcBef>
              <a:buNone/>
            </a:pPr>
            <a:endParaRPr/>
          </a:p>
        </p:txBody>
      </p:sp>
      <p:sp>
        <p:nvSpPr>
          <p:cNvPr id="95" name="Google Shape;95;p17"/>
          <p:cNvSpPr txBox="1"/>
          <p:nvPr/>
        </p:nvSpPr>
        <p:spPr>
          <a:xfrm>
            <a:off x="8934451" y="6372666"/>
            <a:ext cx="1424061" cy="307777"/>
          </a:xfrm>
          <a:prstGeom prst="rect">
            <a:avLst/>
          </a:prstGeom>
          <a:noFill/>
          <a:ln>
            <a:noFill/>
          </a:ln>
        </p:spPr>
        <p:txBody>
          <a:bodyPr spcFirstLastPara="1" wrap="square" lIns="91425" tIns="45700" rIns="91425" bIns="45700" anchor="t" anchorCtr="0">
            <a:noAutofit/>
          </a:bodyPr>
          <a:lstStyle/>
          <a:p>
            <a:pPr>
              <a:buClr>
                <a:srgbClr val="000000"/>
              </a:buClr>
            </a:pPr>
            <a:r>
              <a:rPr lang="en-US" sz="1400" kern="0">
                <a:solidFill>
                  <a:srgbClr val="000000"/>
                </a:solidFill>
                <a:latin typeface="Arial"/>
                <a:ea typeface="Arial"/>
                <a:cs typeface="Arial"/>
                <a:sym typeface="Arial"/>
              </a:rPr>
              <a:t>NC 1501-12.2</a:t>
            </a:r>
            <a:endParaRPr sz="1400" kern="0">
              <a:solidFill>
                <a:srgbClr val="000000"/>
              </a:solidFill>
              <a:latin typeface="Arial"/>
              <a:cs typeface="Arial"/>
              <a:sym typeface="Aria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00"/>
        <p:cNvGrpSpPr/>
        <p:nvPr/>
      </p:nvGrpSpPr>
      <p:grpSpPr>
        <a:xfrm>
          <a:off x="0" y="0"/>
          <a:ext cx="0" cy="0"/>
          <a:chOff x="0" y="0"/>
          <a:chExt cx="0" cy="0"/>
        </a:xfrm>
      </p:grpSpPr>
      <p:sp>
        <p:nvSpPr>
          <p:cNvPr id="101" name="Google Shape;101;p18"/>
          <p:cNvSpPr txBox="1">
            <a:spLocks noGrp="1"/>
          </p:cNvSpPr>
          <p:nvPr>
            <p:ph type="title"/>
          </p:nvPr>
        </p:nvSpPr>
        <p:spPr>
          <a:xfrm>
            <a:off x="4262500" y="304800"/>
            <a:ext cx="3667000" cy="990600"/>
          </a:xfrm>
          <a:prstGeom prst="rect">
            <a:avLst/>
          </a:prstGeom>
          <a:noFill/>
          <a:ln>
            <a:noFill/>
          </a:ln>
        </p:spPr>
        <p:txBody>
          <a:bodyPr spcFirstLastPara="1" wrap="square" lIns="91425" tIns="91425" rIns="91425" bIns="91425" anchor="ctr" anchorCtr="0">
            <a:noAutofit/>
          </a:bodyPr>
          <a:lstStyle/>
          <a:p>
            <a:pPr algn="ctr"/>
            <a:r>
              <a:rPr lang="en-US"/>
              <a:t>4.  Scheduling</a:t>
            </a:r>
            <a:endParaRPr/>
          </a:p>
        </p:txBody>
      </p:sp>
      <p:sp>
        <p:nvSpPr>
          <p:cNvPr id="102" name="Google Shape;102;p18"/>
          <p:cNvSpPr txBox="1">
            <a:spLocks noGrp="1"/>
          </p:cNvSpPr>
          <p:nvPr>
            <p:ph type="body" idx="1"/>
          </p:nvPr>
        </p:nvSpPr>
        <p:spPr>
          <a:xfrm>
            <a:off x="2876550" y="1636650"/>
            <a:ext cx="6096001" cy="3640200"/>
          </a:xfrm>
          <a:prstGeom prst="rect">
            <a:avLst/>
          </a:prstGeom>
          <a:noFill/>
          <a:ln>
            <a:noFill/>
          </a:ln>
        </p:spPr>
        <p:txBody>
          <a:bodyPr spcFirstLastPara="1" wrap="square" lIns="91425" tIns="91425" rIns="91425" bIns="91425" anchor="t" anchorCtr="0">
            <a:noAutofit/>
          </a:bodyPr>
          <a:lstStyle/>
          <a:p>
            <a:pPr marL="571500" indent="-342900">
              <a:spcBef>
                <a:spcPts val="0"/>
              </a:spcBef>
              <a:buFont typeface="Noto Sans Symbols"/>
              <a:buChar char="❑"/>
            </a:pPr>
            <a:r>
              <a:rPr lang="en-US" sz="2400"/>
              <a:t>Prioritize Special Education students</a:t>
            </a:r>
            <a:endParaRPr sz="2400"/>
          </a:p>
          <a:p>
            <a:pPr marL="571500" indent="-342900">
              <a:spcBef>
                <a:spcPts val="0"/>
              </a:spcBef>
              <a:buFont typeface="Noto Sans Symbols"/>
              <a:buChar char="❑"/>
            </a:pPr>
            <a:r>
              <a:rPr lang="en-US" sz="2400"/>
              <a:t>Verify services match student’s IEP</a:t>
            </a:r>
            <a:endParaRPr sz="2400"/>
          </a:p>
          <a:p>
            <a:pPr marL="571500" indent="-342900">
              <a:spcBef>
                <a:spcPts val="0"/>
              </a:spcBef>
              <a:buFont typeface="Noto Sans Symbols"/>
              <a:buChar char="❑"/>
            </a:pPr>
            <a:r>
              <a:rPr lang="en-US" sz="2400"/>
              <a:t>Collaboration between General Education &amp; Special Education Teachers</a:t>
            </a:r>
            <a:endParaRPr sz="2400"/>
          </a:p>
          <a:p>
            <a:pPr marL="571500" indent="-304800">
              <a:spcBef>
                <a:spcPts val="0"/>
              </a:spcBef>
              <a:buSzPts val="2400"/>
              <a:buFont typeface="Noto Sans Symbols"/>
              <a:buChar char="❑"/>
            </a:pPr>
            <a:r>
              <a:rPr lang="en-US" sz="2400"/>
              <a:t>Prepared to provide all special education services on day 1</a:t>
            </a:r>
            <a:endParaRPr sz="2400"/>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08" name="Google Shape;108;p19"/>
          <p:cNvSpPr txBox="1">
            <a:spLocks noGrp="1"/>
          </p:cNvSpPr>
          <p:nvPr>
            <p:ph type="title"/>
          </p:nvPr>
        </p:nvSpPr>
        <p:spPr>
          <a:xfrm>
            <a:off x="2033588" y="638176"/>
            <a:ext cx="8124824" cy="990599"/>
          </a:xfrm>
          <a:prstGeom prst="rect">
            <a:avLst/>
          </a:prstGeom>
          <a:noFill/>
          <a:ln>
            <a:noFill/>
          </a:ln>
        </p:spPr>
        <p:txBody>
          <a:bodyPr spcFirstLastPara="1" wrap="square" lIns="91425" tIns="45700" rIns="91425" bIns="45700" anchor="ctr" anchorCtr="0">
            <a:noAutofit/>
          </a:bodyPr>
          <a:lstStyle/>
          <a:p>
            <a:pPr algn="ctr">
              <a:buSzPts val="950"/>
            </a:pPr>
            <a:r>
              <a:rPr lang="en-US"/>
              <a:t>  5.  Share IEP’s with Regular Education Teachers</a:t>
            </a:r>
            <a:endParaRPr/>
          </a:p>
        </p:txBody>
      </p:sp>
      <p:sp>
        <p:nvSpPr>
          <p:cNvPr id="109" name="Google Shape;109;p19"/>
          <p:cNvSpPr txBox="1">
            <a:spLocks noGrp="1"/>
          </p:cNvSpPr>
          <p:nvPr>
            <p:ph type="body" idx="1"/>
          </p:nvPr>
        </p:nvSpPr>
        <p:spPr>
          <a:xfrm>
            <a:off x="2539549" y="2333626"/>
            <a:ext cx="7260312" cy="2532695"/>
          </a:xfrm>
          <a:prstGeom prst="rect">
            <a:avLst/>
          </a:prstGeom>
          <a:solidFill>
            <a:schemeClr val="lt1"/>
          </a:solidFill>
          <a:ln>
            <a:noFill/>
          </a:ln>
        </p:spPr>
        <p:txBody>
          <a:bodyPr spcFirstLastPara="1" wrap="square" lIns="91425" tIns="45700" rIns="91425" bIns="45700" anchor="t" anchorCtr="0">
            <a:noAutofit/>
          </a:bodyPr>
          <a:lstStyle/>
          <a:p>
            <a:pPr marL="342900" indent="-342900">
              <a:spcBef>
                <a:spcPts val="0"/>
              </a:spcBef>
              <a:buClr>
                <a:schemeClr val="dk1"/>
              </a:buClr>
              <a:buSzPts val="2000"/>
              <a:buFont typeface="Noto Sans Symbols"/>
              <a:buChar char="❑"/>
            </a:pPr>
            <a:r>
              <a:rPr lang="en-US" sz="2400">
                <a:solidFill>
                  <a:schemeClr val="dk1"/>
                </a:solidFill>
              </a:rPr>
              <a:t>Prior to first day of school</a:t>
            </a:r>
            <a:endParaRPr/>
          </a:p>
          <a:p>
            <a:pPr marL="342900" indent="-342900">
              <a:spcBef>
                <a:spcPts val="0"/>
              </a:spcBef>
              <a:buClr>
                <a:schemeClr val="dk1"/>
              </a:buClr>
              <a:buSzPts val="2000"/>
              <a:buFont typeface="Noto Sans Symbols"/>
              <a:buChar char="❑"/>
            </a:pPr>
            <a:r>
              <a:rPr lang="en-US" sz="2400">
                <a:solidFill>
                  <a:schemeClr val="dk1"/>
                </a:solidFill>
              </a:rPr>
              <a:t>Maintain Confidentiality</a:t>
            </a:r>
            <a:endParaRPr/>
          </a:p>
          <a:p>
            <a:pPr marL="342900" indent="-342900">
              <a:spcBef>
                <a:spcPts val="0"/>
              </a:spcBef>
              <a:buClr>
                <a:schemeClr val="dk1"/>
              </a:buClr>
              <a:buSzPts val="2000"/>
              <a:buFont typeface="Noto Sans Symbols"/>
              <a:buChar char="❑"/>
            </a:pPr>
            <a:r>
              <a:rPr lang="en-US" sz="2400">
                <a:solidFill>
                  <a:schemeClr val="dk1"/>
                </a:solidFill>
              </a:rPr>
              <a:t>Documentation of Classroom Accommodations  </a:t>
            </a:r>
            <a:endParaRPr/>
          </a:p>
          <a:p>
            <a:pPr marL="342900" indent="-342900">
              <a:spcBef>
                <a:spcPts val="0"/>
              </a:spcBef>
              <a:buClr>
                <a:schemeClr val="dk1"/>
              </a:buClr>
              <a:buSzPts val="2000"/>
              <a:buFont typeface="Noto Sans Symbols"/>
              <a:buChar char="❑"/>
            </a:pPr>
            <a:r>
              <a:rPr lang="en-US" sz="2400">
                <a:solidFill>
                  <a:schemeClr val="dk1"/>
                </a:solidFill>
              </a:rPr>
              <a:t>Process for Updates </a:t>
            </a:r>
            <a:endParaRPr/>
          </a:p>
          <a:p>
            <a:pPr marL="800100" lvl="1" indent="-342900">
              <a:spcBef>
                <a:spcPts val="0"/>
              </a:spcBef>
              <a:buClr>
                <a:schemeClr val="dk1"/>
              </a:buClr>
              <a:buSzPts val="2000"/>
              <a:buFont typeface="Noto Sans Symbols"/>
              <a:buChar char="❑"/>
            </a:pPr>
            <a:r>
              <a:rPr lang="en-US" sz="2400">
                <a:solidFill>
                  <a:schemeClr val="dk1"/>
                </a:solidFill>
              </a:rPr>
              <a:t>Annual Reviews &amp; IEP Addendums</a:t>
            </a:r>
            <a:endParaRPr sz="2400">
              <a:solidFill>
                <a:schemeClr val="dk1"/>
              </a:solidFill>
            </a:endParaRPr>
          </a:p>
        </p:txBody>
      </p:sp>
      <p:sp>
        <p:nvSpPr>
          <p:cNvPr id="110" name="Google Shape;110;p19"/>
          <p:cNvSpPr txBox="1"/>
          <p:nvPr/>
        </p:nvSpPr>
        <p:spPr>
          <a:xfrm>
            <a:off x="9086851" y="6429376"/>
            <a:ext cx="1323975" cy="307777"/>
          </a:xfrm>
          <a:prstGeom prst="rect">
            <a:avLst/>
          </a:prstGeom>
          <a:noFill/>
          <a:ln>
            <a:noFill/>
          </a:ln>
        </p:spPr>
        <p:txBody>
          <a:bodyPr spcFirstLastPara="1" wrap="square" lIns="91425" tIns="45700" rIns="91425" bIns="45700" anchor="t" anchorCtr="0">
            <a:noAutofit/>
          </a:bodyPr>
          <a:lstStyle/>
          <a:p>
            <a:pPr>
              <a:buClr>
                <a:srgbClr val="000000"/>
              </a:buClr>
            </a:pPr>
            <a:r>
              <a:rPr lang="en-US" sz="1400" kern="0">
                <a:solidFill>
                  <a:srgbClr val="000000"/>
                </a:solidFill>
                <a:latin typeface="Arial"/>
                <a:ea typeface="Arial"/>
                <a:cs typeface="Arial"/>
                <a:sym typeface="Arial"/>
              </a:rPr>
              <a:t>NC 1503.4.4d</a:t>
            </a:r>
            <a:endParaRPr sz="1400" kern="0">
              <a:solidFill>
                <a:srgbClr val="000000"/>
              </a:solidFill>
              <a:latin typeface="Arial"/>
              <a:ea typeface="Arial"/>
              <a:cs typeface="Arial"/>
              <a:sym typeface="Aria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15"/>
        <p:cNvGrpSpPr/>
        <p:nvPr/>
      </p:nvGrpSpPr>
      <p:grpSpPr>
        <a:xfrm>
          <a:off x="0" y="0"/>
          <a:ext cx="0" cy="0"/>
          <a:chOff x="0" y="0"/>
          <a:chExt cx="0" cy="0"/>
        </a:xfrm>
      </p:grpSpPr>
      <p:sp>
        <p:nvSpPr>
          <p:cNvPr id="116" name="Google Shape;116;p20"/>
          <p:cNvSpPr txBox="1">
            <a:spLocks noGrp="1"/>
          </p:cNvSpPr>
          <p:nvPr>
            <p:ph type="title"/>
          </p:nvPr>
        </p:nvSpPr>
        <p:spPr>
          <a:xfrm>
            <a:off x="2209800" y="304801"/>
            <a:ext cx="7772400" cy="990599"/>
          </a:xfrm>
          <a:prstGeom prst="rect">
            <a:avLst/>
          </a:prstGeom>
          <a:noFill/>
          <a:ln>
            <a:noFill/>
          </a:ln>
        </p:spPr>
        <p:txBody>
          <a:bodyPr spcFirstLastPara="1" wrap="square" lIns="91425" tIns="91425" rIns="91425" bIns="91425" anchor="ctr" anchorCtr="0">
            <a:noAutofit/>
          </a:bodyPr>
          <a:lstStyle/>
          <a:p>
            <a:r>
              <a:rPr lang="en-US"/>
              <a:t>6.  Documentation</a:t>
            </a:r>
            <a:endParaRPr/>
          </a:p>
        </p:txBody>
      </p:sp>
      <p:sp>
        <p:nvSpPr>
          <p:cNvPr id="117" name="Google Shape;117;p20"/>
          <p:cNvSpPr txBox="1">
            <a:spLocks noGrp="1"/>
          </p:cNvSpPr>
          <p:nvPr>
            <p:ph type="body" idx="1"/>
          </p:nvPr>
        </p:nvSpPr>
        <p:spPr>
          <a:xfrm>
            <a:off x="2209800" y="1600200"/>
            <a:ext cx="7772400" cy="4495800"/>
          </a:xfrm>
          <a:prstGeom prst="rect">
            <a:avLst/>
          </a:prstGeom>
          <a:noFill/>
          <a:ln>
            <a:noFill/>
          </a:ln>
        </p:spPr>
        <p:txBody>
          <a:bodyPr spcFirstLastPara="1" wrap="square" lIns="91425" tIns="91425" rIns="91425" bIns="91425" anchor="t" anchorCtr="0">
            <a:noAutofit/>
          </a:bodyPr>
          <a:lstStyle/>
          <a:p>
            <a:pPr>
              <a:buFont typeface="Noto Sans Symbols"/>
              <a:buChar char="❑"/>
            </a:pPr>
            <a:r>
              <a:rPr lang="en-US" sz="2400"/>
              <a:t>Use of Accommodations</a:t>
            </a:r>
            <a:endParaRPr/>
          </a:p>
          <a:p>
            <a:pPr lvl="1">
              <a:buFont typeface="Noto Sans Symbols"/>
              <a:buChar char="❑"/>
            </a:pPr>
            <a:r>
              <a:rPr lang="en-US" sz="2400"/>
              <a:t>Classroom</a:t>
            </a:r>
            <a:endParaRPr/>
          </a:p>
          <a:p>
            <a:pPr lvl="1">
              <a:buFont typeface="Noto Sans Symbols"/>
              <a:buChar char="❑"/>
            </a:pPr>
            <a:r>
              <a:rPr lang="en-US" sz="2400"/>
              <a:t>Testing</a:t>
            </a:r>
            <a:endParaRPr/>
          </a:p>
          <a:p>
            <a:pPr>
              <a:buFont typeface="Noto Sans Symbols"/>
              <a:buChar char="❑"/>
            </a:pPr>
            <a:r>
              <a:rPr lang="en-US" sz="2400"/>
              <a:t>Specially Designed Instruction</a:t>
            </a:r>
            <a:endParaRPr/>
          </a:p>
          <a:p>
            <a:pPr>
              <a:buFont typeface="Noto Sans Symbols"/>
              <a:buChar char="❑"/>
            </a:pPr>
            <a:r>
              <a:rPr lang="en-US" sz="2400"/>
              <a:t>Progress Monitoring of IEP Goals</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sp>
        <p:nvSpPr>
          <p:cNvPr id="123" name="Google Shape;123;p21"/>
          <p:cNvSpPr txBox="1">
            <a:spLocks noGrp="1"/>
          </p:cNvSpPr>
          <p:nvPr>
            <p:ph type="title"/>
          </p:nvPr>
        </p:nvSpPr>
        <p:spPr>
          <a:xfrm>
            <a:off x="3003997" y="304800"/>
            <a:ext cx="6357600" cy="990600"/>
          </a:xfrm>
          <a:prstGeom prst="rect">
            <a:avLst/>
          </a:prstGeom>
          <a:noFill/>
          <a:ln>
            <a:noFill/>
          </a:ln>
        </p:spPr>
        <p:txBody>
          <a:bodyPr spcFirstLastPara="1" wrap="square" lIns="91425" tIns="45700" rIns="91425" bIns="45700" anchor="ctr" anchorCtr="0">
            <a:noAutofit/>
          </a:bodyPr>
          <a:lstStyle/>
          <a:p>
            <a:pPr algn="ctr">
              <a:buSzPts val="800"/>
            </a:pPr>
            <a:r>
              <a:rPr lang="en-US"/>
              <a:t>7.  Funding &amp; Contracts</a:t>
            </a:r>
            <a:endParaRPr/>
          </a:p>
        </p:txBody>
      </p:sp>
      <p:sp>
        <p:nvSpPr>
          <p:cNvPr id="124" name="Google Shape;124;p21"/>
          <p:cNvSpPr txBox="1">
            <a:spLocks noGrp="1"/>
          </p:cNvSpPr>
          <p:nvPr>
            <p:ph type="body" idx="1"/>
          </p:nvPr>
        </p:nvSpPr>
        <p:spPr>
          <a:xfrm>
            <a:off x="1990725" y="1809750"/>
            <a:ext cx="7991400" cy="3658200"/>
          </a:xfrm>
          <a:prstGeom prst="rect">
            <a:avLst/>
          </a:prstGeom>
          <a:solidFill>
            <a:schemeClr val="lt1"/>
          </a:solidFill>
          <a:ln>
            <a:noFill/>
          </a:ln>
        </p:spPr>
        <p:txBody>
          <a:bodyPr spcFirstLastPara="1" wrap="square" lIns="91425" tIns="45700" rIns="91425" bIns="45700" anchor="t" anchorCtr="0">
            <a:noAutofit/>
          </a:bodyPr>
          <a:lstStyle/>
          <a:p>
            <a:pPr marL="914400" indent="-463550">
              <a:spcBef>
                <a:spcPts val="0"/>
              </a:spcBef>
              <a:buClr>
                <a:srgbClr val="000000"/>
              </a:buClr>
              <a:buSzPts val="3100"/>
              <a:buFont typeface="Noto Sans Symbols"/>
              <a:buChar char="❑"/>
            </a:pPr>
            <a:r>
              <a:rPr lang="en-US" sz="2300">
                <a:solidFill>
                  <a:srgbClr val="000000"/>
                </a:solidFill>
                <a:highlight>
                  <a:srgbClr val="FFFFFF"/>
                </a:highlight>
              </a:rPr>
              <a:t>Children with Disabilities Head Count Transfer</a:t>
            </a:r>
            <a:endParaRPr sz="2100">
              <a:solidFill>
                <a:srgbClr val="000000"/>
              </a:solidFill>
              <a:highlight>
                <a:srgbClr val="FFFFFF"/>
              </a:highlight>
            </a:endParaRPr>
          </a:p>
          <a:p>
            <a:pPr marL="914400" indent="-463550">
              <a:spcBef>
                <a:spcPts val="0"/>
              </a:spcBef>
              <a:buClr>
                <a:srgbClr val="000000"/>
              </a:buClr>
              <a:buSzPts val="3100"/>
              <a:buFont typeface="Noto Sans Symbols"/>
              <a:buChar char="❑"/>
            </a:pPr>
            <a:r>
              <a:rPr lang="en-US" sz="2300">
                <a:solidFill>
                  <a:srgbClr val="000000"/>
                </a:solidFill>
                <a:highlight>
                  <a:srgbClr val="FFFFFF"/>
                </a:highlight>
              </a:rPr>
              <a:t>State Funding (PRC 036)</a:t>
            </a:r>
            <a:endParaRPr sz="2300">
              <a:solidFill>
                <a:srgbClr val="000000"/>
              </a:solidFill>
              <a:highlight>
                <a:srgbClr val="FFFFFF"/>
              </a:highlight>
            </a:endParaRPr>
          </a:p>
          <a:p>
            <a:pPr marL="914400" indent="-463550">
              <a:spcBef>
                <a:spcPts val="0"/>
              </a:spcBef>
              <a:buClr>
                <a:schemeClr val="dk1"/>
              </a:buClr>
              <a:buSzPts val="3100"/>
              <a:buFont typeface="Noto Sans Symbols"/>
              <a:buChar char="❑"/>
            </a:pPr>
            <a:r>
              <a:rPr lang="en-US" sz="2300">
                <a:solidFill>
                  <a:schemeClr val="dk1"/>
                </a:solidFill>
              </a:rPr>
              <a:t>Federal Funding:  611 Grant (PRC 060)</a:t>
            </a:r>
            <a:endParaRPr sz="2900"/>
          </a:p>
          <a:p>
            <a:pPr marL="914400" indent="-463550">
              <a:spcBef>
                <a:spcPts val="0"/>
              </a:spcBef>
              <a:buClr>
                <a:srgbClr val="000000"/>
              </a:buClr>
              <a:buSzPts val="3100"/>
              <a:buFont typeface="Noto Sans Symbols"/>
              <a:buChar char="❑"/>
            </a:pPr>
            <a:r>
              <a:rPr lang="en-US" sz="2300">
                <a:solidFill>
                  <a:srgbClr val="000000"/>
                </a:solidFill>
              </a:rPr>
              <a:t>Special Projects Funding</a:t>
            </a:r>
            <a:endParaRPr sz="2100">
              <a:solidFill>
                <a:srgbClr val="000000"/>
              </a:solidFill>
            </a:endParaRPr>
          </a:p>
          <a:p>
            <a:pPr marL="914400" indent="-463550">
              <a:spcBef>
                <a:spcPts val="0"/>
              </a:spcBef>
              <a:buClr>
                <a:schemeClr val="dk1"/>
              </a:buClr>
              <a:buSzPts val="3100"/>
              <a:buFont typeface="Noto Sans Symbols"/>
              <a:buChar char="❑"/>
            </a:pPr>
            <a:r>
              <a:rPr lang="en-US" sz="2100">
                <a:solidFill>
                  <a:schemeClr val="dk1"/>
                </a:solidFill>
              </a:rPr>
              <a:t>Contracts - caution, care</a:t>
            </a:r>
            <a:endParaRPr sz="2100">
              <a:solidFill>
                <a:schemeClr val="dk1"/>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524000" y="0"/>
            <a:ext cx="9144000" cy="61722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376363" indent="-457200" eaLnBrk="0" fontAlgn="base" hangingPunct="0">
              <a:spcBef>
                <a:spcPct val="20000"/>
              </a:spcBef>
              <a:spcAft>
                <a:spcPct val="0"/>
              </a:spcAft>
              <a:buFont typeface="Arial" panose="020B0604020202020204" pitchFamily="34" charset="0"/>
              <a:buChar char="•"/>
            </a:pPr>
            <a:r>
              <a:rPr lang="en-US" sz="3200" b="1" dirty="0">
                <a:solidFill>
                  <a:prstClr val="white"/>
                </a:solidFill>
                <a:latin typeface="Calibri" panose="020F0502020204030204"/>
              </a:rPr>
              <a:t>Reminders</a:t>
            </a:r>
          </a:p>
          <a:p>
            <a:pPr marL="1376363" indent="-457200" eaLnBrk="0" fontAlgn="base" hangingPunct="0">
              <a:spcBef>
                <a:spcPct val="20000"/>
              </a:spcBef>
              <a:spcAft>
                <a:spcPct val="0"/>
              </a:spcAft>
              <a:buFont typeface="Arial" panose="020B0604020202020204" pitchFamily="34" charset="0"/>
              <a:buChar char="•"/>
            </a:pPr>
            <a:r>
              <a:rPr lang="en-US" sz="3200" b="1" dirty="0">
                <a:solidFill>
                  <a:prstClr val="white"/>
                </a:solidFill>
                <a:latin typeface="Calibri" panose="020F0502020204030204"/>
              </a:rPr>
              <a:t>Checklist</a:t>
            </a:r>
          </a:p>
          <a:p>
            <a:pPr marL="1376363" indent="-457200" eaLnBrk="0" fontAlgn="base" hangingPunct="0">
              <a:spcBef>
                <a:spcPct val="20000"/>
              </a:spcBef>
              <a:spcAft>
                <a:spcPct val="0"/>
              </a:spcAft>
              <a:buFont typeface="Arial" panose="020B0604020202020204" pitchFamily="34" charset="0"/>
              <a:buChar char="•"/>
            </a:pPr>
            <a:r>
              <a:rPr lang="en-US" sz="3200" b="1" dirty="0">
                <a:solidFill>
                  <a:prstClr val="white"/>
                </a:solidFill>
                <a:latin typeface="Calibri" panose="020F0502020204030204"/>
              </a:rPr>
              <a:t>Now until December</a:t>
            </a:r>
          </a:p>
        </p:txBody>
      </p:sp>
      <p:sp>
        <p:nvSpPr>
          <p:cNvPr id="6" name="Slide Number Placeholder 5"/>
          <p:cNvSpPr>
            <a:spLocks noGrp="1"/>
          </p:cNvSpPr>
          <p:nvPr>
            <p:ph type="sldNum" sz="quarter" idx="12"/>
          </p:nvPr>
        </p:nvSpPr>
        <p:spPr/>
        <p:txBody>
          <a:bodyPr/>
          <a:lstStyle/>
          <a:p>
            <a:pPr eaLnBrk="0" fontAlgn="base" hangingPunct="0">
              <a:spcBef>
                <a:spcPct val="20000"/>
              </a:spcBef>
              <a:spcAft>
                <a:spcPct val="0"/>
              </a:spcAft>
            </a:pPr>
            <a:fld id="{ADAA8C77-C57D-41C2-9D50-0668B7B3E2F5}" type="slidenum">
              <a:rPr lang="en-US" sz="1200" b="1">
                <a:solidFill>
                  <a:prstClr val="black"/>
                </a:solidFill>
                <a:latin typeface="Times" pitchFamily="18" charset="0"/>
              </a:rPr>
              <a:pPr eaLnBrk="0" fontAlgn="base" hangingPunct="0">
                <a:spcBef>
                  <a:spcPct val="20000"/>
                </a:spcBef>
                <a:spcAft>
                  <a:spcPct val="0"/>
                </a:spcAft>
              </a:pPr>
              <a:t>7</a:t>
            </a:fld>
            <a:endParaRPr lang="en-US" sz="1200" b="1" dirty="0">
              <a:solidFill>
                <a:prstClr val="black"/>
              </a:solidFill>
              <a:latin typeface="Times" pitchFamily="18"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9353" y="6344061"/>
            <a:ext cx="2375303" cy="348378"/>
          </a:xfrm>
          <a:prstGeom prst="rect">
            <a:avLst/>
          </a:prstGeom>
        </p:spPr>
      </p:pic>
      <p:sp>
        <p:nvSpPr>
          <p:cNvPr id="7" name="Title 4"/>
          <p:cNvSpPr>
            <a:spLocks noGrp="1"/>
          </p:cNvSpPr>
          <p:nvPr>
            <p:ph type="title"/>
          </p:nvPr>
        </p:nvSpPr>
        <p:spPr>
          <a:xfrm>
            <a:off x="2057401" y="174403"/>
            <a:ext cx="8117061" cy="994172"/>
          </a:xfrm>
        </p:spPr>
        <p:txBody>
          <a:bodyPr>
            <a:normAutofit/>
          </a:bodyPr>
          <a:lstStyle/>
          <a:p>
            <a:r>
              <a:rPr lang="en-US" sz="3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Todays Topics</a:t>
            </a:r>
          </a:p>
        </p:txBody>
      </p:sp>
      <p:sp>
        <p:nvSpPr>
          <p:cNvPr id="11" name="Content Placeholder 8"/>
          <p:cNvSpPr>
            <a:spLocks noGrp="1"/>
          </p:cNvSpPr>
          <p:nvPr>
            <p:ph idx="1"/>
          </p:nvPr>
        </p:nvSpPr>
        <p:spPr>
          <a:xfrm>
            <a:off x="2198105" y="1752600"/>
            <a:ext cx="7983731" cy="3524416"/>
          </a:xfrm>
        </p:spPr>
        <p:txBody>
          <a:bodyPr vert="horz" lIns="68580" tIns="34290" rIns="68580" bIns="34290" rtlCol="0" anchor="t">
            <a:normAutofit/>
          </a:bodyPr>
          <a:lstStyle/>
          <a:p>
            <a:endParaRPr lang="en-US" sz="2400" b="1" dirty="0">
              <a:solidFill>
                <a:schemeClr val="bg1"/>
              </a:solidFill>
            </a:endParaRPr>
          </a:p>
          <a:p>
            <a:pPr lvl="1"/>
            <a:endParaRPr lang="en-US" sz="2100" b="1" dirty="0">
              <a:solidFill>
                <a:schemeClr val="bg1"/>
              </a:solidFill>
            </a:endParaRPr>
          </a:p>
          <a:p>
            <a:pPr marL="0" indent="0">
              <a:buNone/>
            </a:pPr>
            <a:endParaRPr lang="en-US" sz="2400" b="1" dirty="0">
              <a:solidFill>
                <a:schemeClr val="bg1"/>
              </a:solidFill>
            </a:endParaRPr>
          </a:p>
          <a:p>
            <a:endParaRPr lang="en-US" dirty="0">
              <a:solidFill>
                <a:schemeClr val="bg1"/>
              </a:solidFill>
            </a:endParaRPr>
          </a:p>
          <a:p>
            <a:pPr marL="0" indent="0">
              <a:lnSpc>
                <a:spcPct val="100000"/>
              </a:lnSpc>
              <a:spcBef>
                <a:spcPts val="0"/>
              </a:spcBef>
              <a:buNone/>
            </a:pPr>
            <a:endParaRPr lang="en-US" dirty="0">
              <a:solidFill>
                <a:schemeClr val="bg1"/>
              </a:solidFill>
            </a:endParaRPr>
          </a:p>
        </p:txBody>
      </p:sp>
    </p:spTree>
    <p:extLst>
      <p:ext uri="{BB962C8B-B14F-4D97-AF65-F5344CB8AC3E}">
        <p14:creationId xmlns:p14="http://schemas.microsoft.com/office/powerpoint/2010/main" val="50564767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2"/>
          <p:cNvSpPr txBox="1">
            <a:spLocks noGrp="1"/>
          </p:cNvSpPr>
          <p:nvPr>
            <p:ph type="title"/>
          </p:nvPr>
        </p:nvSpPr>
        <p:spPr>
          <a:xfrm>
            <a:off x="2209800" y="304801"/>
            <a:ext cx="7772400" cy="990599"/>
          </a:xfrm>
          <a:prstGeom prst="rect">
            <a:avLst/>
          </a:prstGeom>
          <a:noFill/>
          <a:ln>
            <a:noFill/>
          </a:ln>
        </p:spPr>
        <p:txBody>
          <a:bodyPr spcFirstLastPara="1" wrap="square" lIns="91425" tIns="91425" rIns="91425" bIns="91425" anchor="ctr" anchorCtr="0">
            <a:noAutofit/>
          </a:bodyPr>
          <a:lstStyle/>
          <a:p>
            <a:r>
              <a:rPr lang="en-US"/>
              <a:t>8.  Communication with Parents</a:t>
            </a:r>
            <a:endParaRPr/>
          </a:p>
        </p:txBody>
      </p:sp>
      <p:sp>
        <p:nvSpPr>
          <p:cNvPr id="131" name="Google Shape;131;p22"/>
          <p:cNvSpPr txBox="1">
            <a:spLocks noGrp="1"/>
          </p:cNvSpPr>
          <p:nvPr>
            <p:ph type="body" idx="1"/>
          </p:nvPr>
        </p:nvSpPr>
        <p:spPr>
          <a:xfrm>
            <a:off x="2209800" y="1600200"/>
            <a:ext cx="7772400" cy="4495800"/>
          </a:xfrm>
          <a:prstGeom prst="rect">
            <a:avLst/>
          </a:prstGeom>
          <a:noFill/>
          <a:ln>
            <a:noFill/>
          </a:ln>
        </p:spPr>
        <p:txBody>
          <a:bodyPr spcFirstLastPara="1" wrap="square" lIns="91425" tIns="91425" rIns="91425" bIns="91425" anchor="t" anchorCtr="0">
            <a:noAutofit/>
          </a:bodyPr>
          <a:lstStyle/>
          <a:p>
            <a:pPr>
              <a:buFont typeface="Noto Sans Symbols"/>
              <a:buChar char="❑"/>
            </a:pPr>
            <a:r>
              <a:rPr lang="en-US" sz="2400"/>
              <a:t>Proactive</a:t>
            </a:r>
            <a:endParaRPr/>
          </a:p>
          <a:p>
            <a:pPr>
              <a:buFont typeface="Noto Sans Symbols"/>
              <a:buChar char="❑"/>
            </a:pPr>
            <a:r>
              <a:rPr lang="en-US" sz="2400"/>
              <a:t>Established Chain of Command</a:t>
            </a:r>
            <a:endParaRPr/>
          </a:p>
          <a:p>
            <a:pPr>
              <a:buFont typeface="Noto Sans Symbols"/>
              <a:buChar char="❑"/>
            </a:pPr>
            <a:r>
              <a:rPr lang="en-US" sz="2400"/>
              <a:t>Transparency</a:t>
            </a:r>
            <a:endParaRPr/>
          </a:p>
          <a:p>
            <a:pPr>
              <a:buFont typeface="Noto Sans Symbols"/>
              <a:buChar char="❑"/>
            </a:pPr>
            <a:r>
              <a:rPr lang="en-US" sz="2400"/>
              <a:t>Documentation</a:t>
            </a:r>
            <a:endParaRPr/>
          </a:p>
          <a:p>
            <a:pPr>
              <a:buFont typeface="Noto Sans Symbols"/>
              <a:buChar char="❑"/>
            </a:pPr>
            <a:r>
              <a:rPr lang="en-US" sz="2400"/>
              <a:t>Phone calls vs Emails</a:t>
            </a:r>
            <a:endParaRPr/>
          </a:p>
          <a:p>
            <a:pPr indent="-228600">
              <a:buNone/>
            </a:pPr>
            <a:endParaRPr sz="2400"/>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36"/>
        <p:cNvGrpSpPr/>
        <p:nvPr/>
      </p:nvGrpSpPr>
      <p:grpSpPr>
        <a:xfrm>
          <a:off x="0" y="0"/>
          <a:ext cx="0" cy="0"/>
          <a:chOff x="0" y="0"/>
          <a:chExt cx="0" cy="0"/>
        </a:xfrm>
      </p:grpSpPr>
      <p:sp>
        <p:nvSpPr>
          <p:cNvPr id="137" name="Google Shape;137;p23"/>
          <p:cNvSpPr txBox="1">
            <a:spLocks noGrp="1"/>
          </p:cNvSpPr>
          <p:nvPr>
            <p:ph type="title"/>
          </p:nvPr>
        </p:nvSpPr>
        <p:spPr>
          <a:xfrm>
            <a:off x="2209800" y="304801"/>
            <a:ext cx="7772400" cy="990599"/>
          </a:xfrm>
          <a:prstGeom prst="rect">
            <a:avLst/>
          </a:prstGeom>
          <a:noFill/>
          <a:ln>
            <a:noFill/>
          </a:ln>
        </p:spPr>
        <p:txBody>
          <a:bodyPr spcFirstLastPara="1" wrap="square" lIns="91425" tIns="91425" rIns="91425" bIns="91425" anchor="ctr" anchorCtr="0">
            <a:noAutofit/>
          </a:bodyPr>
          <a:lstStyle/>
          <a:p>
            <a:pPr algn="ctr"/>
            <a:r>
              <a:rPr lang="en-US" sz="3400"/>
              <a:t>9.  Recent Staff Development Topics</a:t>
            </a:r>
            <a:endParaRPr sz="3400"/>
          </a:p>
        </p:txBody>
      </p:sp>
      <p:sp>
        <p:nvSpPr>
          <p:cNvPr id="138" name="Google Shape;138;p23"/>
          <p:cNvSpPr txBox="1">
            <a:spLocks noGrp="1"/>
          </p:cNvSpPr>
          <p:nvPr>
            <p:ph type="body" idx="1"/>
          </p:nvPr>
        </p:nvSpPr>
        <p:spPr>
          <a:xfrm>
            <a:off x="2209800" y="1600200"/>
            <a:ext cx="7772400" cy="4431600"/>
          </a:xfrm>
          <a:prstGeom prst="rect">
            <a:avLst/>
          </a:prstGeom>
          <a:solidFill>
            <a:schemeClr val="lt1"/>
          </a:solidFill>
          <a:ln>
            <a:noFill/>
          </a:ln>
        </p:spPr>
        <p:txBody>
          <a:bodyPr spcFirstLastPara="1" wrap="square" lIns="91425" tIns="91425" rIns="91425" bIns="91425" anchor="t" anchorCtr="0">
            <a:noAutofit/>
          </a:bodyPr>
          <a:lstStyle/>
          <a:p>
            <a:pPr indent="-425450">
              <a:buClr>
                <a:schemeClr val="dk1"/>
              </a:buClr>
              <a:buSzPts val="3100"/>
              <a:buFont typeface="Noto Sans Symbols"/>
              <a:buChar char="❑"/>
            </a:pPr>
            <a:r>
              <a:rPr lang="en-US" sz="2500" u="sng">
                <a:solidFill>
                  <a:schemeClr val="hlink"/>
                </a:solidFill>
                <a:hlinkClick r:id="rId3"/>
              </a:rPr>
              <a:t>Every Child Accountability Tracking System (ECATS)</a:t>
            </a:r>
            <a:endParaRPr sz="2500">
              <a:solidFill>
                <a:schemeClr val="dk1"/>
              </a:solidFill>
            </a:endParaRPr>
          </a:p>
          <a:p>
            <a:pPr indent="0">
              <a:buNone/>
            </a:pPr>
            <a:endParaRPr sz="2500">
              <a:solidFill>
                <a:schemeClr val="dk1"/>
              </a:solidFill>
            </a:endParaRPr>
          </a:p>
          <a:p>
            <a:pPr indent="-425450">
              <a:buClr>
                <a:schemeClr val="dk1"/>
              </a:buClr>
              <a:buSzPts val="3100"/>
              <a:buFont typeface="Noto Sans Symbols"/>
              <a:buChar char="❑"/>
            </a:pPr>
            <a:r>
              <a:rPr lang="en-US" sz="2500" u="sng">
                <a:solidFill>
                  <a:schemeClr val="hlink"/>
                </a:solidFill>
                <a:hlinkClick r:id="rId4"/>
              </a:rPr>
              <a:t>Program Compliance Review</a:t>
            </a:r>
            <a:r>
              <a:rPr lang="en-US" sz="2500">
                <a:solidFill>
                  <a:schemeClr val="dk1"/>
                </a:solidFill>
              </a:rPr>
              <a:t> </a:t>
            </a:r>
            <a:endParaRPr sz="2500">
              <a:solidFill>
                <a:schemeClr val="dk1"/>
              </a:solidFill>
            </a:endParaRPr>
          </a:p>
          <a:p>
            <a:pPr indent="0">
              <a:buNone/>
            </a:pPr>
            <a:endParaRPr sz="2500">
              <a:solidFill>
                <a:schemeClr val="dk1"/>
              </a:solidFill>
            </a:endParaRPr>
          </a:p>
          <a:p>
            <a:pPr indent="-444500">
              <a:buClr>
                <a:schemeClr val="dk1"/>
              </a:buClr>
              <a:buSzPts val="3400"/>
              <a:buFont typeface="Noto Sans Symbols"/>
              <a:buChar char="❑"/>
            </a:pPr>
            <a:r>
              <a:rPr lang="en-US" sz="2500">
                <a:solidFill>
                  <a:schemeClr val="dk1"/>
                </a:solidFill>
              </a:rPr>
              <a:t>Specially Designed Instruction</a:t>
            </a:r>
            <a:endParaRPr sz="2500">
              <a:solidFill>
                <a:schemeClr val="dk1"/>
              </a:solidFill>
            </a:endParaRPr>
          </a:p>
          <a:p>
            <a:pPr indent="0">
              <a:buNone/>
            </a:pPr>
            <a:endParaRPr sz="2500">
              <a:solidFill>
                <a:schemeClr val="dk1"/>
              </a:solidFill>
            </a:endParaRPr>
          </a:p>
          <a:p>
            <a:pPr indent="-438150">
              <a:buClr>
                <a:schemeClr val="dk1"/>
              </a:buClr>
              <a:buSzPts val="3300"/>
              <a:buFont typeface="Noto Sans Symbols"/>
              <a:buChar char="❑"/>
            </a:pPr>
            <a:r>
              <a:rPr lang="en-US" sz="2500">
                <a:solidFill>
                  <a:schemeClr val="dk1"/>
                </a:solidFill>
              </a:rPr>
              <a:t>SLD Policy 2020</a:t>
            </a:r>
            <a:endParaRPr sz="2500">
              <a:solidFill>
                <a:schemeClr val="dk1"/>
              </a:solidFill>
            </a:endParaRPr>
          </a:p>
          <a:p>
            <a:pPr marL="38100" indent="0">
              <a:buNone/>
            </a:pPr>
            <a:endParaRPr>
              <a:solidFill>
                <a:schemeClr val="dk1"/>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43"/>
        <p:cNvGrpSpPr/>
        <p:nvPr/>
      </p:nvGrpSpPr>
      <p:grpSpPr>
        <a:xfrm>
          <a:off x="0" y="0"/>
          <a:ext cx="0" cy="0"/>
          <a:chOff x="0" y="0"/>
          <a:chExt cx="0" cy="0"/>
        </a:xfrm>
      </p:grpSpPr>
      <p:sp>
        <p:nvSpPr>
          <p:cNvPr id="144" name="Google Shape;144;p24"/>
          <p:cNvSpPr txBox="1">
            <a:spLocks noGrp="1"/>
          </p:cNvSpPr>
          <p:nvPr>
            <p:ph type="title"/>
          </p:nvPr>
        </p:nvSpPr>
        <p:spPr>
          <a:xfrm>
            <a:off x="2209800" y="304801"/>
            <a:ext cx="7772400" cy="990599"/>
          </a:xfrm>
          <a:prstGeom prst="rect">
            <a:avLst/>
          </a:prstGeom>
          <a:noFill/>
          <a:ln>
            <a:noFill/>
          </a:ln>
        </p:spPr>
        <p:txBody>
          <a:bodyPr spcFirstLastPara="1" wrap="square" lIns="91425" tIns="91425" rIns="91425" bIns="91425" anchor="ctr" anchorCtr="0">
            <a:noAutofit/>
          </a:bodyPr>
          <a:lstStyle/>
          <a:p>
            <a:r>
              <a:rPr lang="en-US"/>
              <a:t>10.  Communication from Us</a:t>
            </a:r>
            <a:endParaRPr/>
          </a:p>
        </p:txBody>
      </p:sp>
      <p:sp>
        <p:nvSpPr>
          <p:cNvPr id="145" name="Google Shape;145;p24"/>
          <p:cNvSpPr txBox="1">
            <a:spLocks noGrp="1"/>
          </p:cNvSpPr>
          <p:nvPr>
            <p:ph type="body" idx="1"/>
          </p:nvPr>
        </p:nvSpPr>
        <p:spPr>
          <a:xfrm>
            <a:off x="2209800" y="1600200"/>
            <a:ext cx="7772400" cy="4495800"/>
          </a:xfrm>
          <a:prstGeom prst="rect">
            <a:avLst/>
          </a:prstGeom>
          <a:noFill/>
          <a:ln>
            <a:noFill/>
          </a:ln>
        </p:spPr>
        <p:txBody>
          <a:bodyPr spcFirstLastPara="1" wrap="square" lIns="91425" tIns="91425" rIns="91425" bIns="91425" anchor="t" anchorCtr="0">
            <a:noAutofit/>
          </a:bodyPr>
          <a:lstStyle/>
          <a:p>
            <a:pPr>
              <a:buFont typeface="Noto Sans Symbols"/>
              <a:buChar char="❑"/>
            </a:pPr>
            <a:r>
              <a:rPr lang="en-US" sz="2400"/>
              <a:t>EC Division Memos</a:t>
            </a:r>
            <a:endParaRPr/>
          </a:p>
          <a:p>
            <a:pPr lvl="1">
              <a:buFont typeface="Noto Sans Symbols"/>
              <a:buChar char="❑"/>
            </a:pPr>
            <a:r>
              <a:rPr lang="en-US" sz="2200"/>
              <a:t>Sent to Administrator listed in EDDIE</a:t>
            </a:r>
            <a:endParaRPr/>
          </a:p>
          <a:p>
            <a:pPr>
              <a:buFont typeface="Noto Sans Symbols"/>
              <a:buChar char="❑"/>
            </a:pPr>
            <a:r>
              <a:rPr lang="en-US" sz="2400"/>
              <a:t>Office of Charter Schools Newsletter</a:t>
            </a:r>
            <a:endParaRPr/>
          </a:p>
          <a:p>
            <a:pPr>
              <a:buFont typeface="Noto Sans Symbols"/>
              <a:buChar char="❑"/>
            </a:pPr>
            <a:r>
              <a:rPr lang="en-US" sz="2400"/>
              <a:t>Regional Consultant(s) Emails &amp; Monthly Updates</a:t>
            </a:r>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p25"/>
          <p:cNvSpPr txBox="1">
            <a:spLocks noGrp="1"/>
          </p:cNvSpPr>
          <p:nvPr>
            <p:ph type="title"/>
          </p:nvPr>
        </p:nvSpPr>
        <p:spPr>
          <a:xfrm>
            <a:off x="2209800" y="304800"/>
            <a:ext cx="7772400" cy="990600"/>
          </a:xfrm>
          <a:prstGeom prst="rect">
            <a:avLst/>
          </a:prstGeom>
          <a:noFill/>
          <a:ln>
            <a:noFill/>
          </a:ln>
        </p:spPr>
        <p:txBody>
          <a:bodyPr spcFirstLastPara="1" wrap="square" lIns="91425" tIns="91425" rIns="91425" bIns="91425" anchor="ctr" anchorCtr="0">
            <a:noAutofit/>
          </a:bodyPr>
          <a:lstStyle/>
          <a:p>
            <a:pPr algn="ctr"/>
            <a:r>
              <a:rPr lang="en-US"/>
              <a:t>Resources</a:t>
            </a:r>
            <a:endParaRPr/>
          </a:p>
        </p:txBody>
      </p:sp>
      <p:sp>
        <p:nvSpPr>
          <p:cNvPr id="152" name="Google Shape;152;p25"/>
          <p:cNvSpPr txBox="1">
            <a:spLocks noGrp="1"/>
          </p:cNvSpPr>
          <p:nvPr>
            <p:ph type="body" idx="1"/>
          </p:nvPr>
        </p:nvSpPr>
        <p:spPr>
          <a:xfrm>
            <a:off x="2209800" y="2286000"/>
            <a:ext cx="7772400" cy="2205600"/>
          </a:xfrm>
          <a:prstGeom prst="rect">
            <a:avLst/>
          </a:prstGeom>
          <a:solidFill>
            <a:srgbClr val="FFFFFF"/>
          </a:solidFill>
          <a:ln>
            <a:noFill/>
          </a:ln>
        </p:spPr>
        <p:txBody>
          <a:bodyPr spcFirstLastPara="1" wrap="square" lIns="91425" tIns="91425" rIns="91425" bIns="91425" anchor="t" anchorCtr="0">
            <a:noAutofit/>
          </a:bodyPr>
          <a:lstStyle/>
          <a:p>
            <a:pPr marL="342900" indent="-152400">
              <a:spcBef>
                <a:spcPts val="0"/>
              </a:spcBef>
              <a:buNone/>
            </a:pPr>
            <a:r>
              <a:rPr lang="en-US">
                <a:solidFill>
                  <a:srgbClr val="000000"/>
                </a:solidFill>
              </a:rPr>
              <a:t>Google folder:</a:t>
            </a:r>
            <a:r>
              <a:rPr lang="en-US"/>
              <a:t> </a:t>
            </a:r>
            <a:endParaRPr/>
          </a:p>
          <a:p>
            <a:pPr marL="342900" indent="-152400">
              <a:spcBef>
                <a:spcPts val="0"/>
              </a:spcBef>
              <a:buNone/>
            </a:pPr>
            <a:r>
              <a:rPr lang="en-US" u="sng">
                <a:solidFill>
                  <a:schemeClr val="hlink"/>
                </a:solidFill>
                <a:hlinkClick r:id="rId3"/>
              </a:rPr>
              <a:t>https://drive.google.com/open?id=15Xn4B65jX7dB4b8BDtR8B5ntqIEHoPD7</a:t>
            </a:r>
            <a:endParaRPr>
              <a:solidFill>
                <a:schemeClr val="dk1"/>
              </a:solidFill>
            </a:endParaRPr>
          </a:p>
          <a:p>
            <a:pPr marL="342900" indent="-152400">
              <a:spcBef>
                <a:spcPts val="0"/>
              </a:spcBef>
              <a:buNone/>
            </a:pPr>
            <a:endParaRPr>
              <a:solidFill>
                <a:schemeClr val="dk1"/>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6"/>
          <p:cNvSpPr txBox="1">
            <a:spLocks noGrp="1"/>
          </p:cNvSpPr>
          <p:nvPr>
            <p:ph type="title"/>
          </p:nvPr>
        </p:nvSpPr>
        <p:spPr>
          <a:xfrm>
            <a:off x="2209800" y="304801"/>
            <a:ext cx="7772400" cy="990599"/>
          </a:xfrm>
          <a:prstGeom prst="rect">
            <a:avLst/>
          </a:prstGeom>
          <a:noFill/>
          <a:ln>
            <a:noFill/>
          </a:ln>
        </p:spPr>
        <p:txBody>
          <a:bodyPr spcFirstLastPara="1" wrap="square" lIns="91425" tIns="45700" rIns="91425" bIns="45700" anchor="ctr" anchorCtr="0">
            <a:noAutofit/>
          </a:bodyPr>
          <a:lstStyle/>
          <a:p>
            <a:pPr algn="ctr">
              <a:buSzPts val="950"/>
            </a:pPr>
            <a:r>
              <a:rPr lang="en-US"/>
              <a:t>Charter Support Team</a:t>
            </a:r>
            <a:endParaRPr/>
          </a:p>
        </p:txBody>
      </p:sp>
      <p:sp>
        <p:nvSpPr>
          <p:cNvPr id="158" name="Google Shape;158;p26"/>
          <p:cNvSpPr txBox="1">
            <a:spLocks noGrp="1"/>
          </p:cNvSpPr>
          <p:nvPr>
            <p:ph type="body" idx="1"/>
          </p:nvPr>
        </p:nvSpPr>
        <p:spPr>
          <a:xfrm>
            <a:off x="4896550" y="4014450"/>
            <a:ext cx="2578200" cy="1777200"/>
          </a:xfrm>
          <a:prstGeom prst="rect">
            <a:avLst/>
          </a:prstGeom>
          <a:solidFill>
            <a:schemeClr val="dk1"/>
          </a:solidFill>
          <a:ln>
            <a:noFill/>
          </a:ln>
        </p:spPr>
        <p:txBody>
          <a:bodyPr spcFirstLastPara="1" wrap="square" lIns="91425" tIns="45700" rIns="91425" bIns="45700" anchor="t" anchorCtr="0">
            <a:noAutofit/>
          </a:bodyPr>
          <a:lstStyle/>
          <a:p>
            <a:pPr marL="0" indent="0" algn="ctr">
              <a:spcBef>
                <a:spcPts val="280"/>
              </a:spcBef>
              <a:buSzPts val="350"/>
              <a:buNone/>
            </a:pPr>
            <a:r>
              <a:rPr lang="en-US" sz="1400"/>
              <a:t> </a:t>
            </a:r>
            <a:endParaRPr sz="1400"/>
          </a:p>
          <a:p>
            <a:pPr marL="0" indent="0" algn="ctr">
              <a:lnSpc>
                <a:spcPct val="115000"/>
              </a:lnSpc>
              <a:spcBef>
                <a:spcPts val="0"/>
              </a:spcBef>
              <a:buClr>
                <a:schemeClr val="dk1"/>
              </a:buClr>
              <a:buSzPts val="1100"/>
              <a:buNone/>
            </a:pPr>
            <a:r>
              <a:rPr lang="en-US" sz="2000" b="1">
                <a:solidFill>
                  <a:srgbClr val="FFFFFF"/>
                </a:solidFill>
              </a:rPr>
              <a:t>Teresa Cestaro</a:t>
            </a:r>
            <a:endParaRPr sz="2000" b="1">
              <a:solidFill>
                <a:srgbClr val="FFFFFF"/>
              </a:solidFill>
            </a:endParaRPr>
          </a:p>
          <a:p>
            <a:pPr marL="0" indent="0" algn="ctr">
              <a:lnSpc>
                <a:spcPct val="115000"/>
              </a:lnSpc>
              <a:spcBef>
                <a:spcPts val="300"/>
              </a:spcBef>
              <a:buClr>
                <a:schemeClr val="dk1"/>
              </a:buClr>
              <a:buSzPts val="1100"/>
              <a:buNone/>
            </a:pPr>
            <a:r>
              <a:rPr lang="en-US" sz="1400">
                <a:solidFill>
                  <a:srgbClr val="FFFFFF"/>
                </a:solidFill>
              </a:rPr>
              <a:t>Monitoring Consultant Piedmont-Triad &amp; Southwest</a:t>
            </a:r>
            <a:endParaRPr sz="1400">
              <a:solidFill>
                <a:srgbClr val="FFFFFF"/>
              </a:solidFill>
            </a:endParaRPr>
          </a:p>
          <a:p>
            <a:pPr marL="0" indent="0" algn="ctr">
              <a:lnSpc>
                <a:spcPct val="115000"/>
              </a:lnSpc>
              <a:spcBef>
                <a:spcPts val="300"/>
              </a:spcBef>
              <a:buClr>
                <a:schemeClr val="dk1"/>
              </a:buClr>
              <a:buSzPts val="1100"/>
              <a:buNone/>
            </a:pPr>
            <a:r>
              <a:rPr lang="en-US" sz="1400" u="sng">
                <a:solidFill>
                  <a:schemeClr val="hlink"/>
                </a:solidFill>
                <a:hlinkClick r:id="rId3"/>
              </a:rPr>
              <a:t>Teresa.Cestaro@dpi.nc.gov</a:t>
            </a:r>
            <a:endParaRPr sz="1400">
              <a:solidFill>
                <a:schemeClr val="hlink"/>
              </a:solidFill>
            </a:endParaRPr>
          </a:p>
          <a:p>
            <a:pPr marL="0" indent="0" algn="ctr">
              <a:lnSpc>
                <a:spcPct val="115000"/>
              </a:lnSpc>
              <a:spcBef>
                <a:spcPts val="300"/>
              </a:spcBef>
              <a:buClr>
                <a:schemeClr val="dk1"/>
              </a:buClr>
              <a:buSzPts val="1100"/>
              <a:buNone/>
            </a:pPr>
            <a:r>
              <a:rPr lang="en-US" sz="1400">
                <a:solidFill>
                  <a:srgbClr val="FFFFFF"/>
                </a:solidFill>
              </a:rPr>
              <a:t>984-236-2608</a:t>
            </a:r>
            <a:endParaRPr sz="1400">
              <a:solidFill>
                <a:srgbClr val="FFFFFF"/>
              </a:solidFill>
            </a:endParaRPr>
          </a:p>
          <a:p>
            <a:pPr marL="0" indent="0" algn="ctr">
              <a:spcBef>
                <a:spcPts val="280"/>
              </a:spcBef>
              <a:buSzPts val="350"/>
              <a:buNone/>
            </a:pPr>
            <a:endParaRPr sz="2000" b="1"/>
          </a:p>
          <a:p>
            <a:pPr marL="0" indent="0">
              <a:buSzPts val="750"/>
              <a:buNone/>
            </a:pPr>
            <a:endParaRPr/>
          </a:p>
          <a:p>
            <a:pPr marL="0" indent="0">
              <a:buSzPts val="750"/>
              <a:buNone/>
            </a:pPr>
            <a:endParaRPr/>
          </a:p>
          <a:p>
            <a:pPr marL="342900" indent="-342900">
              <a:buNone/>
            </a:pPr>
            <a:endParaRPr/>
          </a:p>
        </p:txBody>
      </p:sp>
      <p:sp>
        <p:nvSpPr>
          <p:cNvPr id="159" name="Google Shape;159;p26"/>
          <p:cNvSpPr txBox="1">
            <a:spLocks noGrp="1"/>
          </p:cNvSpPr>
          <p:nvPr>
            <p:ph type="body" idx="2"/>
          </p:nvPr>
        </p:nvSpPr>
        <p:spPr>
          <a:xfrm>
            <a:off x="7886700" y="3968850"/>
            <a:ext cx="2490000" cy="1822800"/>
          </a:xfrm>
          <a:prstGeom prst="rect">
            <a:avLst/>
          </a:prstGeom>
          <a:solidFill>
            <a:schemeClr val="dk2"/>
          </a:solidFill>
          <a:ln>
            <a:noFill/>
          </a:ln>
        </p:spPr>
        <p:txBody>
          <a:bodyPr spcFirstLastPara="1" wrap="square" lIns="91425" tIns="45700" rIns="91425" bIns="45700" anchor="t" anchorCtr="0">
            <a:noAutofit/>
          </a:bodyPr>
          <a:lstStyle/>
          <a:p>
            <a:pPr marL="0" indent="0" algn="ctr">
              <a:spcBef>
                <a:spcPts val="400"/>
              </a:spcBef>
              <a:buSzPts val="500"/>
              <a:buNone/>
            </a:pPr>
            <a:endParaRPr sz="1400"/>
          </a:p>
          <a:p>
            <a:pPr marL="0" indent="0" algn="ctr">
              <a:spcBef>
                <a:spcPts val="400"/>
              </a:spcBef>
              <a:buSzPts val="500"/>
              <a:buNone/>
            </a:pPr>
            <a:r>
              <a:rPr lang="en-US" sz="2000" b="1"/>
              <a:t>Heidi Carico</a:t>
            </a:r>
            <a:endParaRPr/>
          </a:p>
          <a:p>
            <a:pPr marL="0" indent="0" algn="ctr">
              <a:spcBef>
                <a:spcPts val="280"/>
              </a:spcBef>
              <a:buSzPts val="350"/>
              <a:buNone/>
            </a:pPr>
            <a:r>
              <a:rPr lang="en-US" sz="1400"/>
              <a:t>Consultant for Autism </a:t>
            </a:r>
            <a:endParaRPr/>
          </a:p>
          <a:p>
            <a:pPr marL="0" indent="0" algn="ctr">
              <a:spcBef>
                <a:spcPts val="280"/>
              </a:spcBef>
              <a:buSzPts val="350"/>
              <a:buNone/>
            </a:pPr>
            <a:r>
              <a:rPr lang="en-US" sz="1400" u="sng">
                <a:solidFill>
                  <a:schemeClr val="hlink"/>
                </a:solidFill>
                <a:hlinkClick r:id="rId4"/>
              </a:rPr>
              <a:t>Heidi.Carico@dpi.nc.gov</a:t>
            </a:r>
            <a:endParaRPr/>
          </a:p>
          <a:p>
            <a:pPr marL="0" indent="0" algn="ctr">
              <a:spcBef>
                <a:spcPts val="280"/>
              </a:spcBef>
              <a:buSzPts val="350"/>
              <a:buNone/>
            </a:pPr>
            <a:r>
              <a:rPr lang="en-US" sz="1400"/>
              <a:t>984-236-2620</a:t>
            </a:r>
            <a:endParaRPr/>
          </a:p>
        </p:txBody>
      </p:sp>
      <p:sp>
        <p:nvSpPr>
          <p:cNvPr id="160" name="Google Shape;160;p26"/>
          <p:cNvSpPr txBox="1"/>
          <p:nvPr/>
        </p:nvSpPr>
        <p:spPr>
          <a:xfrm>
            <a:off x="8077201" y="6248400"/>
            <a:ext cx="1904999" cy="457200"/>
          </a:xfrm>
          <a:prstGeom prst="rect">
            <a:avLst/>
          </a:prstGeom>
          <a:noFill/>
          <a:ln>
            <a:noFill/>
          </a:ln>
        </p:spPr>
        <p:txBody>
          <a:bodyPr spcFirstLastPara="1" wrap="square" lIns="91425" tIns="45700" rIns="91425" bIns="45700" anchor="t" anchorCtr="0">
            <a:noAutofit/>
          </a:bodyPr>
          <a:lstStyle/>
          <a:p>
            <a:pPr algn="r">
              <a:buClr>
                <a:srgbClr val="245292"/>
              </a:buClr>
              <a:buSzPts val="350"/>
            </a:pPr>
            <a:fld id="{00000000-1234-1234-1234-123412341234}" type="slidenum">
              <a:rPr lang="en-US" sz="1400" kern="0">
                <a:solidFill>
                  <a:srgbClr val="245292"/>
                </a:solidFill>
                <a:latin typeface="Arial"/>
                <a:ea typeface="Arial"/>
                <a:cs typeface="Arial"/>
                <a:sym typeface="Arial"/>
              </a:rPr>
              <a:pPr algn="r">
                <a:buClr>
                  <a:srgbClr val="245292"/>
                </a:buClr>
                <a:buSzPts val="350"/>
              </a:pPr>
              <a:t>74</a:t>
            </a:fld>
            <a:endParaRPr sz="1400" kern="0">
              <a:solidFill>
                <a:srgbClr val="245292"/>
              </a:solidFill>
              <a:latin typeface="Arial"/>
              <a:ea typeface="Arial"/>
              <a:cs typeface="Arial"/>
              <a:sym typeface="Arial"/>
            </a:endParaRPr>
          </a:p>
        </p:txBody>
      </p:sp>
      <p:sp>
        <p:nvSpPr>
          <p:cNvPr id="161" name="Google Shape;161;p26"/>
          <p:cNvSpPr txBox="1"/>
          <p:nvPr/>
        </p:nvSpPr>
        <p:spPr>
          <a:xfrm>
            <a:off x="1905000" y="1430325"/>
            <a:ext cx="2490000" cy="1686000"/>
          </a:xfrm>
          <a:prstGeom prst="rect">
            <a:avLst/>
          </a:prstGeom>
          <a:solidFill>
            <a:schemeClr val="lt1"/>
          </a:solidFill>
          <a:ln>
            <a:noFill/>
          </a:ln>
        </p:spPr>
        <p:txBody>
          <a:bodyPr spcFirstLastPara="1" wrap="square" lIns="91425" tIns="45700" rIns="91425" bIns="45700" anchor="t" anchorCtr="0">
            <a:noAutofit/>
          </a:bodyPr>
          <a:lstStyle/>
          <a:p>
            <a:pPr>
              <a:buClr>
                <a:srgbClr val="000000"/>
              </a:buClr>
              <a:buSzPts val="600"/>
            </a:pPr>
            <a:r>
              <a:rPr lang="en-US" sz="2400" b="1" kern="0">
                <a:solidFill>
                  <a:srgbClr val="000000"/>
                </a:solidFill>
                <a:latin typeface="Arial"/>
                <a:cs typeface="Arial"/>
                <a:sym typeface="Arial"/>
              </a:rPr>
              <a:t>Michelle Hamm</a:t>
            </a:r>
            <a:endParaRPr sz="1400" kern="0">
              <a:solidFill>
                <a:srgbClr val="000000"/>
              </a:solidFill>
              <a:latin typeface="Arial"/>
              <a:ea typeface="Arial"/>
              <a:cs typeface="Arial"/>
              <a:sym typeface="Arial"/>
            </a:endParaRPr>
          </a:p>
          <a:p>
            <a:pPr algn="ctr">
              <a:buClr>
                <a:srgbClr val="000000"/>
              </a:buClr>
              <a:buSzPts val="350"/>
            </a:pPr>
            <a:r>
              <a:rPr lang="en-US" sz="1400" kern="0">
                <a:solidFill>
                  <a:srgbClr val="000000"/>
                </a:solidFill>
                <a:latin typeface="Arial"/>
                <a:ea typeface="Arial"/>
                <a:cs typeface="Arial"/>
                <a:sym typeface="Arial"/>
              </a:rPr>
              <a:t>Regional Consultant Northeast, Southeast, Sandhills</a:t>
            </a:r>
            <a:endParaRPr sz="1400" kern="0">
              <a:solidFill>
                <a:srgbClr val="000000"/>
              </a:solidFill>
              <a:latin typeface="Arial"/>
              <a:ea typeface="Arial"/>
              <a:cs typeface="Arial"/>
              <a:sym typeface="Arial"/>
            </a:endParaRPr>
          </a:p>
          <a:p>
            <a:pPr algn="ctr">
              <a:buClr>
                <a:srgbClr val="000000"/>
              </a:buClr>
              <a:buSzPts val="350"/>
            </a:pPr>
            <a:r>
              <a:rPr lang="en-US" sz="1400" u="sng" kern="0">
                <a:solidFill>
                  <a:srgbClr val="009999"/>
                </a:solidFill>
                <a:latin typeface="Arial"/>
                <a:cs typeface="Arial"/>
                <a:sym typeface="Arial"/>
                <a:hlinkClick r:id="rId5"/>
              </a:rPr>
              <a:t>Michelle.Hamm@dpi.nc.gov</a:t>
            </a:r>
            <a:endParaRPr sz="1400" kern="0">
              <a:solidFill>
                <a:srgbClr val="000000"/>
              </a:solidFill>
              <a:latin typeface="Arial"/>
              <a:cs typeface="Arial"/>
              <a:sym typeface="Arial"/>
            </a:endParaRPr>
          </a:p>
          <a:p>
            <a:pPr algn="ctr">
              <a:buClr>
                <a:srgbClr val="000000"/>
              </a:buClr>
              <a:buSzPts val="350"/>
            </a:pPr>
            <a:r>
              <a:rPr lang="en-US" sz="1400" kern="0">
                <a:solidFill>
                  <a:srgbClr val="000000"/>
                </a:solidFill>
                <a:latin typeface="Arial"/>
                <a:cs typeface="Arial"/>
                <a:sym typeface="Arial"/>
              </a:rPr>
              <a:t>984-236-2565</a:t>
            </a:r>
            <a:endParaRPr sz="1400" kern="0">
              <a:solidFill>
                <a:srgbClr val="000000"/>
              </a:solidFill>
              <a:latin typeface="Arial"/>
              <a:cs typeface="Arial"/>
              <a:sym typeface="Arial"/>
            </a:endParaRPr>
          </a:p>
          <a:p>
            <a:pPr algn="ctr">
              <a:buClr>
                <a:srgbClr val="000000"/>
              </a:buClr>
              <a:buSzPts val="350"/>
            </a:pPr>
            <a:endParaRPr sz="1400" kern="0">
              <a:solidFill>
                <a:srgbClr val="000000"/>
              </a:solidFill>
              <a:latin typeface="Arial"/>
              <a:cs typeface="Arial"/>
              <a:sym typeface="Arial"/>
            </a:endParaRPr>
          </a:p>
        </p:txBody>
      </p:sp>
      <p:sp>
        <p:nvSpPr>
          <p:cNvPr id="162" name="Google Shape;162;p26"/>
          <p:cNvSpPr txBox="1"/>
          <p:nvPr/>
        </p:nvSpPr>
        <p:spPr>
          <a:xfrm>
            <a:off x="4914900" y="1447800"/>
            <a:ext cx="2490000" cy="1686000"/>
          </a:xfrm>
          <a:prstGeom prst="rect">
            <a:avLst/>
          </a:prstGeom>
          <a:solidFill>
            <a:schemeClr val="lt1"/>
          </a:solidFill>
          <a:ln>
            <a:noFill/>
          </a:ln>
        </p:spPr>
        <p:txBody>
          <a:bodyPr spcFirstLastPara="1" wrap="square" lIns="91425" tIns="45700" rIns="91425" bIns="45700" anchor="t" anchorCtr="0">
            <a:noAutofit/>
          </a:bodyPr>
          <a:lstStyle/>
          <a:p>
            <a:pPr algn="ctr">
              <a:buClr>
                <a:srgbClr val="000000"/>
              </a:buClr>
              <a:buSzPts val="600"/>
            </a:pPr>
            <a:r>
              <a:rPr lang="en-US" sz="2400" b="1" kern="0">
                <a:solidFill>
                  <a:srgbClr val="000000"/>
                </a:solidFill>
                <a:latin typeface="Arial"/>
                <a:ea typeface="Arial"/>
                <a:cs typeface="Arial"/>
                <a:sym typeface="Arial"/>
              </a:rPr>
              <a:t>Rob McOuat</a:t>
            </a:r>
            <a:endParaRPr sz="1400" kern="0">
              <a:solidFill>
                <a:srgbClr val="000000"/>
              </a:solidFill>
              <a:latin typeface="Arial"/>
              <a:ea typeface="Arial"/>
              <a:cs typeface="Arial"/>
              <a:sym typeface="Arial"/>
            </a:endParaRPr>
          </a:p>
          <a:p>
            <a:pPr algn="ctr">
              <a:buClr>
                <a:srgbClr val="000000"/>
              </a:buClr>
              <a:buSzPts val="350"/>
            </a:pPr>
            <a:r>
              <a:rPr lang="en-US" sz="1400" kern="0">
                <a:solidFill>
                  <a:srgbClr val="000000"/>
                </a:solidFill>
                <a:latin typeface="Arial"/>
                <a:ea typeface="Arial"/>
                <a:cs typeface="Arial"/>
                <a:sym typeface="Arial"/>
              </a:rPr>
              <a:t>Regional Consultant Piedmont-Triad</a:t>
            </a:r>
            <a:r>
              <a:rPr lang="en-US" sz="1400" kern="0">
                <a:solidFill>
                  <a:srgbClr val="000000"/>
                </a:solidFill>
                <a:latin typeface="Arial"/>
                <a:cs typeface="Arial"/>
                <a:sym typeface="Arial"/>
              </a:rPr>
              <a:t>,  North Central</a:t>
            </a:r>
            <a:endParaRPr sz="1400" kern="0">
              <a:solidFill>
                <a:srgbClr val="000000"/>
              </a:solidFill>
              <a:latin typeface="Arial"/>
              <a:ea typeface="Arial"/>
              <a:cs typeface="Arial"/>
              <a:sym typeface="Arial"/>
            </a:endParaRPr>
          </a:p>
          <a:p>
            <a:pPr algn="ctr">
              <a:buClr>
                <a:srgbClr val="000000"/>
              </a:buClr>
              <a:buSzPts val="350"/>
            </a:pPr>
            <a:r>
              <a:rPr lang="en-US" sz="1400" u="sng" kern="0">
                <a:solidFill>
                  <a:srgbClr val="009999"/>
                </a:solidFill>
                <a:latin typeface="Arial"/>
                <a:ea typeface="Arial"/>
                <a:cs typeface="Arial"/>
                <a:sym typeface="Arial"/>
                <a:hlinkClick r:id="rId6"/>
              </a:rPr>
              <a:t>Robert.McOuat@dpi.nc.gov</a:t>
            </a:r>
            <a:endParaRPr sz="1400" kern="0">
              <a:solidFill>
                <a:srgbClr val="000000"/>
              </a:solidFill>
              <a:latin typeface="Arial"/>
              <a:ea typeface="Arial"/>
              <a:cs typeface="Arial"/>
              <a:sym typeface="Arial"/>
            </a:endParaRPr>
          </a:p>
          <a:p>
            <a:pPr algn="ctr">
              <a:buClr>
                <a:srgbClr val="000000"/>
              </a:buClr>
              <a:buSzPts val="350"/>
            </a:pPr>
            <a:r>
              <a:rPr lang="en-US" sz="1400" kern="0">
                <a:solidFill>
                  <a:srgbClr val="000000"/>
                </a:solidFill>
                <a:latin typeface="Arial"/>
                <a:cs typeface="Arial"/>
                <a:sym typeface="Arial"/>
              </a:rPr>
              <a:t>984-236-2600</a:t>
            </a:r>
            <a:endParaRPr sz="1400" kern="0">
              <a:solidFill>
                <a:srgbClr val="000000"/>
              </a:solidFill>
              <a:latin typeface="Arial"/>
              <a:ea typeface="Arial"/>
              <a:cs typeface="Arial"/>
              <a:sym typeface="Arial"/>
            </a:endParaRPr>
          </a:p>
        </p:txBody>
      </p:sp>
      <p:sp>
        <p:nvSpPr>
          <p:cNvPr id="163" name="Google Shape;163;p26"/>
          <p:cNvSpPr txBox="1"/>
          <p:nvPr/>
        </p:nvSpPr>
        <p:spPr>
          <a:xfrm>
            <a:off x="7886700" y="1447800"/>
            <a:ext cx="2490000" cy="1686000"/>
          </a:xfrm>
          <a:prstGeom prst="rect">
            <a:avLst/>
          </a:prstGeom>
          <a:solidFill>
            <a:schemeClr val="lt1"/>
          </a:solidFill>
          <a:ln>
            <a:noFill/>
          </a:ln>
        </p:spPr>
        <p:txBody>
          <a:bodyPr spcFirstLastPara="1" wrap="square" lIns="91425" tIns="45700" rIns="91425" bIns="45700" anchor="t" anchorCtr="0">
            <a:noAutofit/>
          </a:bodyPr>
          <a:lstStyle/>
          <a:p>
            <a:pPr algn="ctr">
              <a:buClr>
                <a:srgbClr val="000000"/>
              </a:buClr>
              <a:buSzPts val="600"/>
            </a:pPr>
            <a:r>
              <a:rPr lang="en-US" sz="2400" b="1" kern="0">
                <a:solidFill>
                  <a:srgbClr val="000000"/>
                </a:solidFill>
                <a:latin typeface="Arial"/>
                <a:cs typeface="Arial"/>
                <a:sym typeface="Arial"/>
              </a:rPr>
              <a:t>Lynn Metcalf</a:t>
            </a:r>
            <a:endParaRPr sz="1400" kern="0">
              <a:solidFill>
                <a:srgbClr val="000000"/>
              </a:solidFill>
              <a:latin typeface="Arial"/>
              <a:ea typeface="Arial"/>
              <a:cs typeface="Arial"/>
              <a:sym typeface="Arial"/>
            </a:endParaRPr>
          </a:p>
          <a:p>
            <a:pPr algn="ctr">
              <a:buClr>
                <a:srgbClr val="000000"/>
              </a:buClr>
              <a:buSzPts val="350"/>
            </a:pPr>
            <a:r>
              <a:rPr lang="en-US" sz="1400" kern="0">
                <a:solidFill>
                  <a:srgbClr val="000000"/>
                </a:solidFill>
                <a:latin typeface="Arial"/>
                <a:ea typeface="Arial"/>
                <a:cs typeface="Arial"/>
                <a:sym typeface="Arial"/>
              </a:rPr>
              <a:t>Regional Consultant </a:t>
            </a:r>
            <a:r>
              <a:rPr lang="en-US" sz="1400" kern="0">
                <a:solidFill>
                  <a:srgbClr val="000000"/>
                </a:solidFill>
                <a:latin typeface="Arial"/>
                <a:cs typeface="Arial"/>
                <a:sym typeface="Arial"/>
              </a:rPr>
              <a:t>Southwest, Northwest, Western</a:t>
            </a:r>
            <a:endParaRPr sz="1400" kern="0">
              <a:solidFill>
                <a:srgbClr val="000000"/>
              </a:solidFill>
              <a:latin typeface="Arial"/>
              <a:cs typeface="Arial"/>
              <a:sym typeface="Arial"/>
            </a:endParaRPr>
          </a:p>
          <a:p>
            <a:pPr algn="ctr">
              <a:buClr>
                <a:srgbClr val="000000"/>
              </a:buClr>
              <a:buSzPts val="350"/>
            </a:pPr>
            <a:r>
              <a:rPr lang="en-US" sz="1400" u="sng" kern="0">
                <a:solidFill>
                  <a:srgbClr val="009999"/>
                </a:solidFill>
                <a:latin typeface="Arial"/>
                <a:cs typeface="Arial"/>
                <a:sym typeface="Arial"/>
                <a:hlinkClick r:id="rId7"/>
              </a:rPr>
              <a:t>Lynn.Metcalf@dpi.nc.gov</a:t>
            </a:r>
            <a:endParaRPr sz="1400" kern="0">
              <a:solidFill>
                <a:srgbClr val="000000"/>
              </a:solidFill>
              <a:latin typeface="Arial"/>
              <a:cs typeface="Arial"/>
              <a:sym typeface="Arial"/>
            </a:endParaRPr>
          </a:p>
          <a:p>
            <a:pPr algn="ctr">
              <a:buClr>
                <a:srgbClr val="000000"/>
              </a:buClr>
              <a:buSzPts val="350"/>
            </a:pPr>
            <a:r>
              <a:rPr lang="en-US" sz="1400" kern="0">
                <a:solidFill>
                  <a:srgbClr val="000000"/>
                </a:solidFill>
                <a:latin typeface="Arial"/>
                <a:cs typeface="Arial"/>
                <a:sym typeface="Arial"/>
              </a:rPr>
              <a:t>984-236-2599</a:t>
            </a:r>
            <a:endParaRPr sz="1400" kern="0">
              <a:solidFill>
                <a:srgbClr val="000000"/>
              </a:solidFill>
              <a:latin typeface="Arial"/>
              <a:ea typeface="Arial"/>
              <a:cs typeface="Arial"/>
              <a:sym typeface="Arial"/>
            </a:endParaRPr>
          </a:p>
        </p:txBody>
      </p:sp>
      <p:sp>
        <p:nvSpPr>
          <p:cNvPr id="164" name="Google Shape;164;p26"/>
          <p:cNvSpPr txBox="1">
            <a:spLocks noGrp="1"/>
          </p:cNvSpPr>
          <p:nvPr>
            <p:ph type="body" idx="1"/>
          </p:nvPr>
        </p:nvSpPr>
        <p:spPr>
          <a:xfrm>
            <a:off x="1994600" y="4014450"/>
            <a:ext cx="2578200" cy="1777200"/>
          </a:xfrm>
          <a:prstGeom prst="rect">
            <a:avLst/>
          </a:prstGeom>
          <a:solidFill>
            <a:schemeClr val="dk1"/>
          </a:solidFill>
          <a:ln>
            <a:noFill/>
          </a:ln>
        </p:spPr>
        <p:txBody>
          <a:bodyPr spcFirstLastPara="1" wrap="square" lIns="91425" tIns="45700" rIns="91425" bIns="45700" anchor="t" anchorCtr="0">
            <a:noAutofit/>
          </a:bodyPr>
          <a:lstStyle/>
          <a:p>
            <a:pPr marL="0" indent="0" algn="ctr">
              <a:spcBef>
                <a:spcPts val="280"/>
              </a:spcBef>
              <a:buSzPts val="350"/>
              <a:buNone/>
            </a:pPr>
            <a:endParaRPr sz="1400"/>
          </a:p>
          <a:p>
            <a:pPr marL="0" indent="0" algn="ctr">
              <a:spcBef>
                <a:spcPts val="400"/>
              </a:spcBef>
              <a:buSzPts val="500"/>
              <a:buNone/>
            </a:pPr>
            <a:r>
              <a:rPr lang="en-US" sz="2000" b="1"/>
              <a:t>Ginger Cash</a:t>
            </a:r>
            <a:endParaRPr/>
          </a:p>
          <a:p>
            <a:pPr marL="0" indent="0" algn="ctr">
              <a:spcBef>
                <a:spcPts val="280"/>
              </a:spcBef>
              <a:buSzPts val="350"/>
              <a:buNone/>
            </a:pPr>
            <a:r>
              <a:rPr lang="en-US" sz="1400"/>
              <a:t>Consultant for Intervention </a:t>
            </a:r>
            <a:endParaRPr/>
          </a:p>
          <a:p>
            <a:pPr marL="0" indent="0" algn="ctr">
              <a:spcBef>
                <a:spcPts val="280"/>
              </a:spcBef>
              <a:buSzPts val="350"/>
              <a:buNone/>
            </a:pPr>
            <a:r>
              <a:rPr lang="en-US" sz="1400" u="sng">
                <a:solidFill>
                  <a:schemeClr val="hlink"/>
                </a:solidFill>
                <a:hlinkClick r:id="rId8"/>
              </a:rPr>
              <a:t>Ginger.Cash@dpi.nc.gov</a:t>
            </a:r>
            <a:endParaRPr/>
          </a:p>
          <a:p>
            <a:pPr marL="0" indent="0" algn="ctr">
              <a:spcBef>
                <a:spcPts val="280"/>
              </a:spcBef>
              <a:buSzPts val="350"/>
              <a:buNone/>
            </a:pPr>
            <a:r>
              <a:rPr lang="en-US" sz="1400"/>
              <a:t>984-236-2559 </a:t>
            </a:r>
            <a:endParaRPr/>
          </a:p>
          <a:p>
            <a:pPr marL="0" indent="0">
              <a:buSzPts val="750"/>
              <a:buNone/>
            </a:pPr>
            <a:endParaRPr/>
          </a:p>
          <a:p>
            <a:pPr marL="0" indent="0">
              <a:buSzPts val="750"/>
              <a:buNone/>
            </a:pPr>
            <a:endParaRPr/>
          </a:p>
          <a:p>
            <a:pPr marL="342900" indent="-342900">
              <a:buNone/>
            </a:pPr>
            <a:endParaRPr/>
          </a:p>
        </p:txBody>
      </p:sp>
    </p:spTree>
  </p:cSld>
  <p:clrMapOvr>
    <a:masterClrMapping/>
  </p:clrMapOvr>
  <p:transition spd="med">
    <p:push/>
  </p:transition>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a:extLst>
              <a:ext uri="{FF2B5EF4-FFF2-40B4-BE49-F238E27FC236}">
                <a16:creationId xmlns:a16="http://schemas.microsoft.com/office/drawing/2014/main" id="{C29D0552-B045-4B56-B91D-1753D1226E77}"/>
              </a:ext>
            </a:extLst>
          </p:cNvPr>
          <p:cNvSpPr>
            <a:spLocks noGrp="1" noChangeArrowheads="1"/>
          </p:cNvSpPr>
          <p:nvPr>
            <p:ph type="ctrTitle"/>
          </p:nvPr>
        </p:nvSpPr>
        <p:spPr>
          <a:xfrm>
            <a:off x="922789" y="1524000"/>
            <a:ext cx="10486239" cy="1524000"/>
          </a:xfrm>
          <a:solidFill>
            <a:srgbClr val="002060"/>
          </a:solidFill>
        </p:spPr>
        <p:txBody>
          <a:bodyPr/>
          <a:lstStyle/>
          <a:p>
            <a:pPr eaLnBrk="1" hangingPunct="1"/>
            <a:r>
              <a:rPr lang="en-US" altLang="en-US" sz="3600" dirty="0">
                <a:solidFill>
                  <a:schemeClr val="bg1"/>
                </a:solidFill>
              </a:rPr>
              <a:t>Exceptional Children Division</a:t>
            </a:r>
            <a:br>
              <a:rPr lang="en-US" altLang="en-US" sz="3600" dirty="0">
                <a:solidFill>
                  <a:schemeClr val="bg1"/>
                </a:solidFill>
              </a:rPr>
            </a:br>
            <a:r>
              <a:rPr lang="en-US" altLang="en-US" sz="3600" dirty="0">
                <a:solidFill>
                  <a:schemeClr val="bg1"/>
                </a:solidFill>
              </a:rPr>
              <a:t>Special Programs and Data Section</a:t>
            </a:r>
          </a:p>
        </p:txBody>
      </p:sp>
      <p:sp>
        <p:nvSpPr>
          <p:cNvPr id="4099" name="Rectangle 3">
            <a:extLst>
              <a:ext uri="{FF2B5EF4-FFF2-40B4-BE49-F238E27FC236}">
                <a16:creationId xmlns:a16="http://schemas.microsoft.com/office/drawing/2014/main" id="{7EF05E56-BF4E-4D55-BB8D-F4225E14ADC2}"/>
              </a:ext>
            </a:extLst>
          </p:cNvPr>
          <p:cNvSpPr>
            <a:spLocks noGrp="1" noChangeArrowheads="1"/>
          </p:cNvSpPr>
          <p:nvPr>
            <p:ph type="subTitle" idx="1"/>
          </p:nvPr>
        </p:nvSpPr>
        <p:spPr>
          <a:xfrm>
            <a:off x="2895600" y="5334000"/>
            <a:ext cx="6400800" cy="1143000"/>
          </a:xfrm>
        </p:spPr>
        <p:txBody>
          <a:bodyPr/>
          <a:lstStyle/>
          <a:p>
            <a:pPr eaLnBrk="1" hangingPunct="1">
              <a:spcBef>
                <a:spcPct val="0"/>
              </a:spcBef>
            </a:pPr>
            <a:r>
              <a:rPr lang="en-US" altLang="en-US" sz="1800" dirty="0"/>
              <a:t>Presented by Keashia Walker,</a:t>
            </a:r>
          </a:p>
          <a:p>
            <a:pPr eaLnBrk="1" hangingPunct="1">
              <a:spcBef>
                <a:spcPct val="0"/>
              </a:spcBef>
            </a:pPr>
            <a:r>
              <a:rPr lang="en-US" altLang="en-US" sz="1800" dirty="0"/>
              <a:t>IDEA Consultant</a:t>
            </a:r>
          </a:p>
          <a:p>
            <a:pPr eaLnBrk="1" hangingPunct="1">
              <a:spcBef>
                <a:spcPct val="0"/>
              </a:spcBef>
            </a:pPr>
            <a:r>
              <a:rPr lang="en-US" altLang="en-US" sz="1800" dirty="0">
                <a:hlinkClick r:id="rId3"/>
              </a:rPr>
              <a:t>Keashia.Walker@dpi.nc.gov</a:t>
            </a:r>
            <a:endParaRPr lang="en-US" altLang="en-US" sz="1800" dirty="0"/>
          </a:p>
          <a:p>
            <a:pPr eaLnBrk="1" hangingPunct="1">
              <a:spcBef>
                <a:spcPct val="0"/>
              </a:spcBef>
            </a:pPr>
            <a:r>
              <a:rPr lang="en-US" altLang="en-US" sz="1800" dirty="0"/>
              <a:t>984-236-2602</a:t>
            </a:r>
          </a:p>
        </p:txBody>
      </p:sp>
      <p:sp>
        <p:nvSpPr>
          <p:cNvPr id="4100" name="TextBox 1">
            <a:extLst>
              <a:ext uri="{FF2B5EF4-FFF2-40B4-BE49-F238E27FC236}">
                <a16:creationId xmlns:a16="http://schemas.microsoft.com/office/drawing/2014/main" id="{A74560D0-F0B7-4118-9539-AE80BAEAB807}"/>
              </a:ext>
            </a:extLst>
          </p:cNvPr>
          <p:cNvSpPr txBox="1">
            <a:spLocks noChangeArrowheads="1"/>
          </p:cNvSpPr>
          <p:nvPr/>
        </p:nvSpPr>
        <p:spPr bwMode="auto">
          <a:xfrm>
            <a:off x="1752600" y="3454400"/>
            <a:ext cx="8610600" cy="1384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000">
                <a:solidFill>
                  <a:srgbClr val="6185AB"/>
                </a:solidFill>
                <a:latin typeface="Arial" panose="020B0604020202020204" pitchFamily="34" charset="0"/>
                <a:ea typeface="ヒラギノ角ゴ Pro W3" pitchFamily="1" charset="-128"/>
              </a:defRPr>
            </a:lvl1pPr>
            <a:lvl2pPr marL="742950" indent="-285750">
              <a:spcBef>
                <a:spcPct val="20000"/>
              </a:spcBef>
              <a:buChar char="–"/>
              <a:defRPr sz="2800">
                <a:solidFill>
                  <a:srgbClr val="6185AB"/>
                </a:solidFill>
                <a:latin typeface="Arial" panose="020B0604020202020204" pitchFamily="34" charset="0"/>
                <a:ea typeface="ヒラギノ角ゴ Pro W3" pitchFamily="1" charset="-128"/>
              </a:defRPr>
            </a:lvl2pPr>
            <a:lvl3pPr marL="1143000" indent="-228600">
              <a:spcBef>
                <a:spcPct val="20000"/>
              </a:spcBef>
              <a:buChar char="•"/>
              <a:defRPr sz="2400">
                <a:solidFill>
                  <a:srgbClr val="6185AB"/>
                </a:solidFill>
                <a:latin typeface="Arial" panose="020B0604020202020204" pitchFamily="34" charset="0"/>
                <a:ea typeface="ヒラギノ角ゴ Pro W3" pitchFamily="1" charset="-128"/>
              </a:defRPr>
            </a:lvl3pPr>
            <a:lvl4pPr marL="1600200" indent="-228600">
              <a:spcBef>
                <a:spcPct val="20000"/>
              </a:spcBef>
              <a:buChar char="–"/>
              <a:defRPr sz="2000">
                <a:solidFill>
                  <a:srgbClr val="6185AB"/>
                </a:solidFill>
                <a:latin typeface="Arial" panose="020B0604020202020204" pitchFamily="34" charset="0"/>
                <a:ea typeface="ヒラギノ角ゴ Pro W3" pitchFamily="1" charset="-128"/>
              </a:defRPr>
            </a:lvl4pPr>
            <a:lvl5pPr marL="2057400" indent="-228600">
              <a:spcBef>
                <a:spcPct val="20000"/>
              </a:spcBef>
              <a:buChar char="»"/>
              <a:defRPr sz="2000">
                <a:solidFill>
                  <a:srgbClr val="6185AB"/>
                </a:solidFill>
                <a:latin typeface="Arial" panose="020B0604020202020204" pitchFamily="34" charset="0"/>
                <a:ea typeface="ヒラギノ角ゴ Pro W3" pitchFamily="1" charset="-128"/>
              </a:defRPr>
            </a:lvl5pPr>
            <a:lvl6pPr marL="2514600" indent="-228600" eaLnBrk="0" fontAlgn="base" hangingPunct="0">
              <a:spcBef>
                <a:spcPct val="20000"/>
              </a:spcBef>
              <a:spcAft>
                <a:spcPct val="0"/>
              </a:spcAft>
              <a:buChar char="»"/>
              <a:defRPr sz="2000">
                <a:solidFill>
                  <a:srgbClr val="6185AB"/>
                </a:solidFill>
                <a:latin typeface="Arial" panose="020B0604020202020204" pitchFamily="34" charset="0"/>
                <a:ea typeface="ヒラギノ角ゴ Pro W3" pitchFamily="1" charset="-128"/>
              </a:defRPr>
            </a:lvl6pPr>
            <a:lvl7pPr marL="2971800" indent="-228600" eaLnBrk="0" fontAlgn="base" hangingPunct="0">
              <a:spcBef>
                <a:spcPct val="20000"/>
              </a:spcBef>
              <a:spcAft>
                <a:spcPct val="0"/>
              </a:spcAft>
              <a:buChar char="»"/>
              <a:defRPr sz="2000">
                <a:solidFill>
                  <a:srgbClr val="6185AB"/>
                </a:solidFill>
                <a:latin typeface="Arial" panose="020B0604020202020204" pitchFamily="34" charset="0"/>
                <a:ea typeface="ヒラギノ角ゴ Pro W3" pitchFamily="1" charset="-128"/>
              </a:defRPr>
            </a:lvl7pPr>
            <a:lvl8pPr marL="3429000" indent="-228600" eaLnBrk="0" fontAlgn="base" hangingPunct="0">
              <a:spcBef>
                <a:spcPct val="20000"/>
              </a:spcBef>
              <a:spcAft>
                <a:spcPct val="0"/>
              </a:spcAft>
              <a:buChar char="»"/>
              <a:defRPr sz="2000">
                <a:solidFill>
                  <a:srgbClr val="6185AB"/>
                </a:solidFill>
                <a:latin typeface="Arial" panose="020B0604020202020204" pitchFamily="34" charset="0"/>
                <a:ea typeface="ヒラギノ角ゴ Pro W3" pitchFamily="1" charset="-128"/>
              </a:defRPr>
            </a:lvl8pPr>
            <a:lvl9pPr marL="3886200" indent="-228600" eaLnBrk="0" fontAlgn="base" hangingPunct="0">
              <a:spcBef>
                <a:spcPct val="20000"/>
              </a:spcBef>
              <a:spcAft>
                <a:spcPct val="0"/>
              </a:spcAft>
              <a:buChar char="»"/>
              <a:defRPr sz="2000">
                <a:solidFill>
                  <a:srgbClr val="6185AB"/>
                </a:solidFill>
                <a:latin typeface="Arial" panose="020B0604020202020204" pitchFamily="34" charset="0"/>
                <a:ea typeface="ヒラギノ角ゴ Pro W3" pitchFamily="1" charset="-128"/>
              </a:defRPr>
            </a:lvl9pPr>
          </a:lstStyle>
          <a:p>
            <a:pPr algn="ctr" eaLnBrk="0" fontAlgn="base" hangingPunct="0">
              <a:spcBef>
                <a:spcPct val="0"/>
              </a:spcBef>
              <a:spcAft>
                <a:spcPct val="0"/>
              </a:spcAft>
              <a:buNone/>
            </a:pPr>
            <a:r>
              <a:rPr lang="en-US" altLang="en-US" sz="2800" b="1" dirty="0">
                <a:solidFill>
                  <a:srgbClr val="002060"/>
                </a:solidFill>
              </a:rPr>
              <a:t>EC Special Project Funding, </a:t>
            </a:r>
          </a:p>
          <a:p>
            <a:pPr algn="ctr" eaLnBrk="0" fontAlgn="base" hangingPunct="0">
              <a:spcBef>
                <a:spcPct val="0"/>
              </a:spcBef>
              <a:spcAft>
                <a:spcPct val="0"/>
              </a:spcAft>
              <a:buNone/>
            </a:pPr>
            <a:r>
              <a:rPr lang="en-US" altLang="en-US" sz="2800" b="1" dirty="0">
                <a:solidFill>
                  <a:srgbClr val="002060"/>
                </a:solidFill>
              </a:rPr>
              <a:t>IDEA EC Grant Application and</a:t>
            </a:r>
          </a:p>
          <a:p>
            <a:pPr algn="ctr" eaLnBrk="0" fontAlgn="base" hangingPunct="0">
              <a:spcBef>
                <a:spcPct val="0"/>
              </a:spcBef>
              <a:spcAft>
                <a:spcPct val="0"/>
              </a:spcAft>
              <a:buNone/>
            </a:pPr>
            <a:r>
              <a:rPr lang="en-US" altLang="en-US" sz="2800" b="1" dirty="0">
                <a:solidFill>
                  <a:srgbClr val="002060"/>
                </a:solidFill>
              </a:rPr>
              <a:t>Fiscal Accountability</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Google Shape;266;p33" descr="C:\Users\sabernethy\AppData\Local\Microsoft\Windows\Temporary Internet Files\Content.IE5\UVTVDDW4\MP900341886[1].jpg">
            <a:extLst>
              <a:ext uri="{FF2B5EF4-FFF2-40B4-BE49-F238E27FC236}">
                <a16:creationId xmlns:a16="http://schemas.microsoft.com/office/drawing/2014/main" id="{2B49E191-77A3-4AB5-A909-77FADBB4C334}"/>
              </a:ext>
            </a:extLst>
          </p:cNvPr>
          <p:cNvPicPr preferRelativeResize="0">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4226" y="1998117"/>
            <a:ext cx="6181724" cy="23418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47208F78-1CEB-4A5A-8FE9-57BCAA89FDE6}"/>
              </a:ext>
            </a:extLst>
          </p:cNvPr>
          <p:cNvSpPr txBox="1">
            <a:spLocks/>
          </p:cNvSpPr>
          <p:nvPr/>
        </p:nvSpPr>
        <p:spPr bwMode="auto">
          <a:xfrm>
            <a:off x="431659" y="654496"/>
            <a:ext cx="11328681" cy="990600"/>
          </a:xfrm>
          <a:prstGeom prst="rect">
            <a:avLst/>
          </a:prstGeom>
          <a:noFill/>
          <a:ln w="57150">
            <a:solidFill>
              <a:srgbClr val="A2BC36"/>
            </a:solidFill>
            <a:miter lim="800000"/>
            <a:headEnd/>
            <a:tailEn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800" b="1" kern="1200">
                <a:solidFill>
                  <a:srgbClr val="A2BC36"/>
                </a:solidFill>
                <a:latin typeface="+mj-lt"/>
                <a:ea typeface="+mj-ea"/>
                <a:cs typeface="+mj-cs"/>
              </a:defRPr>
            </a:lvl1pPr>
            <a:lvl2pPr algn="l" rtl="0" eaLnBrk="0" fontAlgn="base" hangingPunct="0">
              <a:spcBef>
                <a:spcPct val="0"/>
              </a:spcBef>
              <a:spcAft>
                <a:spcPct val="0"/>
              </a:spcAft>
              <a:defRPr sz="3800" b="1">
                <a:solidFill>
                  <a:srgbClr val="A2BC36"/>
                </a:solidFill>
                <a:latin typeface="Arial" panose="020B0604020202020204" pitchFamily="34" charset="0"/>
                <a:ea typeface="ヒラギノ角ゴ Pro W3" pitchFamily="1" charset="-128"/>
              </a:defRPr>
            </a:lvl2pPr>
            <a:lvl3pPr algn="l" rtl="0" eaLnBrk="0" fontAlgn="base" hangingPunct="0">
              <a:spcBef>
                <a:spcPct val="0"/>
              </a:spcBef>
              <a:spcAft>
                <a:spcPct val="0"/>
              </a:spcAft>
              <a:defRPr sz="3800" b="1">
                <a:solidFill>
                  <a:srgbClr val="A2BC36"/>
                </a:solidFill>
                <a:latin typeface="Arial" panose="020B0604020202020204" pitchFamily="34" charset="0"/>
                <a:ea typeface="ヒラギノ角ゴ Pro W3" pitchFamily="1" charset="-128"/>
              </a:defRPr>
            </a:lvl3pPr>
            <a:lvl4pPr algn="l" rtl="0" eaLnBrk="0" fontAlgn="base" hangingPunct="0">
              <a:spcBef>
                <a:spcPct val="0"/>
              </a:spcBef>
              <a:spcAft>
                <a:spcPct val="0"/>
              </a:spcAft>
              <a:defRPr sz="3800" b="1">
                <a:solidFill>
                  <a:srgbClr val="A2BC36"/>
                </a:solidFill>
                <a:latin typeface="Arial" panose="020B0604020202020204" pitchFamily="34" charset="0"/>
                <a:ea typeface="ヒラギノ角ゴ Pro W3" pitchFamily="1" charset="-128"/>
              </a:defRPr>
            </a:lvl4pPr>
            <a:lvl5pPr algn="l" rtl="0" eaLnBrk="0" fontAlgn="base" hangingPunct="0">
              <a:spcBef>
                <a:spcPct val="0"/>
              </a:spcBef>
              <a:spcAft>
                <a:spcPct val="0"/>
              </a:spcAft>
              <a:defRPr sz="3800" b="1">
                <a:solidFill>
                  <a:srgbClr val="A2BC36"/>
                </a:solidFill>
                <a:latin typeface="Arial" panose="020B0604020202020204" pitchFamily="34" charset="0"/>
                <a:ea typeface="ヒラギノ角ゴ Pro W3" pitchFamily="1" charset="-128"/>
              </a:defRPr>
            </a:lvl5pPr>
            <a:lvl6pPr marL="457200" algn="l" rtl="0" fontAlgn="base">
              <a:spcBef>
                <a:spcPct val="0"/>
              </a:spcBef>
              <a:spcAft>
                <a:spcPct val="0"/>
              </a:spcAft>
              <a:defRPr sz="3800" b="1">
                <a:solidFill>
                  <a:srgbClr val="A2BC36"/>
                </a:solidFill>
                <a:latin typeface="Arial" panose="020B0604020202020204" pitchFamily="34" charset="0"/>
                <a:ea typeface="ヒラギノ角ゴ Pro W3" pitchFamily="1" charset="-128"/>
              </a:defRPr>
            </a:lvl6pPr>
            <a:lvl7pPr marL="914400" algn="l" rtl="0" fontAlgn="base">
              <a:spcBef>
                <a:spcPct val="0"/>
              </a:spcBef>
              <a:spcAft>
                <a:spcPct val="0"/>
              </a:spcAft>
              <a:defRPr sz="3800" b="1">
                <a:solidFill>
                  <a:srgbClr val="A2BC36"/>
                </a:solidFill>
                <a:latin typeface="Arial" panose="020B0604020202020204" pitchFamily="34" charset="0"/>
                <a:ea typeface="ヒラギノ角ゴ Pro W3" pitchFamily="1" charset="-128"/>
              </a:defRPr>
            </a:lvl7pPr>
            <a:lvl8pPr marL="1371600" algn="l" rtl="0" fontAlgn="base">
              <a:spcBef>
                <a:spcPct val="0"/>
              </a:spcBef>
              <a:spcAft>
                <a:spcPct val="0"/>
              </a:spcAft>
              <a:defRPr sz="3800" b="1">
                <a:solidFill>
                  <a:srgbClr val="A2BC36"/>
                </a:solidFill>
                <a:latin typeface="Arial" panose="020B0604020202020204" pitchFamily="34" charset="0"/>
                <a:ea typeface="ヒラギノ角ゴ Pro W3" pitchFamily="1" charset="-128"/>
              </a:defRPr>
            </a:lvl8pPr>
            <a:lvl9pPr marL="1828800" algn="l" rtl="0" fontAlgn="base">
              <a:spcBef>
                <a:spcPct val="0"/>
              </a:spcBef>
              <a:spcAft>
                <a:spcPct val="0"/>
              </a:spcAft>
              <a:defRPr sz="3800" b="1">
                <a:solidFill>
                  <a:srgbClr val="A2BC36"/>
                </a:solidFill>
                <a:latin typeface="Arial" panose="020B0604020202020204" pitchFamily="34" charset="0"/>
                <a:ea typeface="ヒラギノ角ゴ Pro W3" pitchFamily="1" charset="-128"/>
              </a:defRPr>
            </a:lvl9pPr>
          </a:lstStyle>
          <a:p>
            <a:pPr algn="ctr"/>
            <a:r>
              <a:rPr lang="en-US" altLang="en-US" sz="3400" dirty="0">
                <a:solidFill>
                  <a:srgbClr val="6185AB"/>
                </a:solidFill>
              </a:rPr>
              <a:t>Exceptional Children State and</a:t>
            </a:r>
            <a:br>
              <a:rPr lang="en-US" altLang="en-US" dirty="0">
                <a:solidFill>
                  <a:srgbClr val="6185AB"/>
                </a:solidFill>
              </a:rPr>
            </a:br>
            <a:r>
              <a:rPr lang="en-US" altLang="en-US" sz="2800" dirty="0"/>
              <a:t>Special Project Funding</a:t>
            </a:r>
            <a:endParaRPr lang="en-US" altLang="en-US" dirty="0"/>
          </a:p>
        </p:txBody>
      </p:sp>
      <p:sp>
        <p:nvSpPr>
          <p:cNvPr id="8" name="Content Placeholder 2">
            <a:extLst>
              <a:ext uri="{FF2B5EF4-FFF2-40B4-BE49-F238E27FC236}">
                <a16:creationId xmlns:a16="http://schemas.microsoft.com/office/drawing/2014/main" id="{AB15FFFC-01E2-42A9-BA6C-37D2DA96999A}"/>
              </a:ext>
            </a:extLst>
          </p:cNvPr>
          <p:cNvSpPr>
            <a:spLocks noGrp="1" noChangeArrowheads="1"/>
          </p:cNvSpPr>
          <p:nvPr>
            <p:ph sz="half" idx="1"/>
          </p:nvPr>
        </p:nvSpPr>
        <p:spPr>
          <a:xfrm>
            <a:off x="821634" y="4545496"/>
            <a:ext cx="10938705" cy="1378226"/>
          </a:xfrm>
        </p:spPr>
        <p:txBody>
          <a:bodyPr/>
          <a:lstStyle/>
          <a:p>
            <a:pPr marL="0" indent="0">
              <a:buNone/>
            </a:pPr>
            <a:r>
              <a:rPr lang="en-US" altLang="en-US" sz="2400" b="1" dirty="0"/>
              <a:t>State Aid (PRC 032/036):</a:t>
            </a:r>
          </a:p>
          <a:p>
            <a:pPr marL="0" indent="0">
              <a:buNone/>
            </a:pPr>
            <a:r>
              <a:rPr lang="en-US" altLang="en-US" sz="2400" dirty="0"/>
              <a:t>Intended to assist the Local Education Agency (LEA) with services for children with disabilities. </a:t>
            </a:r>
          </a:p>
        </p:txBody>
      </p:sp>
      <p:sp>
        <p:nvSpPr>
          <p:cNvPr id="9" name="Rectangle 8">
            <a:extLst>
              <a:ext uri="{FF2B5EF4-FFF2-40B4-BE49-F238E27FC236}">
                <a16:creationId xmlns:a16="http://schemas.microsoft.com/office/drawing/2014/main" id="{773BCE75-1CA2-4353-A692-369421BE88D4}"/>
              </a:ext>
            </a:extLst>
          </p:cNvPr>
          <p:cNvSpPr/>
          <p:nvPr/>
        </p:nvSpPr>
        <p:spPr>
          <a:xfrm>
            <a:off x="5840413" y="6253785"/>
            <a:ext cx="6096000" cy="523220"/>
          </a:xfrm>
          <a:prstGeom prst="rect">
            <a:avLst/>
          </a:prstGeom>
        </p:spPr>
        <p:txBody>
          <a:bodyPr>
            <a:spAutoFit/>
          </a:bodyPr>
          <a:lstStyle/>
          <a:p>
            <a:pPr marL="171450" lvl="1" algn="r" eaLnBrk="0" fontAlgn="base" hangingPunct="0">
              <a:spcBef>
                <a:spcPts val="600"/>
              </a:spcBef>
              <a:spcAft>
                <a:spcPct val="0"/>
              </a:spcAft>
            </a:pPr>
            <a:r>
              <a:rPr lang="en-US" altLang="en-US" sz="1400" b="1" dirty="0">
                <a:solidFill>
                  <a:srgbClr val="0070C0"/>
                </a:solidFill>
                <a:hlinkClick r:id="rId4">
                  <a:extLst>
                    <a:ext uri="{A12FA001-AC4F-418D-AE19-62706E023703}">
                      <ahyp:hlinkClr xmlns:ahyp="http://schemas.microsoft.com/office/drawing/2018/hyperlinkcolor" val="tx"/>
                    </a:ext>
                  </a:extLst>
                </a:hlinkClick>
              </a:rPr>
              <a:t>https://www.dpi.nc.gov/districts-schools/district-operations/financial-and-business-services</a:t>
            </a:r>
            <a:endParaRPr lang="en-US" altLang="en-US" sz="1400" b="1" dirty="0">
              <a:solidFill>
                <a:srgbClr val="0070C0"/>
              </a:solidFill>
            </a:endParaRPr>
          </a:p>
        </p:txBody>
      </p:sp>
    </p:spTree>
    <p:extLst>
      <p:ext uri="{BB962C8B-B14F-4D97-AF65-F5344CB8AC3E}">
        <p14:creationId xmlns:p14="http://schemas.microsoft.com/office/powerpoint/2010/main" val="1340009593"/>
      </p:ext>
    </p:extLst>
  </p:cSld>
  <p:clrMapOvr>
    <a:masterClrMapping/>
  </p:clrMapOvr>
  <p:transition spd="slow"/>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a:extLst>
              <a:ext uri="{FF2B5EF4-FFF2-40B4-BE49-F238E27FC236}">
                <a16:creationId xmlns:a16="http://schemas.microsoft.com/office/drawing/2014/main" id="{7CA9AAF8-8CCA-4985-8EB3-60E79871D9E0}"/>
              </a:ext>
            </a:extLst>
          </p:cNvPr>
          <p:cNvSpPr>
            <a:spLocks noGrp="1"/>
          </p:cNvSpPr>
          <p:nvPr>
            <p:ph type="title"/>
          </p:nvPr>
        </p:nvSpPr>
        <p:spPr>
          <a:xfrm>
            <a:off x="453081" y="304800"/>
            <a:ext cx="11252887" cy="990600"/>
          </a:xfrm>
          <a:ln w="57150">
            <a:solidFill>
              <a:srgbClr val="A2BC36"/>
            </a:solidFill>
            <a:miter lim="800000"/>
            <a:headEnd/>
            <a:tailEnd/>
          </a:ln>
        </p:spPr>
        <p:txBody>
          <a:bodyPr>
            <a:normAutofit fontScale="90000"/>
          </a:bodyPr>
          <a:lstStyle/>
          <a:p>
            <a:pPr algn="ctr"/>
            <a:r>
              <a:rPr lang="en-US" altLang="en-US">
                <a:solidFill>
                  <a:srgbClr val="6185AB"/>
                </a:solidFill>
              </a:rPr>
              <a:t>Behavior Support Funds</a:t>
            </a:r>
            <a:br>
              <a:rPr lang="en-US" altLang="en-US">
                <a:solidFill>
                  <a:srgbClr val="6185AB"/>
                </a:solidFill>
              </a:rPr>
            </a:br>
            <a:r>
              <a:rPr lang="en-US" altLang="en-US" sz="2800"/>
              <a:t>PRC 029</a:t>
            </a:r>
            <a:endParaRPr lang="en-US" altLang="en-US"/>
          </a:p>
        </p:txBody>
      </p:sp>
      <p:sp>
        <p:nvSpPr>
          <p:cNvPr id="28675" name="Content Placeholder 2">
            <a:extLst>
              <a:ext uri="{FF2B5EF4-FFF2-40B4-BE49-F238E27FC236}">
                <a16:creationId xmlns:a16="http://schemas.microsoft.com/office/drawing/2014/main" id="{F221A61F-F987-41A6-ADA4-24FEA781336A}"/>
              </a:ext>
            </a:extLst>
          </p:cNvPr>
          <p:cNvSpPr>
            <a:spLocks noGrp="1" noChangeArrowheads="1"/>
          </p:cNvSpPr>
          <p:nvPr>
            <p:ph sz="half" idx="1"/>
          </p:nvPr>
        </p:nvSpPr>
        <p:spPr>
          <a:xfrm>
            <a:off x="453081" y="1447800"/>
            <a:ext cx="5566719" cy="4648200"/>
          </a:xfrm>
        </p:spPr>
        <p:txBody>
          <a:bodyPr/>
          <a:lstStyle/>
          <a:p>
            <a:r>
              <a:rPr lang="en-US" altLang="en-US" sz="2600" b="1" dirty="0">
                <a:solidFill>
                  <a:srgbClr val="0070C0"/>
                </a:solidFill>
              </a:rPr>
              <a:t>The North Carolina General Assembly has allocated funds to provide resources to help school systems appropriately serve students with severe and complex behavioral-emotional needs. </a:t>
            </a:r>
          </a:p>
          <a:p>
            <a:r>
              <a:rPr lang="en-US" altLang="en-US" sz="2600" b="1" dirty="0">
                <a:solidFill>
                  <a:srgbClr val="0070C0"/>
                </a:solidFill>
              </a:rPr>
              <a:t>Traditional or Comprehensive Needs Grant</a:t>
            </a:r>
          </a:p>
        </p:txBody>
      </p:sp>
      <p:sp>
        <p:nvSpPr>
          <p:cNvPr id="35843" name="Content Placeholder 1">
            <a:extLst>
              <a:ext uri="{FF2B5EF4-FFF2-40B4-BE49-F238E27FC236}">
                <a16:creationId xmlns:a16="http://schemas.microsoft.com/office/drawing/2014/main" id="{8BC4DF97-C0AE-48AE-80D0-D39A10ADE753}"/>
              </a:ext>
            </a:extLst>
          </p:cNvPr>
          <p:cNvSpPr>
            <a:spLocks noGrp="1" noChangeArrowheads="1"/>
          </p:cNvSpPr>
          <p:nvPr>
            <p:ph sz="half" idx="2"/>
          </p:nvPr>
        </p:nvSpPr>
        <p:spPr>
          <a:xfrm>
            <a:off x="6095999" y="1524000"/>
            <a:ext cx="5609969" cy="4495800"/>
          </a:xfrm>
          <a:solidFill>
            <a:srgbClr val="6185AB"/>
          </a:solidFill>
        </p:spPr>
        <p:txBody>
          <a:bodyPr/>
          <a:lstStyle/>
          <a:p>
            <a:pPr>
              <a:defRPr/>
            </a:pPr>
            <a:r>
              <a:rPr lang="en-US" altLang="en-US" sz="2500" b="1" dirty="0">
                <a:solidFill>
                  <a:schemeClr val="bg1"/>
                </a:solidFill>
              </a:rPr>
              <a:t>The application process is now in the NC CCIP System</a:t>
            </a:r>
          </a:p>
          <a:p>
            <a:pPr lvl="1">
              <a:defRPr/>
            </a:pPr>
            <a:r>
              <a:rPr lang="en-US" altLang="en-US" sz="2300" b="1" dirty="0">
                <a:solidFill>
                  <a:schemeClr val="accent2"/>
                </a:solidFill>
                <a:hlinkClick r:id="rId3">
                  <a:extLst>
                    <a:ext uri="{A12FA001-AC4F-418D-AE19-62706E023703}">
                      <ahyp:hlinkClr xmlns:ahyp="http://schemas.microsoft.com/office/drawing/2018/hyperlinkcolor" val="tx"/>
                    </a:ext>
                  </a:extLst>
                </a:hlinkClick>
              </a:rPr>
              <a:t>https://ccip.schools.nc.gov</a:t>
            </a:r>
            <a:endParaRPr lang="en-US" altLang="en-US" sz="2300" b="1" dirty="0">
              <a:solidFill>
                <a:schemeClr val="accent2"/>
              </a:solidFill>
            </a:endParaRPr>
          </a:p>
          <a:p>
            <a:pPr>
              <a:defRPr/>
            </a:pPr>
            <a:endParaRPr lang="en-US" altLang="en-US" sz="2500" b="1" dirty="0">
              <a:solidFill>
                <a:schemeClr val="bg1"/>
              </a:solidFill>
            </a:endParaRPr>
          </a:p>
          <a:p>
            <a:pPr>
              <a:defRPr/>
            </a:pPr>
            <a:r>
              <a:rPr lang="en-US" altLang="en-US" sz="2500" b="1" dirty="0">
                <a:solidFill>
                  <a:schemeClr val="bg1"/>
                </a:solidFill>
              </a:rPr>
              <a:t>For more information regarding these funds, contact:</a:t>
            </a:r>
          </a:p>
          <a:p>
            <a:pPr marL="0" indent="0">
              <a:spcBef>
                <a:spcPts val="0"/>
              </a:spcBef>
              <a:buNone/>
              <a:defRPr/>
            </a:pPr>
            <a:r>
              <a:rPr lang="en-US" altLang="en-US" sz="2500" b="1" dirty="0">
                <a:solidFill>
                  <a:schemeClr val="bg1"/>
                </a:solidFill>
              </a:rPr>
              <a:t> </a:t>
            </a:r>
          </a:p>
          <a:p>
            <a:pPr marL="0" indent="0" algn="r">
              <a:spcBef>
                <a:spcPts val="0"/>
              </a:spcBef>
              <a:buNone/>
              <a:defRPr/>
            </a:pPr>
            <a:r>
              <a:rPr lang="en-US" altLang="en-US" sz="1400" b="1" dirty="0">
                <a:solidFill>
                  <a:schemeClr val="accent2"/>
                </a:solidFill>
              </a:rPr>
              <a:t>Regions 1-4, Lisa Taylor, </a:t>
            </a:r>
          </a:p>
          <a:p>
            <a:pPr marL="0" indent="0" algn="r">
              <a:spcBef>
                <a:spcPts val="0"/>
              </a:spcBef>
              <a:buNone/>
              <a:defRPr/>
            </a:pPr>
            <a:r>
              <a:rPr lang="en-US" altLang="en-US" sz="1400" b="1" dirty="0">
                <a:solidFill>
                  <a:schemeClr val="accent2"/>
                </a:solidFill>
              </a:rPr>
              <a:t>919-394-3605 or lisa.taylor@dpi.nc.gov </a:t>
            </a:r>
          </a:p>
          <a:p>
            <a:pPr marL="0" indent="0" algn="r">
              <a:spcBef>
                <a:spcPts val="0"/>
              </a:spcBef>
              <a:buNone/>
              <a:defRPr/>
            </a:pPr>
            <a:endParaRPr lang="en-US" altLang="en-US" sz="1400" b="1" dirty="0">
              <a:solidFill>
                <a:schemeClr val="accent2"/>
              </a:solidFill>
            </a:endParaRPr>
          </a:p>
          <a:p>
            <a:pPr marL="0" indent="0" algn="r">
              <a:spcBef>
                <a:spcPts val="0"/>
              </a:spcBef>
              <a:buNone/>
              <a:defRPr/>
            </a:pPr>
            <a:r>
              <a:rPr lang="en-US" altLang="en-US" sz="1400" b="1" dirty="0">
                <a:solidFill>
                  <a:schemeClr val="accent2"/>
                </a:solidFill>
              </a:rPr>
              <a:t>Regions 5-8, Felicia Goodgion, </a:t>
            </a:r>
          </a:p>
          <a:p>
            <a:pPr marL="0" indent="0" algn="r">
              <a:spcBef>
                <a:spcPts val="0"/>
              </a:spcBef>
              <a:buNone/>
              <a:defRPr/>
            </a:pPr>
            <a:r>
              <a:rPr lang="en-US" altLang="en-US" sz="1400" b="1" dirty="0">
                <a:solidFill>
                  <a:schemeClr val="accent2"/>
                </a:solidFill>
              </a:rPr>
              <a:t>828-702-5572 or felicia.goodgion@dpi.nc.gov </a:t>
            </a:r>
          </a:p>
          <a:p>
            <a:pPr marL="0" indent="0">
              <a:spcBef>
                <a:spcPts val="0"/>
              </a:spcBef>
              <a:buNone/>
              <a:defRPr/>
            </a:pPr>
            <a:endParaRPr lang="en-US" altLang="en-US" sz="1000" dirty="0">
              <a:solidFill>
                <a:schemeClr val="bg1"/>
              </a:solidFill>
            </a:endParaRPr>
          </a:p>
        </p:txBody>
      </p:sp>
    </p:spTree>
    <p:extLst>
      <p:ext uri="{BB962C8B-B14F-4D97-AF65-F5344CB8AC3E}">
        <p14:creationId xmlns:p14="http://schemas.microsoft.com/office/powerpoint/2010/main" val="2378140859"/>
      </p:ext>
    </p:extLst>
  </p:cSld>
  <p:clrMapOvr>
    <a:masterClrMapping/>
  </p:clrMapOvr>
  <p:transition spd="slow"/>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78A6C7A5-9B1D-418D-AB50-CD5A99FCCB55}"/>
              </a:ext>
            </a:extLst>
          </p:cNvPr>
          <p:cNvSpPr>
            <a:spLocks noGrp="1"/>
          </p:cNvSpPr>
          <p:nvPr>
            <p:ph type="title"/>
          </p:nvPr>
        </p:nvSpPr>
        <p:spPr>
          <a:xfrm>
            <a:off x="436605" y="304800"/>
            <a:ext cx="11343503" cy="990600"/>
          </a:xfrm>
          <a:ln w="57150">
            <a:solidFill>
              <a:srgbClr val="A2BC36"/>
            </a:solidFill>
            <a:miter lim="800000"/>
            <a:headEnd/>
            <a:tailEnd/>
          </a:ln>
        </p:spPr>
        <p:txBody>
          <a:bodyPr>
            <a:normAutofit fontScale="90000"/>
          </a:bodyPr>
          <a:lstStyle/>
          <a:p>
            <a:pPr algn="ctr"/>
            <a:r>
              <a:rPr lang="en-US" altLang="en-US" dirty="0">
                <a:solidFill>
                  <a:srgbClr val="6185AB"/>
                </a:solidFill>
              </a:rPr>
              <a:t>Developmental Day Funds  </a:t>
            </a:r>
            <a:br>
              <a:rPr lang="en-US" altLang="en-US" dirty="0">
                <a:solidFill>
                  <a:srgbClr val="6185AB"/>
                </a:solidFill>
              </a:rPr>
            </a:br>
            <a:r>
              <a:rPr lang="en-US" altLang="en-US" sz="2800" dirty="0"/>
              <a:t>PRC 063</a:t>
            </a:r>
            <a:endParaRPr lang="en-US" altLang="en-US" dirty="0"/>
          </a:p>
        </p:txBody>
      </p:sp>
      <p:sp>
        <p:nvSpPr>
          <p:cNvPr id="26627" name="Content Placeholder 2">
            <a:extLst>
              <a:ext uri="{FF2B5EF4-FFF2-40B4-BE49-F238E27FC236}">
                <a16:creationId xmlns:a16="http://schemas.microsoft.com/office/drawing/2014/main" id="{98B731A4-D8A2-4D67-A544-16EB8C84DCCC}"/>
              </a:ext>
            </a:extLst>
          </p:cNvPr>
          <p:cNvSpPr>
            <a:spLocks noGrp="1" noChangeArrowheads="1"/>
          </p:cNvSpPr>
          <p:nvPr>
            <p:ph sz="half" idx="1"/>
          </p:nvPr>
        </p:nvSpPr>
        <p:spPr>
          <a:xfrm>
            <a:off x="436605" y="1524000"/>
            <a:ext cx="5583195" cy="4495800"/>
          </a:xfrm>
        </p:spPr>
        <p:txBody>
          <a:bodyPr/>
          <a:lstStyle/>
          <a:p>
            <a:r>
              <a:rPr lang="en-US" altLang="en-US" sz="2800" b="1" dirty="0"/>
              <a:t>For children placed in an approved Developmental Day Center approved by NCDHHS/DCDEE.</a:t>
            </a:r>
          </a:p>
        </p:txBody>
      </p:sp>
      <p:sp>
        <p:nvSpPr>
          <p:cNvPr id="26628" name="Content Placeholder 1">
            <a:extLst>
              <a:ext uri="{FF2B5EF4-FFF2-40B4-BE49-F238E27FC236}">
                <a16:creationId xmlns:a16="http://schemas.microsoft.com/office/drawing/2014/main" id="{A495233E-AAED-4A4B-840B-AC581F360665}"/>
              </a:ext>
            </a:extLst>
          </p:cNvPr>
          <p:cNvSpPr>
            <a:spLocks noGrp="1" noChangeArrowheads="1"/>
          </p:cNvSpPr>
          <p:nvPr>
            <p:ph sz="half" idx="2"/>
          </p:nvPr>
        </p:nvSpPr>
        <p:spPr>
          <a:xfrm>
            <a:off x="6172200" y="1524000"/>
            <a:ext cx="5607908" cy="4495800"/>
          </a:xfrm>
          <a:solidFill>
            <a:srgbClr val="6185AB"/>
          </a:solidFill>
        </p:spPr>
        <p:txBody>
          <a:bodyPr/>
          <a:lstStyle/>
          <a:p>
            <a:pPr marL="514350" lvl="1" indent="-342900">
              <a:buFont typeface="Arial" panose="020B0604020202020204" pitchFamily="34" charset="0"/>
              <a:buChar char="•"/>
            </a:pPr>
            <a:r>
              <a:rPr lang="en-US" altLang="en-US" sz="2200" b="1" dirty="0">
                <a:solidFill>
                  <a:schemeClr val="bg1"/>
                </a:solidFill>
              </a:rPr>
              <a:t>Accessed via an application</a:t>
            </a:r>
          </a:p>
          <a:p>
            <a:pPr marL="514350" lvl="1" indent="-342900">
              <a:buFont typeface="Arial" panose="020B0604020202020204" pitchFamily="34" charset="0"/>
              <a:buChar char="•"/>
            </a:pPr>
            <a:r>
              <a:rPr lang="en-US" altLang="en-US" sz="2200" b="1" dirty="0">
                <a:solidFill>
                  <a:schemeClr val="bg1"/>
                </a:solidFill>
              </a:rPr>
              <a:t>Funds are child specific; cannot be used for other children.</a:t>
            </a:r>
          </a:p>
          <a:p>
            <a:pPr marL="171450" lvl="1" indent="0">
              <a:buNone/>
            </a:pPr>
            <a:endParaRPr lang="en-US" altLang="en-US" sz="2200" b="1" dirty="0">
              <a:solidFill>
                <a:schemeClr val="bg1"/>
              </a:solidFill>
            </a:endParaRPr>
          </a:p>
          <a:p>
            <a:pPr marL="514350" lvl="1" indent="-342900">
              <a:buFont typeface="Wingdings" panose="05000000000000000000" pitchFamily="2" charset="2"/>
              <a:buChar char="§"/>
            </a:pPr>
            <a:r>
              <a:rPr lang="en-US" altLang="en-US" sz="2000" b="1" dirty="0">
                <a:solidFill>
                  <a:schemeClr val="bg1"/>
                </a:solidFill>
              </a:rPr>
              <a:t>Funds are used to contract with community based DDCs and to support LEA based DDC’s</a:t>
            </a:r>
          </a:p>
        </p:txBody>
      </p:sp>
    </p:spTree>
    <p:extLst>
      <p:ext uri="{BB962C8B-B14F-4D97-AF65-F5344CB8AC3E}">
        <p14:creationId xmlns:p14="http://schemas.microsoft.com/office/powerpoint/2010/main" val="4224847134"/>
      </p:ext>
    </p:extLst>
  </p:cSld>
  <p:clrMapOvr>
    <a:masterClrMapping/>
  </p:clrMapOvr>
  <p:transition spd="slow"/>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78A6C7A5-9B1D-418D-AB50-CD5A99FCCB55}"/>
              </a:ext>
            </a:extLst>
          </p:cNvPr>
          <p:cNvSpPr>
            <a:spLocks noGrp="1"/>
          </p:cNvSpPr>
          <p:nvPr>
            <p:ph type="title"/>
          </p:nvPr>
        </p:nvSpPr>
        <p:spPr>
          <a:xfrm>
            <a:off x="420129" y="304800"/>
            <a:ext cx="11318789" cy="990600"/>
          </a:xfrm>
          <a:ln w="57150">
            <a:solidFill>
              <a:srgbClr val="A2BC36"/>
            </a:solidFill>
            <a:miter lim="800000"/>
            <a:headEnd/>
            <a:tailEnd/>
          </a:ln>
        </p:spPr>
        <p:txBody>
          <a:bodyPr>
            <a:normAutofit fontScale="90000"/>
          </a:bodyPr>
          <a:lstStyle/>
          <a:p>
            <a:pPr algn="ctr"/>
            <a:r>
              <a:rPr lang="en-US" altLang="en-US" dirty="0">
                <a:solidFill>
                  <a:srgbClr val="6185AB"/>
                </a:solidFill>
              </a:rPr>
              <a:t>Group/Foster Home Funds</a:t>
            </a:r>
            <a:br>
              <a:rPr lang="en-US" altLang="en-US" dirty="0">
                <a:solidFill>
                  <a:srgbClr val="6185AB"/>
                </a:solidFill>
              </a:rPr>
            </a:br>
            <a:r>
              <a:rPr lang="en-US" altLang="en-US" sz="2800" dirty="0"/>
              <a:t>PRC 032/036 and PRC 060</a:t>
            </a:r>
            <a:endParaRPr lang="en-US" altLang="en-US" dirty="0"/>
          </a:p>
        </p:txBody>
      </p:sp>
      <p:sp>
        <p:nvSpPr>
          <p:cNvPr id="26627" name="Content Placeholder 2">
            <a:extLst>
              <a:ext uri="{FF2B5EF4-FFF2-40B4-BE49-F238E27FC236}">
                <a16:creationId xmlns:a16="http://schemas.microsoft.com/office/drawing/2014/main" id="{98B731A4-D8A2-4D67-A544-16EB8C84DCCC}"/>
              </a:ext>
            </a:extLst>
          </p:cNvPr>
          <p:cNvSpPr>
            <a:spLocks noGrp="1" noChangeArrowheads="1"/>
          </p:cNvSpPr>
          <p:nvPr>
            <p:ph sz="half" idx="1"/>
          </p:nvPr>
        </p:nvSpPr>
        <p:spPr>
          <a:xfrm>
            <a:off x="420129" y="1524000"/>
            <a:ext cx="5599671" cy="4572000"/>
          </a:xfrm>
        </p:spPr>
        <p:txBody>
          <a:bodyPr/>
          <a:lstStyle/>
          <a:p>
            <a:r>
              <a:rPr lang="en-US" altLang="en-US" sz="2100" b="1" dirty="0"/>
              <a:t>Funds are available to LEAs for students with disabilities placed in group or foster homes or similar facility for residential services that were not counted on the LEAs December 1 or April 1 child count. </a:t>
            </a:r>
          </a:p>
          <a:p>
            <a:pPr marL="0" indent="0">
              <a:buNone/>
            </a:pPr>
            <a:endParaRPr lang="en-US" altLang="en-US" sz="2100" b="1" dirty="0"/>
          </a:p>
          <a:p>
            <a:r>
              <a:rPr lang="en-US" altLang="en-US" sz="2100" b="1" dirty="0"/>
              <a:t>The LEA where the group home is located is responsible for the special education and related services for the students that reside in the group home.</a:t>
            </a:r>
          </a:p>
          <a:p>
            <a:endParaRPr lang="en-US" altLang="en-US" sz="2100" dirty="0"/>
          </a:p>
        </p:txBody>
      </p:sp>
      <p:sp>
        <p:nvSpPr>
          <p:cNvPr id="26628" name="Content Placeholder 1">
            <a:extLst>
              <a:ext uri="{FF2B5EF4-FFF2-40B4-BE49-F238E27FC236}">
                <a16:creationId xmlns:a16="http://schemas.microsoft.com/office/drawing/2014/main" id="{A495233E-AAED-4A4B-840B-AC581F360665}"/>
              </a:ext>
            </a:extLst>
          </p:cNvPr>
          <p:cNvSpPr>
            <a:spLocks noGrp="1" noChangeArrowheads="1"/>
          </p:cNvSpPr>
          <p:nvPr>
            <p:ph sz="half" idx="2"/>
          </p:nvPr>
        </p:nvSpPr>
        <p:spPr>
          <a:xfrm>
            <a:off x="6172200" y="1524000"/>
            <a:ext cx="5566718" cy="4495800"/>
          </a:xfrm>
          <a:solidFill>
            <a:srgbClr val="6185AB"/>
          </a:solidFill>
        </p:spPr>
        <p:txBody>
          <a:bodyPr/>
          <a:lstStyle/>
          <a:p>
            <a:pPr marL="514350" lvl="1" indent="-342900">
              <a:buFont typeface="Arial" panose="020B0604020202020204" pitchFamily="34" charset="0"/>
              <a:buChar char="•"/>
            </a:pPr>
            <a:r>
              <a:rPr lang="en-US" altLang="en-US" sz="2200" dirty="0">
                <a:solidFill>
                  <a:schemeClr val="bg1"/>
                </a:solidFill>
              </a:rPr>
              <a:t>Accessed via an application. </a:t>
            </a:r>
          </a:p>
          <a:p>
            <a:pPr marL="514350" lvl="1" indent="-342900">
              <a:buFont typeface="Arial" panose="020B0604020202020204" pitchFamily="34" charset="0"/>
              <a:buChar char="•"/>
            </a:pPr>
            <a:r>
              <a:rPr lang="en-US" altLang="en-US" sz="2200" dirty="0">
                <a:solidFill>
                  <a:schemeClr val="bg1"/>
                </a:solidFill>
              </a:rPr>
              <a:t>Funds may be used for other children after the child generating the funds have been served.</a:t>
            </a:r>
          </a:p>
          <a:p>
            <a:pPr marL="514350" lvl="1" indent="-342900">
              <a:buFont typeface="Arial" panose="020B0604020202020204" pitchFamily="34" charset="0"/>
              <a:buChar char="•"/>
            </a:pPr>
            <a:r>
              <a:rPr lang="en-US" altLang="en-US" sz="2200" dirty="0">
                <a:solidFill>
                  <a:schemeClr val="bg1"/>
                </a:solidFill>
              </a:rPr>
              <a:t>Application required within 60-days</a:t>
            </a:r>
          </a:p>
          <a:p>
            <a:pPr marL="514350" lvl="1" indent="-342900">
              <a:buFont typeface="Arial" panose="020B0604020202020204" pitchFamily="34" charset="0"/>
              <a:buChar char="•"/>
            </a:pPr>
            <a:endParaRPr lang="en-US" altLang="en-US" sz="2200" dirty="0">
              <a:solidFill>
                <a:schemeClr val="bg1"/>
              </a:solidFill>
            </a:endParaRPr>
          </a:p>
        </p:txBody>
      </p:sp>
    </p:spTree>
    <p:extLst>
      <p:ext uri="{BB962C8B-B14F-4D97-AF65-F5344CB8AC3E}">
        <p14:creationId xmlns:p14="http://schemas.microsoft.com/office/powerpoint/2010/main" val="1428711329"/>
      </p:ext>
    </p:extLst>
  </p:cSld>
  <p:clrMapOvr>
    <a:masterClrMapping/>
  </p:clrMapOvr>
  <p:transition spd="slow"/>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551830" y="15240"/>
            <a:ext cx="9144000" cy="61722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9163" eaLnBrk="0" fontAlgn="base" hangingPunct="0">
              <a:spcBef>
                <a:spcPct val="20000"/>
              </a:spcBef>
              <a:spcAft>
                <a:spcPct val="0"/>
              </a:spcAft>
            </a:pPr>
            <a:endParaRPr lang="en-US" sz="3200" b="1" dirty="0">
              <a:solidFill>
                <a:prstClr val="white"/>
              </a:solidFill>
              <a:latin typeface="Calibri" panose="020F0502020204030204"/>
            </a:endParaRPr>
          </a:p>
        </p:txBody>
      </p:sp>
      <p:sp>
        <p:nvSpPr>
          <p:cNvPr id="6" name="Slide Number Placeholder 5"/>
          <p:cNvSpPr>
            <a:spLocks noGrp="1"/>
          </p:cNvSpPr>
          <p:nvPr>
            <p:ph type="sldNum" sz="quarter" idx="12"/>
          </p:nvPr>
        </p:nvSpPr>
        <p:spPr/>
        <p:txBody>
          <a:bodyPr/>
          <a:lstStyle/>
          <a:p>
            <a:pPr eaLnBrk="0" fontAlgn="base" hangingPunct="0">
              <a:spcBef>
                <a:spcPct val="20000"/>
              </a:spcBef>
              <a:spcAft>
                <a:spcPct val="0"/>
              </a:spcAft>
            </a:pPr>
            <a:fld id="{ADAA8C77-C57D-41C2-9D50-0668B7B3E2F5}" type="slidenum">
              <a:rPr lang="en-US" sz="1200" b="1">
                <a:solidFill>
                  <a:prstClr val="black"/>
                </a:solidFill>
                <a:latin typeface="Times" pitchFamily="18" charset="0"/>
              </a:rPr>
              <a:pPr eaLnBrk="0" fontAlgn="base" hangingPunct="0">
                <a:spcBef>
                  <a:spcPct val="20000"/>
                </a:spcBef>
                <a:spcAft>
                  <a:spcPct val="0"/>
                </a:spcAft>
              </a:pPr>
              <a:t>8</a:t>
            </a:fld>
            <a:endParaRPr lang="en-US" sz="1200" b="1" dirty="0">
              <a:solidFill>
                <a:prstClr val="black"/>
              </a:solidFill>
              <a:latin typeface="Times" pitchFamily="18"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9353" y="6344061"/>
            <a:ext cx="2375303" cy="348378"/>
          </a:xfrm>
          <a:prstGeom prst="rect">
            <a:avLst/>
          </a:prstGeom>
        </p:spPr>
      </p:pic>
      <p:sp>
        <p:nvSpPr>
          <p:cNvPr id="7" name="Title 4"/>
          <p:cNvSpPr>
            <a:spLocks noGrp="1"/>
          </p:cNvSpPr>
          <p:nvPr>
            <p:ph type="title"/>
          </p:nvPr>
        </p:nvSpPr>
        <p:spPr>
          <a:xfrm>
            <a:off x="1981201" y="174403"/>
            <a:ext cx="8193261" cy="994172"/>
          </a:xfrm>
        </p:spPr>
        <p:txBody>
          <a:bodyPr>
            <a:normAutofit/>
          </a:bodyPr>
          <a:lstStyle/>
          <a:p>
            <a:r>
              <a:rPr lang="en-US" sz="3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Components of State Funding</a:t>
            </a:r>
          </a:p>
        </p:txBody>
      </p:sp>
      <p:sp>
        <p:nvSpPr>
          <p:cNvPr id="11" name="Content Placeholder 8"/>
          <p:cNvSpPr>
            <a:spLocks noGrp="1"/>
          </p:cNvSpPr>
          <p:nvPr>
            <p:ph idx="1"/>
          </p:nvPr>
        </p:nvSpPr>
        <p:spPr>
          <a:xfrm>
            <a:off x="2055620" y="1325197"/>
            <a:ext cx="7983731" cy="4104449"/>
          </a:xfrm>
        </p:spPr>
        <p:txBody>
          <a:bodyPr vert="horz" lIns="68580" tIns="34290" rIns="68580" bIns="34290" rtlCol="0" anchor="t">
            <a:normAutofit fontScale="92500" lnSpcReduction="20000"/>
          </a:bodyPr>
          <a:lstStyle/>
          <a:p>
            <a:pPr marL="0" indent="0">
              <a:buNone/>
            </a:pPr>
            <a:r>
              <a:rPr lang="en-US" sz="3500" b="1" dirty="0">
                <a:solidFill>
                  <a:schemeClr val="bg1"/>
                </a:solidFill>
              </a:rPr>
              <a:t>State Base</a:t>
            </a:r>
          </a:p>
          <a:p>
            <a:pPr marL="342900" lvl="1" indent="0">
              <a:buNone/>
            </a:pPr>
            <a:r>
              <a:rPr lang="en-US" sz="2600" b="1" dirty="0">
                <a:solidFill>
                  <a:schemeClr val="bg1"/>
                </a:solidFill>
              </a:rPr>
              <a:t>Based on base allocation per student</a:t>
            </a:r>
          </a:p>
          <a:p>
            <a:pPr marL="342900" lvl="1" indent="0">
              <a:buNone/>
            </a:pPr>
            <a:endParaRPr lang="en-US" sz="2100" b="1" dirty="0">
              <a:solidFill>
                <a:schemeClr val="bg1"/>
              </a:solidFill>
            </a:endParaRPr>
          </a:p>
          <a:p>
            <a:pPr marL="0" lvl="1" indent="0">
              <a:lnSpc>
                <a:spcPct val="100000"/>
              </a:lnSpc>
              <a:spcBef>
                <a:spcPts val="750"/>
              </a:spcBef>
              <a:buNone/>
            </a:pPr>
            <a:r>
              <a:rPr lang="en-US" sz="3500" b="1" dirty="0">
                <a:solidFill>
                  <a:schemeClr val="bg1"/>
                </a:solidFill>
              </a:rPr>
              <a:t>Children with Disabilities (CWD or EC)</a:t>
            </a:r>
          </a:p>
          <a:p>
            <a:pPr marL="342900" lvl="1" indent="0">
              <a:buNone/>
            </a:pPr>
            <a:r>
              <a:rPr lang="en-US" sz="2600" b="1" dirty="0">
                <a:solidFill>
                  <a:schemeClr val="bg1"/>
                </a:solidFill>
              </a:rPr>
              <a:t>Based on dollars per headcount.  Child </a:t>
            </a:r>
            <a:r>
              <a:rPr lang="en-US" sz="2600" b="1" u="sng" dirty="0">
                <a:solidFill>
                  <a:schemeClr val="bg1"/>
                </a:solidFill>
              </a:rPr>
              <a:t>must</a:t>
            </a:r>
            <a:r>
              <a:rPr lang="en-US" sz="2600" b="1" dirty="0">
                <a:solidFill>
                  <a:schemeClr val="bg1"/>
                </a:solidFill>
              </a:rPr>
              <a:t> be on the April 1 headcount to be eligible</a:t>
            </a:r>
          </a:p>
          <a:p>
            <a:pPr marL="0" lvl="1" indent="0">
              <a:lnSpc>
                <a:spcPct val="100000"/>
              </a:lnSpc>
              <a:spcBef>
                <a:spcPts val="750"/>
              </a:spcBef>
              <a:buNone/>
            </a:pPr>
            <a:endParaRPr lang="en-US" sz="3500" b="1" dirty="0">
              <a:solidFill>
                <a:schemeClr val="bg1"/>
              </a:solidFill>
            </a:endParaRPr>
          </a:p>
          <a:p>
            <a:pPr marL="0" lvl="1" indent="0">
              <a:lnSpc>
                <a:spcPct val="100000"/>
              </a:lnSpc>
              <a:spcBef>
                <a:spcPts val="750"/>
              </a:spcBef>
              <a:buNone/>
            </a:pPr>
            <a:r>
              <a:rPr lang="en-US" sz="3500" b="1" dirty="0">
                <a:solidFill>
                  <a:schemeClr val="bg1"/>
                </a:solidFill>
              </a:rPr>
              <a:t>Limited English Proficiency (LEP) </a:t>
            </a:r>
          </a:p>
          <a:p>
            <a:pPr marL="341313" indent="0">
              <a:buNone/>
            </a:pPr>
            <a:r>
              <a:rPr lang="en-US" sz="2600" b="1" dirty="0">
                <a:solidFill>
                  <a:schemeClr val="bg1"/>
                </a:solidFill>
              </a:rPr>
              <a:t>If the charter school has eligible LEP headcount. At least 20 students or 2.5% of ADM. (New Charters not eligible in Year 1.)</a:t>
            </a:r>
          </a:p>
          <a:p>
            <a:pPr marL="341313" indent="0"/>
            <a:endParaRPr lang="en-US" sz="2800" dirty="0"/>
          </a:p>
          <a:p>
            <a:pPr lvl="1"/>
            <a:endParaRPr lang="en-US" sz="2100" b="1" dirty="0">
              <a:solidFill>
                <a:schemeClr val="bg1"/>
              </a:solidFill>
            </a:endParaRPr>
          </a:p>
          <a:p>
            <a:pPr lvl="1"/>
            <a:endParaRPr lang="en-US" sz="2100" b="1" dirty="0">
              <a:solidFill>
                <a:schemeClr val="bg1"/>
              </a:solidFill>
            </a:endParaRPr>
          </a:p>
        </p:txBody>
      </p:sp>
    </p:spTree>
    <p:extLst>
      <p:ext uri="{BB962C8B-B14F-4D97-AF65-F5344CB8AC3E}">
        <p14:creationId xmlns:p14="http://schemas.microsoft.com/office/powerpoint/2010/main" val="177341255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78A6C7A5-9B1D-418D-AB50-CD5A99FCCB55}"/>
              </a:ext>
            </a:extLst>
          </p:cNvPr>
          <p:cNvSpPr>
            <a:spLocks noGrp="1"/>
          </p:cNvSpPr>
          <p:nvPr>
            <p:ph type="title"/>
          </p:nvPr>
        </p:nvSpPr>
        <p:spPr>
          <a:xfrm>
            <a:off x="395416" y="304800"/>
            <a:ext cx="11277600" cy="990600"/>
          </a:xfrm>
          <a:ln w="57150">
            <a:solidFill>
              <a:srgbClr val="A2BC36"/>
            </a:solidFill>
            <a:miter lim="800000"/>
            <a:headEnd/>
            <a:tailEnd/>
          </a:ln>
        </p:spPr>
        <p:txBody>
          <a:bodyPr>
            <a:normAutofit fontScale="90000"/>
          </a:bodyPr>
          <a:lstStyle/>
          <a:p>
            <a:pPr algn="ctr"/>
            <a:r>
              <a:rPr lang="en-US" altLang="en-US">
                <a:solidFill>
                  <a:srgbClr val="6185AB"/>
                </a:solidFill>
              </a:rPr>
              <a:t>Special State Reserve Funds  </a:t>
            </a:r>
            <a:br>
              <a:rPr lang="en-US" altLang="en-US">
                <a:solidFill>
                  <a:srgbClr val="6185AB"/>
                </a:solidFill>
              </a:rPr>
            </a:br>
            <a:r>
              <a:rPr lang="en-US" altLang="en-US" sz="2800"/>
              <a:t>PRC 063/036</a:t>
            </a:r>
            <a:endParaRPr lang="en-US" altLang="en-US"/>
          </a:p>
        </p:txBody>
      </p:sp>
      <p:sp>
        <p:nvSpPr>
          <p:cNvPr id="26627" name="Content Placeholder 2">
            <a:extLst>
              <a:ext uri="{FF2B5EF4-FFF2-40B4-BE49-F238E27FC236}">
                <a16:creationId xmlns:a16="http://schemas.microsoft.com/office/drawing/2014/main" id="{98B731A4-D8A2-4D67-A544-16EB8C84DCCC}"/>
              </a:ext>
            </a:extLst>
          </p:cNvPr>
          <p:cNvSpPr>
            <a:spLocks noGrp="1" noChangeArrowheads="1"/>
          </p:cNvSpPr>
          <p:nvPr>
            <p:ph sz="half" idx="1"/>
          </p:nvPr>
        </p:nvSpPr>
        <p:spPr>
          <a:xfrm>
            <a:off x="395416" y="1524000"/>
            <a:ext cx="5624384" cy="4572000"/>
          </a:xfrm>
        </p:spPr>
        <p:txBody>
          <a:bodyPr/>
          <a:lstStyle/>
          <a:p>
            <a:r>
              <a:rPr lang="en-US" altLang="en-US" sz="2100" b="1" dirty="0"/>
              <a:t>For newly enrolled children with disabilities who have high cost needs.</a:t>
            </a:r>
          </a:p>
          <a:p>
            <a:pPr marL="0" indent="0">
              <a:buNone/>
            </a:pPr>
            <a:endParaRPr lang="en-US" altLang="en-US" sz="2100" b="1" dirty="0"/>
          </a:p>
          <a:p>
            <a:r>
              <a:rPr lang="en-US" altLang="en-US" sz="2100" b="1" dirty="0"/>
              <a:t>Special circumstances may permit a submission for a change in condition.</a:t>
            </a:r>
          </a:p>
          <a:p>
            <a:pPr marL="0" indent="0">
              <a:buNone/>
            </a:pPr>
            <a:endParaRPr lang="en-US" altLang="en-US" sz="2100" b="1" dirty="0"/>
          </a:p>
          <a:p>
            <a:r>
              <a:rPr lang="en-US" altLang="en-US" sz="2100" b="1" dirty="0"/>
              <a:t>Intended to assist Local Education Agency(LEA) with emergency, unforeseen situations that are accompanied by an unexpected fiscal burden.</a:t>
            </a:r>
          </a:p>
        </p:txBody>
      </p:sp>
      <p:sp>
        <p:nvSpPr>
          <p:cNvPr id="26628" name="Content Placeholder 1">
            <a:extLst>
              <a:ext uri="{FF2B5EF4-FFF2-40B4-BE49-F238E27FC236}">
                <a16:creationId xmlns:a16="http://schemas.microsoft.com/office/drawing/2014/main" id="{A495233E-AAED-4A4B-840B-AC581F360665}"/>
              </a:ext>
            </a:extLst>
          </p:cNvPr>
          <p:cNvSpPr>
            <a:spLocks noGrp="1" noChangeArrowheads="1"/>
          </p:cNvSpPr>
          <p:nvPr>
            <p:ph sz="half" idx="2"/>
          </p:nvPr>
        </p:nvSpPr>
        <p:spPr>
          <a:xfrm>
            <a:off x="6172199" y="1524000"/>
            <a:ext cx="5500817" cy="4495800"/>
          </a:xfrm>
          <a:solidFill>
            <a:srgbClr val="6185AB"/>
          </a:solidFill>
        </p:spPr>
        <p:txBody>
          <a:bodyPr/>
          <a:lstStyle/>
          <a:p>
            <a:pPr marL="514350" lvl="1" indent="-342900">
              <a:buFont typeface="Arial" panose="020B0604020202020204" pitchFamily="34" charset="0"/>
              <a:buChar char="•"/>
            </a:pPr>
            <a:r>
              <a:rPr lang="en-US" altLang="en-US" sz="2200" b="1" dirty="0">
                <a:solidFill>
                  <a:schemeClr val="bg1"/>
                </a:solidFill>
              </a:rPr>
              <a:t>Accessed via an application. </a:t>
            </a:r>
          </a:p>
          <a:p>
            <a:pPr marL="514350" lvl="1" indent="-342900">
              <a:buFont typeface="Arial" panose="020B0604020202020204" pitchFamily="34" charset="0"/>
              <a:buChar char="•"/>
            </a:pPr>
            <a:r>
              <a:rPr lang="en-US" altLang="en-US" sz="2200" b="1" dirty="0">
                <a:solidFill>
                  <a:schemeClr val="bg1"/>
                </a:solidFill>
              </a:rPr>
              <a:t>Funds are child specific; cannot be used for other children.</a:t>
            </a:r>
          </a:p>
          <a:p>
            <a:pPr marL="514350" lvl="1" indent="-342900">
              <a:buFont typeface="Arial" panose="020B0604020202020204" pitchFamily="34" charset="0"/>
              <a:buChar char="•"/>
            </a:pPr>
            <a:r>
              <a:rPr lang="en-US" altLang="en-US" sz="2200" b="1" dirty="0">
                <a:solidFill>
                  <a:schemeClr val="bg1"/>
                </a:solidFill>
              </a:rPr>
              <a:t>Application required within 60-days</a:t>
            </a:r>
          </a:p>
          <a:p>
            <a:pPr marL="171450" lvl="1" indent="0">
              <a:buNone/>
            </a:pPr>
            <a:endParaRPr lang="en-US" altLang="en-US" sz="2200" b="1" dirty="0">
              <a:solidFill>
                <a:schemeClr val="bg1"/>
              </a:solidFill>
            </a:endParaRPr>
          </a:p>
          <a:p>
            <a:pPr marL="171450" lvl="1" indent="0">
              <a:buNone/>
            </a:pPr>
            <a:r>
              <a:rPr lang="en-US" altLang="en-US" sz="2000" b="1" dirty="0">
                <a:solidFill>
                  <a:schemeClr val="bg1"/>
                </a:solidFill>
              </a:rPr>
              <a:t>Example:  </a:t>
            </a:r>
          </a:p>
          <a:p>
            <a:pPr marL="457200" lvl="2" indent="0">
              <a:buNone/>
            </a:pPr>
            <a:r>
              <a:rPr lang="en-US" altLang="en-US" sz="1800" b="1" dirty="0">
                <a:solidFill>
                  <a:schemeClr val="bg1"/>
                </a:solidFill>
              </a:rPr>
              <a:t>A child with disabilities moves from another district and enrolls in school after budgets are set and funds are committed. The child has needs that are atypical and very expensive to provide. </a:t>
            </a:r>
          </a:p>
        </p:txBody>
      </p:sp>
    </p:spTree>
    <p:extLst>
      <p:ext uri="{BB962C8B-B14F-4D97-AF65-F5344CB8AC3E}">
        <p14:creationId xmlns:p14="http://schemas.microsoft.com/office/powerpoint/2010/main" val="198781616"/>
      </p:ext>
    </p:extLst>
  </p:cSld>
  <p:clrMapOvr>
    <a:masterClrMapping/>
  </p:clrMapOvr>
  <p:transition spd="slow"/>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a:extLst>
              <a:ext uri="{FF2B5EF4-FFF2-40B4-BE49-F238E27FC236}">
                <a16:creationId xmlns:a16="http://schemas.microsoft.com/office/drawing/2014/main" id="{78A6C7A5-9B1D-418D-AB50-CD5A99FCCB55}"/>
              </a:ext>
            </a:extLst>
          </p:cNvPr>
          <p:cNvSpPr>
            <a:spLocks noGrp="1"/>
          </p:cNvSpPr>
          <p:nvPr>
            <p:ph type="title"/>
          </p:nvPr>
        </p:nvSpPr>
        <p:spPr>
          <a:xfrm>
            <a:off x="378941" y="304800"/>
            <a:ext cx="11294075" cy="990600"/>
          </a:xfrm>
          <a:ln w="57150">
            <a:solidFill>
              <a:srgbClr val="A2BC36"/>
            </a:solidFill>
            <a:miter lim="800000"/>
            <a:headEnd/>
            <a:tailEnd/>
          </a:ln>
        </p:spPr>
        <p:txBody>
          <a:bodyPr>
            <a:normAutofit fontScale="90000"/>
          </a:bodyPr>
          <a:lstStyle/>
          <a:p>
            <a:pPr algn="ctr"/>
            <a:r>
              <a:rPr lang="en-US" altLang="en-US" dirty="0">
                <a:solidFill>
                  <a:srgbClr val="6185AB"/>
                </a:solidFill>
              </a:rPr>
              <a:t>Community Residential Center</a:t>
            </a:r>
            <a:br>
              <a:rPr lang="en-US" altLang="en-US" dirty="0">
                <a:solidFill>
                  <a:srgbClr val="6185AB"/>
                </a:solidFill>
              </a:rPr>
            </a:br>
            <a:r>
              <a:rPr lang="en-US" altLang="en-US" sz="2800" dirty="0"/>
              <a:t>PRC 063</a:t>
            </a:r>
            <a:endParaRPr lang="en-US" altLang="en-US" dirty="0"/>
          </a:p>
        </p:txBody>
      </p:sp>
      <p:sp>
        <p:nvSpPr>
          <p:cNvPr id="26627" name="Content Placeholder 2">
            <a:extLst>
              <a:ext uri="{FF2B5EF4-FFF2-40B4-BE49-F238E27FC236}">
                <a16:creationId xmlns:a16="http://schemas.microsoft.com/office/drawing/2014/main" id="{98B731A4-D8A2-4D67-A544-16EB8C84DCCC}"/>
              </a:ext>
            </a:extLst>
          </p:cNvPr>
          <p:cNvSpPr>
            <a:spLocks noGrp="1" noChangeArrowheads="1"/>
          </p:cNvSpPr>
          <p:nvPr>
            <p:ph sz="half" idx="1"/>
          </p:nvPr>
        </p:nvSpPr>
        <p:spPr>
          <a:xfrm>
            <a:off x="378941" y="1524000"/>
            <a:ext cx="5640859" cy="4572000"/>
          </a:xfrm>
        </p:spPr>
        <p:txBody>
          <a:bodyPr/>
          <a:lstStyle/>
          <a:p>
            <a:r>
              <a:rPr lang="en-US" altLang="en-US" sz="2800" b="1" dirty="0"/>
              <a:t>For children placed in an approved Community Residential Center placed through the Local Management Entity or Managed Care Organization.</a:t>
            </a:r>
          </a:p>
        </p:txBody>
      </p:sp>
      <p:sp>
        <p:nvSpPr>
          <p:cNvPr id="26628" name="Content Placeholder 1">
            <a:extLst>
              <a:ext uri="{FF2B5EF4-FFF2-40B4-BE49-F238E27FC236}">
                <a16:creationId xmlns:a16="http://schemas.microsoft.com/office/drawing/2014/main" id="{A495233E-AAED-4A4B-840B-AC581F360665}"/>
              </a:ext>
            </a:extLst>
          </p:cNvPr>
          <p:cNvSpPr>
            <a:spLocks noGrp="1" noChangeArrowheads="1"/>
          </p:cNvSpPr>
          <p:nvPr>
            <p:ph sz="half" idx="2"/>
          </p:nvPr>
        </p:nvSpPr>
        <p:spPr>
          <a:xfrm>
            <a:off x="6172200" y="1524000"/>
            <a:ext cx="5500816" cy="4495800"/>
          </a:xfrm>
          <a:solidFill>
            <a:srgbClr val="6185AB"/>
          </a:solidFill>
        </p:spPr>
        <p:txBody>
          <a:bodyPr/>
          <a:lstStyle/>
          <a:p>
            <a:pPr marL="514350" lvl="1" indent="-342900">
              <a:buFont typeface="Arial" panose="020B0604020202020204" pitchFamily="34" charset="0"/>
              <a:buChar char="•"/>
            </a:pPr>
            <a:r>
              <a:rPr lang="en-US" altLang="en-US" sz="2200" dirty="0">
                <a:solidFill>
                  <a:schemeClr val="bg1"/>
                </a:solidFill>
              </a:rPr>
              <a:t>Accessed via an application. </a:t>
            </a:r>
          </a:p>
          <a:p>
            <a:pPr marL="514350" lvl="1" indent="-342900">
              <a:buFont typeface="Arial" panose="020B0604020202020204" pitchFamily="34" charset="0"/>
              <a:buChar char="•"/>
            </a:pPr>
            <a:r>
              <a:rPr lang="en-US" altLang="en-US" sz="2200" dirty="0">
                <a:solidFill>
                  <a:schemeClr val="bg1"/>
                </a:solidFill>
              </a:rPr>
              <a:t>Funds are child specific; cannot be used for other children</a:t>
            </a:r>
          </a:p>
          <a:p>
            <a:pPr marL="514350" lvl="1" indent="-342900">
              <a:buFont typeface="Arial" panose="020B0604020202020204" pitchFamily="34" charset="0"/>
              <a:buChar char="•"/>
            </a:pPr>
            <a:r>
              <a:rPr lang="en-US" altLang="en-US" sz="2200" dirty="0">
                <a:solidFill>
                  <a:schemeClr val="bg1"/>
                </a:solidFill>
              </a:rPr>
              <a:t>Application required within 60-days</a:t>
            </a:r>
          </a:p>
          <a:p>
            <a:pPr marL="171450" lvl="1" indent="0">
              <a:buNone/>
            </a:pPr>
            <a:endParaRPr lang="en-US" altLang="en-US" sz="2200" dirty="0">
              <a:solidFill>
                <a:schemeClr val="bg1"/>
              </a:solidFill>
            </a:endParaRPr>
          </a:p>
          <a:p>
            <a:pPr marL="171450" lvl="1" indent="0">
              <a:buNone/>
            </a:pPr>
            <a:endParaRPr lang="en-US" altLang="en-US" sz="2200" dirty="0">
              <a:solidFill>
                <a:schemeClr val="bg1"/>
              </a:solidFill>
            </a:endParaRPr>
          </a:p>
          <a:p>
            <a:pPr marL="171450" lvl="1" indent="0">
              <a:buNone/>
            </a:pPr>
            <a:endParaRPr lang="en-US" altLang="en-US" sz="2200" dirty="0">
              <a:solidFill>
                <a:schemeClr val="bg1"/>
              </a:solidFill>
            </a:endParaRPr>
          </a:p>
          <a:p>
            <a:pPr marL="171450" lvl="1" indent="0" algn="ctr">
              <a:buNone/>
            </a:pPr>
            <a:r>
              <a:rPr lang="en-US" altLang="en-US" sz="2200" b="1" u="sng" dirty="0">
                <a:solidFill>
                  <a:schemeClr val="bg1"/>
                </a:solidFill>
              </a:rPr>
              <a:t>Applicable to Traditional LEAs Only</a:t>
            </a:r>
          </a:p>
          <a:p>
            <a:pPr marL="171450" lvl="1" indent="0">
              <a:buNone/>
            </a:pPr>
            <a:endParaRPr lang="en-US" altLang="en-US" sz="2200" dirty="0">
              <a:solidFill>
                <a:schemeClr val="bg1"/>
              </a:solidFill>
            </a:endParaRPr>
          </a:p>
        </p:txBody>
      </p:sp>
    </p:spTree>
    <p:extLst>
      <p:ext uri="{BB962C8B-B14F-4D97-AF65-F5344CB8AC3E}">
        <p14:creationId xmlns:p14="http://schemas.microsoft.com/office/powerpoint/2010/main" val="12014134"/>
      </p:ext>
    </p:extLst>
  </p:cSld>
  <p:clrMapOvr>
    <a:masterClrMapping/>
  </p:clrMapOvr>
  <p:transition spd="slow"/>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9" name="Google Shape;319;p41" descr="C:\Users\sabernethy\AppData\Local\Microsoft\Windows\Temporary Internet Files\Content.IE5\GX16JMNM\MP900341892[1].jpg">
            <a:extLst>
              <a:ext uri="{FF2B5EF4-FFF2-40B4-BE49-F238E27FC236}">
                <a16:creationId xmlns:a16="http://schemas.microsoft.com/office/drawing/2014/main" id="{89E40AA4-06BA-469E-9D9A-45C6C681E066}"/>
              </a:ext>
            </a:extLst>
          </p:cNvPr>
          <p:cNvPicPr>
            <a:picLocks noGrp="1" noChangeArrowheads="1"/>
          </p:cNvPicPr>
          <p:nvPr>
            <p:ph type="body" idx="1"/>
          </p:nvPr>
        </p:nvPicPr>
        <p:blipFill>
          <a:blip r:embed="rId3">
            <a:extLst>
              <a:ext uri="{28A0092B-C50C-407E-A947-70E740481C1C}">
                <a14:useLocalDpi xmlns:a14="http://schemas.microsoft.com/office/drawing/2010/main" val="0"/>
              </a:ext>
            </a:extLst>
          </a:blip>
          <a:srcRect/>
          <a:stretch>
            <a:fillRect/>
          </a:stretch>
        </p:blipFill>
        <p:spPr>
          <a:xfrm>
            <a:off x="4267200" y="2560638"/>
            <a:ext cx="3657600" cy="2609850"/>
          </a:xfrm>
        </p:spPr>
      </p:pic>
      <p:sp>
        <p:nvSpPr>
          <p:cNvPr id="5" name="Title 1">
            <a:extLst>
              <a:ext uri="{FF2B5EF4-FFF2-40B4-BE49-F238E27FC236}">
                <a16:creationId xmlns:a16="http://schemas.microsoft.com/office/drawing/2014/main" id="{D83586F8-0DE9-4766-92D0-C30F5F6B6E14}"/>
              </a:ext>
            </a:extLst>
          </p:cNvPr>
          <p:cNvSpPr txBox="1">
            <a:spLocks/>
          </p:cNvSpPr>
          <p:nvPr/>
        </p:nvSpPr>
        <p:spPr bwMode="auto">
          <a:xfrm>
            <a:off x="431659" y="509824"/>
            <a:ext cx="11328681" cy="1755704"/>
          </a:xfrm>
          <a:prstGeom prst="rect">
            <a:avLst/>
          </a:prstGeom>
          <a:noFill/>
          <a:ln w="57150">
            <a:solidFill>
              <a:srgbClr val="A2BC36"/>
            </a:solidFill>
            <a:miter lim="800000"/>
            <a:headEnd/>
            <a:tailEn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800" b="1" kern="1200">
                <a:solidFill>
                  <a:srgbClr val="A2BC36"/>
                </a:solidFill>
                <a:latin typeface="+mj-lt"/>
                <a:ea typeface="+mj-ea"/>
                <a:cs typeface="+mj-cs"/>
              </a:defRPr>
            </a:lvl1pPr>
            <a:lvl2pPr algn="l" rtl="0" eaLnBrk="0" fontAlgn="base" hangingPunct="0">
              <a:spcBef>
                <a:spcPct val="0"/>
              </a:spcBef>
              <a:spcAft>
                <a:spcPct val="0"/>
              </a:spcAft>
              <a:defRPr sz="3800" b="1">
                <a:solidFill>
                  <a:srgbClr val="A2BC36"/>
                </a:solidFill>
                <a:latin typeface="Arial" panose="020B0604020202020204" pitchFamily="34" charset="0"/>
                <a:ea typeface="ヒラギノ角ゴ Pro W3" pitchFamily="1" charset="-128"/>
              </a:defRPr>
            </a:lvl2pPr>
            <a:lvl3pPr algn="l" rtl="0" eaLnBrk="0" fontAlgn="base" hangingPunct="0">
              <a:spcBef>
                <a:spcPct val="0"/>
              </a:spcBef>
              <a:spcAft>
                <a:spcPct val="0"/>
              </a:spcAft>
              <a:defRPr sz="3800" b="1">
                <a:solidFill>
                  <a:srgbClr val="A2BC36"/>
                </a:solidFill>
                <a:latin typeface="Arial" panose="020B0604020202020204" pitchFamily="34" charset="0"/>
                <a:ea typeface="ヒラギノ角ゴ Pro W3" pitchFamily="1" charset="-128"/>
              </a:defRPr>
            </a:lvl3pPr>
            <a:lvl4pPr algn="l" rtl="0" eaLnBrk="0" fontAlgn="base" hangingPunct="0">
              <a:spcBef>
                <a:spcPct val="0"/>
              </a:spcBef>
              <a:spcAft>
                <a:spcPct val="0"/>
              </a:spcAft>
              <a:defRPr sz="3800" b="1">
                <a:solidFill>
                  <a:srgbClr val="A2BC36"/>
                </a:solidFill>
                <a:latin typeface="Arial" panose="020B0604020202020204" pitchFamily="34" charset="0"/>
                <a:ea typeface="ヒラギノ角ゴ Pro W3" pitchFamily="1" charset="-128"/>
              </a:defRPr>
            </a:lvl4pPr>
            <a:lvl5pPr algn="l" rtl="0" eaLnBrk="0" fontAlgn="base" hangingPunct="0">
              <a:spcBef>
                <a:spcPct val="0"/>
              </a:spcBef>
              <a:spcAft>
                <a:spcPct val="0"/>
              </a:spcAft>
              <a:defRPr sz="3800" b="1">
                <a:solidFill>
                  <a:srgbClr val="A2BC36"/>
                </a:solidFill>
                <a:latin typeface="Arial" panose="020B0604020202020204" pitchFamily="34" charset="0"/>
                <a:ea typeface="ヒラギノ角ゴ Pro W3" pitchFamily="1" charset="-128"/>
              </a:defRPr>
            </a:lvl5pPr>
            <a:lvl6pPr marL="457200" algn="l" rtl="0" fontAlgn="base">
              <a:spcBef>
                <a:spcPct val="0"/>
              </a:spcBef>
              <a:spcAft>
                <a:spcPct val="0"/>
              </a:spcAft>
              <a:defRPr sz="3800" b="1">
                <a:solidFill>
                  <a:srgbClr val="A2BC36"/>
                </a:solidFill>
                <a:latin typeface="Arial" panose="020B0604020202020204" pitchFamily="34" charset="0"/>
                <a:ea typeface="ヒラギノ角ゴ Pro W3" pitchFamily="1" charset="-128"/>
              </a:defRPr>
            </a:lvl6pPr>
            <a:lvl7pPr marL="914400" algn="l" rtl="0" fontAlgn="base">
              <a:spcBef>
                <a:spcPct val="0"/>
              </a:spcBef>
              <a:spcAft>
                <a:spcPct val="0"/>
              </a:spcAft>
              <a:defRPr sz="3800" b="1">
                <a:solidFill>
                  <a:srgbClr val="A2BC36"/>
                </a:solidFill>
                <a:latin typeface="Arial" panose="020B0604020202020204" pitchFamily="34" charset="0"/>
                <a:ea typeface="ヒラギノ角ゴ Pro W3" pitchFamily="1" charset="-128"/>
              </a:defRPr>
            </a:lvl7pPr>
            <a:lvl8pPr marL="1371600" algn="l" rtl="0" fontAlgn="base">
              <a:spcBef>
                <a:spcPct val="0"/>
              </a:spcBef>
              <a:spcAft>
                <a:spcPct val="0"/>
              </a:spcAft>
              <a:defRPr sz="3800" b="1">
                <a:solidFill>
                  <a:srgbClr val="A2BC36"/>
                </a:solidFill>
                <a:latin typeface="Arial" panose="020B0604020202020204" pitchFamily="34" charset="0"/>
                <a:ea typeface="ヒラギノ角ゴ Pro W3" pitchFamily="1" charset="-128"/>
              </a:defRPr>
            </a:lvl8pPr>
            <a:lvl9pPr marL="1828800" algn="l" rtl="0" fontAlgn="base">
              <a:spcBef>
                <a:spcPct val="0"/>
              </a:spcBef>
              <a:spcAft>
                <a:spcPct val="0"/>
              </a:spcAft>
              <a:defRPr sz="3800" b="1">
                <a:solidFill>
                  <a:srgbClr val="A2BC36"/>
                </a:solidFill>
                <a:latin typeface="Arial" panose="020B0604020202020204" pitchFamily="34" charset="0"/>
                <a:ea typeface="ヒラギノ角ゴ Pro W3" pitchFamily="1" charset="-128"/>
              </a:defRPr>
            </a:lvl9pPr>
          </a:lstStyle>
          <a:p>
            <a:pPr algn="ctr"/>
            <a:r>
              <a:rPr lang="en-US" altLang="en-US" sz="3400" dirty="0">
                <a:solidFill>
                  <a:srgbClr val="6185AB"/>
                </a:solidFill>
              </a:rPr>
              <a:t>Exceptional Children Federal IDEA </a:t>
            </a:r>
          </a:p>
          <a:p>
            <a:pPr algn="ctr"/>
            <a:r>
              <a:rPr lang="en-US" altLang="en-US" sz="3200" dirty="0">
                <a:solidFill>
                  <a:srgbClr val="6185AB"/>
                </a:solidFill>
              </a:rPr>
              <a:t>and</a:t>
            </a:r>
            <a:br>
              <a:rPr lang="en-US" altLang="en-US" dirty="0">
                <a:solidFill>
                  <a:srgbClr val="6185AB"/>
                </a:solidFill>
              </a:rPr>
            </a:br>
            <a:r>
              <a:rPr lang="en-US" altLang="en-US" sz="2800" dirty="0"/>
              <a:t>Special Project Funding</a:t>
            </a:r>
            <a:endParaRPr lang="en-US" altLang="en-US" dirty="0"/>
          </a:p>
        </p:txBody>
      </p:sp>
    </p:spTree>
    <p:extLst>
      <p:ext uri="{BB962C8B-B14F-4D97-AF65-F5344CB8AC3E}">
        <p14:creationId xmlns:p14="http://schemas.microsoft.com/office/powerpoint/2010/main" val="2398546559"/>
      </p:ext>
    </p:extLst>
  </p:cSld>
  <p:clrMapOvr>
    <a:masterClrMapping/>
  </p:clrMapOvr>
  <p:transition spd="slow"/>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Title 1">
            <a:extLst>
              <a:ext uri="{FF2B5EF4-FFF2-40B4-BE49-F238E27FC236}">
                <a16:creationId xmlns:a16="http://schemas.microsoft.com/office/drawing/2014/main" id="{07B77DB9-67BA-4B5C-AED1-D21C35C460AE}"/>
              </a:ext>
            </a:extLst>
          </p:cNvPr>
          <p:cNvSpPr>
            <a:spLocks noGrp="1"/>
          </p:cNvSpPr>
          <p:nvPr>
            <p:ph type="title"/>
          </p:nvPr>
        </p:nvSpPr>
        <p:spPr>
          <a:xfrm>
            <a:off x="420130" y="304800"/>
            <a:ext cx="11277600" cy="990600"/>
          </a:xfrm>
          <a:ln w="57150">
            <a:solidFill>
              <a:srgbClr val="A2BC36"/>
            </a:solidFill>
            <a:miter lim="800000"/>
            <a:headEnd/>
            <a:tailEnd/>
          </a:ln>
        </p:spPr>
        <p:txBody>
          <a:bodyPr>
            <a:normAutofit fontScale="90000"/>
          </a:bodyPr>
          <a:lstStyle/>
          <a:p>
            <a:pPr algn="ctr"/>
            <a:r>
              <a:rPr lang="en-US" altLang="en-US" dirty="0">
                <a:solidFill>
                  <a:srgbClr val="6185AB"/>
                </a:solidFill>
              </a:rPr>
              <a:t>Federal IDEA Grant Funds </a:t>
            </a:r>
            <a:br>
              <a:rPr lang="en-US" altLang="en-US" dirty="0">
                <a:solidFill>
                  <a:srgbClr val="6185AB"/>
                </a:solidFill>
              </a:rPr>
            </a:br>
            <a:r>
              <a:rPr lang="en-US" altLang="en-US" sz="2800" dirty="0"/>
              <a:t>PRC 060</a:t>
            </a:r>
            <a:endParaRPr lang="en-US" altLang="en-US" dirty="0"/>
          </a:p>
        </p:txBody>
      </p:sp>
      <p:sp>
        <p:nvSpPr>
          <p:cNvPr id="30723" name="Content Placeholder 2">
            <a:extLst>
              <a:ext uri="{FF2B5EF4-FFF2-40B4-BE49-F238E27FC236}">
                <a16:creationId xmlns:a16="http://schemas.microsoft.com/office/drawing/2014/main" id="{73734AD2-1169-4B96-B7F9-369FADDE67F4}"/>
              </a:ext>
            </a:extLst>
          </p:cNvPr>
          <p:cNvSpPr>
            <a:spLocks noGrp="1" noChangeArrowheads="1"/>
          </p:cNvSpPr>
          <p:nvPr>
            <p:ph sz="half" idx="1"/>
          </p:nvPr>
        </p:nvSpPr>
        <p:spPr>
          <a:xfrm>
            <a:off x="420130" y="1447800"/>
            <a:ext cx="5599670" cy="4648200"/>
          </a:xfrm>
        </p:spPr>
        <p:txBody>
          <a:bodyPr/>
          <a:lstStyle/>
          <a:p>
            <a:pPr marL="0" indent="0">
              <a:buNone/>
            </a:pPr>
            <a:r>
              <a:rPr lang="en-US" altLang="en-US" sz="2400" b="1" dirty="0"/>
              <a:t>Funds are for all children with disabilities, ages 3 through 21, who meet specific eligibility requirements under Public Law 108.446</a:t>
            </a:r>
          </a:p>
          <a:p>
            <a:pPr marL="0" indent="0">
              <a:buNone/>
            </a:pPr>
            <a:endParaRPr lang="en-US" altLang="en-US" sz="2400" b="1" dirty="0"/>
          </a:p>
          <a:p>
            <a:r>
              <a:rPr lang="en-US" altLang="en-US" sz="2000" b="1" dirty="0"/>
              <a:t>IDEA Section 611</a:t>
            </a:r>
            <a:r>
              <a:rPr lang="en-US" altLang="en-US" sz="2000" b="1" i="1" dirty="0"/>
              <a:t>(3 through 21) </a:t>
            </a:r>
            <a:r>
              <a:rPr lang="en-US" altLang="en-US" sz="2000" b="1" dirty="0"/>
              <a:t>funds are allocated through PRC 60</a:t>
            </a:r>
          </a:p>
          <a:p>
            <a:pPr marL="0" indent="0">
              <a:buNone/>
            </a:pPr>
            <a:endParaRPr lang="en-US" altLang="en-US" sz="2000" b="1" dirty="0"/>
          </a:p>
          <a:p>
            <a:r>
              <a:rPr lang="en-US" altLang="en-US" sz="2000" b="1" dirty="0"/>
              <a:t>IDEA Section 619 (3 through 5) funds are allocated to LEAs through PRC 49 </a:t>
            </a:r>
          </a:p>
        </p:txBody>
      </p:sp>
      <p:sp>
        <p:nvSpPr>
          <p:cNvPr id="30724" name="Content Placeholder 1">
            <a:extLst>
              <a:ext uri="{FF2B5EF4-FFF2-40B4-BE49-F238E27FC236}">
                <a16:creationId xmlns:a16="http://schemas.microsoft.com/office/drawing/2014/main" id="{11B04CEB-C6C5-4ACE-95FA-4A84B020972C}"/>
              </a:ext>
            </a:extLst>
          </p:cNvPr>
          <p:cNvSpPr>
            <a:spLocks noGrp="1" noChangeArrowheads="1"/>
          </p:cNvSpPr>
          <p:nvPr>
            <p:ph sz="half" idx="2"/>
          </p:nvPr>
        </p:nvSpPr>
        <p:spPr>
          <a:xfrm>
            <a:off x="6134100" y="1447800"/>
            <a:ext cx="5599670" cy="4495800"/>
          </a:xfrm>
          <a:solidFill>
            <a:srgbClr val="6185AB"/>
          </a:solidFill>
        </p:spPr>
        <p:txBody>
          <a:bodyPr/>
          <a:lstStyle/>
          <a:p>
            <a:pPr marL="171450" lvl="1" indent="0">
              <a:buNone/>
            </a:pPr>
            <a:endParaRPr lang="en-US" altLang="en-US" sz="2400" dirty="0">
              <a:solidFill>
                <a:schemeClr val="bg1"/>
              </a:solidFill>
            </a:endParaRPr>
          </a:p>
          <a:p>
            <a:pPr marL="171450" lvl="1" indent="0">
              <a:buNone/>
            </a:pPr>
            <a:r>
              <a:rPr lang="en-US" altLang="en-US" sz="2400" dirty="0">
                <a:solidFill>
                  <a:schemeClr val="bg1"/>
                </a:solidFill>
              </a:rPr>
              <a:t>Local education agencies (LEAs) must submit an IDEA Grant Application annually and receive approval prior to access funds</a:t>
            </a:r>
          </a:p>
          <a:p>
            <a:pPr marL="514350" lvl="1" indent="-342900"/>
            <a:r>
              <a:rPr lang="en-US" altLang="en-US" sz="2400" dirty="0">
                <a:solidFill>
                  <a:schemeClr val="bg1"/>
                </a:solidFill>
              </a:rPr>
              <a:t>Grant Deadline July 10</a:t>
            </a:r>
            <a:r>
              <a:rPr lang="en-US" altLang="en-US" sz="2400" baseline="30000" dirty="0">
                <a:solidFill>
                  <a:schemeClr val="bg1"/>
                </a:solidFill>
              </a:rPr>
              <a:t>th</a:t>
            </a:r>
            <a:endParaRPr lang="en-US" altLang="en-US" sz="2400" dirty="0">
              <a:solidFill>
                <a:schemeClr val="bg1"/>
              </a:solidFill>
            </a:endParaRPr>
          </a:p>
          <a:p>
            <a:pPr marL="514350" lvl="1" indent="-342900"/>
            <a:r>
              <a:rPr lang="en-US" altLang="en-US" sz="2400" dirty="0">
                <a:solidFill>
                  <a:schemeClr val="bg1"/>
                </a:solidFill>
              </a:rPr>
              <a:t>New Charter IDEA Grant Deadline TBD</a:t>
            </a:r>
          </a:p>
          <a:p>
            <a:pPr marL="171450" lvl="1" indent="0">
              <a:buNone/>
            </a:pPr>
            <a:endParaRPr lang="en-US" altLang="en-US" sz="2400" dirty="0">
              <a:solidFill>
                <a:schemeClr val="bg1"/>
              </a:solidFill>
            </a:endParaRPr>
          </a:p>
        </p:txBody>
      </p:sp>
    </p:spTree>
    <p:extLst>
      <p:ext uri="{BB962C8B-B14F-4D97-AF65-F5344CB8AC3E}">
        <p14:creationId xmlns:p14="http://schemas.microsoft.com/office/powerpoint/2010/main" val="1259512562"/>
      </p:ext>
    </p:extLst>
  </p:cSld>
  <p:clrMapOvr>
    <a:masterClrMapping/>
  </p:clrMapOvr>
  <p:transition spd="slow"/>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198101-7B73-409C-9697-2D362BF911C4}"/>
              </a:ext>
            </a:extLst>
          </p:cNvPr>
          <p:cNvSpPr>
            <a:spLocks noGrp="1"/>
          </p:cNvSpPr>
          <p:nvPr>
            <p:ph idx="1"/>
          </p:nvPr>
        </p:nvSpPr>
        <p:spPr>
          <a:xfrm>
            <a:off x="338244" y="2047163"/>
            <a:ext cx="5434759" cy="3889613"/>
          </a:xfrm>
        </p:spPr>
        <p:txBody>
          <a:bodyPr/>
          <a:lstStyle/>
          <a:p>
            <a:pPr>
              <a:defRPr/>
            </a:pPr>
            <a:r>
              <a:rPr lang="en-US" altLang="en-US" sz="2400" dirty="0">
                <a:solidFill>
                  <a:srgbClr val="6185AB"/>
                </a:solidFill>
              </a:rPr>
              <a:t>IDEA requires LEAs to provide special education services to students with disabilities who are </a:t>
            </a:r>
            <a:r>
              <a:rPr lang="en-US" altLang="en-US" sz="2400" dirty="0">
                <a:solidFill>
                  <a:srgbClr val="FF0000"/>
                </a:solidFill>
              </a:rPr>
              <a:t>parentally-placed</a:t>
            </a:r>
            <a:r>
              <a:rPr lang="en-US" altLang="en-US" sz="2400" dirty="0">
                <a:solidFill>
                  <a:srgbClr val="6185AB"/>
                </a:solidFill>
              </a:rPr>
              <a:t> in </a:t>
            </a:r>
            <a:r>
              <a:rPr lang="en-US" altLang="en-US" sz="2400" dirty="0">
                <a:solidFill>
                  <a:srgbClr val="FF0000"/>
                </a:solidFill>
              </a:rPr>
              <a:t>non-public schools </a:t>
            </a:r>
            <a:r>
              <a:rPr lang="en-US" altLang="en-US" sz="2400" dirty="0">
                <a:solidFill>
                  <a:srgbClr val="6185AB"/>
                </a:solidFill>
              </a:rPr>
              <a:t>which are located in the LEA </a:t>
            </a:r>
          </a:p>
          <a:p>
            <a:pPr marL="0" indent="0">
              <a:buNone/>
              <a:defRPr/>
            </a:pPr>
            <a:endParaRPr lang="en-US" altLang="en-US" sz="2400" dirty="0">
              <a:solidFill>
                <a:srgbClr val="6185AB"/>
              </a:solidFill>
            </a:endParaRPr>
          </a:p>
          <a:p>
            <a:pPr>
              <a:defRPr/>
            </a:pPr>
            <a:r>
              <a:rPr lang="en-US" altLang="en-US" sz="2400" dirty="0">
                <a:solidFill>
                  <a:srgbClr val="6185AB"/>
                </a:solidFill>
              </a:rPr>
              <a:t>Proportionate Share is a set-aside in PRC 060 and must be used for the equitable services</a:t>
            </a:r>
          </a:p>
        </p:txBody>
      </p:sp>
      <p:sp>
        <p:nvSpPr>
          <p:cNvPr id="5" name="Title 1">
            <a:extLst>
              <a:ext uri="{FF2B5EF4-FFF2-40B4-BE49-F238E27FC236}">
                <a16:creationId xmlns:a16="http://schemas.microsoft.com/office/drawing/2014/main" id="{265E1D70-B03E-4799-89AC-CBB6627995E6}"/>
              </a:ext>
            </a:extLst>
          </p:cNvPr>
          <p:cNvSpPr txBox="1">
            <a:spLocks/>
          </p:cNvSpPr>
          <p:nvPr/>
        </p:nvSpPr>
        <p:spPr bwMode="auto">
          <a:xfrm>
            <a:off x="338244" y="304799"/>
            <a:ext cx="11277600" cy="1578591"/>
          </a:xfrm>
          <a:prstGeom prst="rect">
            <a:avLst/>
          </a:prstGeom>
          <a:noFill/>
          <a:ln w="57150">
            <a:solidFill>
              <a:srgbClr val="A2BC36"/>
            </a:solidFill>
            <a:miter lim="800000"/>
            <a:headEnd/>
            <a:tailEn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800" b="1" kern="1200">
                <a:solidFill>
                  <a:srgbClr val="A2BC36"/>
                </a:solidFill>
                <a:latin typeface="+mj-lt"/>
                <a:ea typeface="+mj-ea"/>
                <a:cs typeface="+mj-cs"/>
              </a:defRPr>
            </a:lvl1pPr>
            <a:lvl2pPr algn="l" rtl="0" eaLnBrk="0" fontAlgn="base" hangingPunct="0">
              <a:spcBef>
                <a:spcPct val="0"/>
              </a:spcBef>
              <a:spcAft>
                <a:spcPct val="0"/>
              </a:spcAft>
              <a:defRPr sz="3800" b="1">
                <a:solidFill>
                  <a:srgbClr val="A2BC36"/>
                </a:solidFill>
                <a:latin typeface="Arial" panose="020B0604020202020204" pitchFamily="34" charset="0"/>
                <a:ea typeface="ヒラギノ角ゴ Pro W3" pitchFamily="1" charset="-128"/>
              </a:defRPr>
            </a:lvl2pPr>
            <a:lvl3pPr algn="l" rtl="0" eaLnBrk="0" fontAlgn="base" hangingPunct="0">
              <a:spcBef>
                <a:spcPct val="0"/>
              </a:spcBef>
              <a:spcAft>
                <a:spcPct val="0"/>
              </a:spcAft>
              <a:defRPr sz="3800" b="1">
                <a:solidFill>
                  <a:srgbClr val="A2BC36"/>
                </a:solidFill>
                <a:latin typeface="Arial" panose="020B0604020202020204" pitchFamily="34" charset="0"/>
                <a:ea typeface="ヒラギノ角ゴ Pro W3" pitchFamily="1" charset="-128"/>
              </a:defRPr>
            </a:lvl3pPr>
            <a:lvl4pPr algn="l" rtl="0" eaLnBrk="0" fontAlgn="base" hangingPunct="0">
              <a:spcBef>
                <a:spcPct val="0"/>
              </a:spcBef>
              <a:spcAft>
                <a:spcPct val="0"/>
              </a:spcAft>
              <a:defRPr sz="3800" b="1">
                <a:solidFill>
                  <a:srgbClr val="A2BC36"/>
                </a:solidFill>
                <a:latin typeface="Arial" panose="020B0604020202020204" pitchFamily="34" charset="0"/>
                <a:ea typeface="ヒラギノ角ゴ Pro W3" pitchFamily="1" charset="-128"/>
              </a:defRPr>
            </a:lvl4pPr>
            <a:lvl5pPr algn="l" rtl="0" eaLnBrk="0" fontAlgn="base" hangingPunct="0">
              <a:spcBef>
                <a:spcPct val="0"/>
              </a:spcBef>
              <a:spcAft>
                <a:spcPct val="0"/>
              </a:spcAft>
              <a:defRPr sz="3800" b="1">
                <a:solidFill>
                  <a:srgbClr val="A2BC36"/>
                </a:solidFill>
                <a:latin typeface="Arial" panose="020B0604020202020204" pitchFamily="34" charset="0"/>
                <a:ea typeface="ヒラギノ角ゴ Pro W3" pitchFamily="1" charset="-128"/>
              </a:defRPr>
            </a:lvl5pPr>
            <a:lvl6pPr marL="457200" algn="l" rtl="0" fontAlgn="base">
              <a:spcBef>
                <a:spcPct val="0"/>
              </a:spcBef>
              <a:spcAft>
                <a:spcPct val="0"/>
              </a:spcAft>
              <a:defRPr sz="3800" b="1">
                <a:solidFill>
                  <a:srgbClr val="A2BC36"/>
                </a:solidFill>
                <a:latin typeface="Arial" panose="020B0604020202020204" pitchFamily="34" charset="0"/>
                <a:ea typeface="ヒラギノ角ゴ Pro W3" pitchFamily="1" charset="-128"/>
              </a:defRPr>
            </a:lvl6pPr>
            <a:lvl7pPr marL="914400" algn="l" rtl="0" fontAlgn="base">
              <a:spcBef>
                <a:spcPct val="0"/>
              </a:spcBef>
              <a:spcAft>
                <a:spcPct val="0"/>
              </a:spcAft>
              <a:defRPr sz="3800" b="1">
                <a:solidFill>
                  <a:srgbClr val="A2BC36"/>
                </a:solidFill>
                <a:latin typeface="Arial" panose="020B0604020202020204" pitchFamily="34" charset="0"/>
                <a:ea typeface="ヒラギノ角ゴ Pro W3" pitchFamily="1" charset="-128"/>
              </a:defRPr>
            </a:lvl7pPr>
            <a:lvl8pPr marL="1371600" algn="l" rtl="0" fontAlgn="base">
              <a:spcBef>
                <a:spcPct val="0"/>
              </a:spcBef>
              <a:spcAft>
                <a:spcPct val="0"/>
              </a:spcAft>
              <a:defRPr sz="3800" b="1">
                <a:solidFill>
                  <a:srgbClr val="A2BC36"/>
                </a:solidFill>
                <a:latin typeface="Arial" panose="020B0604020202020204" pitchFamily="34" charset="0"/>
                <a:ea typeface="ヒラギノ角ゴ Pro W3" pitchFamily="1" charset="-128"/>
              </a:defRPr>
            </a:lvl8pPr>
            <a:lvl9pPr marL="1828800" algn="l" rtl="0" fontAlgn="base">
              <a:spcBef>
                <a:spcPct val="0"/>
              </a:spcBef>
              <a:spcAft>
                <a:spcPct val="0"/>
              </a:spcAft>
              <a:defRPr sz="3800" b="1">
                <a:solidFill>
                  <a:srgbClr val="A2BC36"/>
                </a:solidFill>
                <a:latin typeface="Arial" panose="020B0604020202020204" pitchFamily="34" charset="0"/>
                <a:ea typeface="ヒラギノ角ゴ Pro W3" pitchFamily="1"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800" b="1" i="0" u="none" strike="noStrike" kern="1200" cap="none" spc="0" normalizeH="0" baseline="0" noProof="0" dirty="0">
                <a:ln>
                  <a:noFill/>
                </a:ln>
                <a:solidFill>
                  <a:srgbClr val="6185AB"/>
                </a:solidFill>
                <a:effectLst/>
                <a:uLnTx/>
                <a:uFillTx/>
                <a:latin typeface="Arial"/>
                <a:ea typeface="ヒラギノ角ゴ Pro W3"/>
                <a:cs typeface="+mj-cs"/>
              </a:rPr>
              <a:t>Federal IDEA Grant Funds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3800" b="1" i="0" u="none" strike="noStrike" kern="1200" cap="none" spc="0" normalizeH="0" baseline="0" noProof="0" dirty="0">
                <a:ln>
                  <a:noFill/>
                </a:ln>
                <a:solidFill>
                  <a:srgbClr val="6185AB"/>
                </a:solidFill>
                <a:effectLst/>
                <a:uLnTx/>
                <a:uFillTx/>
                <a:latin typeface="Arial"/>
                <a:ea typeface="ヒラギノ角ゴ Pro W3"/>
                <a:cs typeface="+mj-cs"/>
              </a:rPr>
              <a:t>Proportionate Share Funds</a:t>
            </a:r>
            <a:br>
              <a:rPr kumimoji="0" lang="en-US" altLang="en-US" sz="3800" b="1" i="0" u="none" strike="noStrike" kern="1200" cap="none" spc="0" normalizeH="0" baseline="0" noProof="0" dirty="0">
                <a:ln>
                  <a:noFill/>
                </a:ln>
                <a:solidFill>
                  <a:srgbClr val="6185AB"/>
                </a:solidFill>
                <a:effectLst/>
                <a:uLnTx/>
                <a:uFillTx/>
                <a:latin typeface="Arial"/>
                <a:ea typeface="ヒラギノ角ゴ Pro W3"/>
                <a:cs typeface="+mj-cs"/>
              </a:rPr>
            </a:br>
            <a:r>
              <a:rPr kumimoji="0" lang="en-US" altLang="en-US" sz="2800" b="1" i="0" u="none" strike="noStrike" kern="1200" cap="none" spc="0" normalizeH="0" baseline="0" noProof="0" dirty="0">
                <a:ln>
                  <a:noFill/>
                </a:ln>
                <a:solidFill>
                  <a:srgbClr val="A2BC36"/>
                </a:solidFill>
                <a:effectLst/>
                <a:uLnTx/>
                <a:uFillTx/>
                <a:latin typeface="Arial"/>
                <a:ea typeface="ヒラギノ角ゴ Pro W3"/>
                <a:cs typeface="+mj-cs"/>
              </a:rPr>
              <a:t>PRC 060</a:t>
            </a:r>
            <a:endParaRPr kumimoji="0" lang="en-US" altLang="en-US" sz="3800" b="1" i="0" u="none" strike="noStrike" kern="1200" cap="none" spc="0" normalizeH="0" baseline="0" noProof="0" dirty="0">
              <a:ln>
                <a:noFill/>
              </a:ln>
              <a:solidFill>
                <a:srgbClr val="A2BC36"/>
              </a:solidFill>
              <a:effectLst/>
              <a:uLnTx/>
              <a:uFillTx/>
              <a:latin typeface="Arial"/>
              <a:ea typeface="ヒラギノ角ゴ Pro W3"/>
              <a:cs typeface="+mj-cs"/>
            </a:endParaRPr>
          </a:p>
        </p:txBody>
      </p:sp>
      <p:sp>
        <p:nvSpPr>
          <p:cNvPr id="7" name="Content Placeholder 1">
            <a:extLst>
              <a:ext uri="{FF2B5EF4-FFF2-40B4-BE49-F238E27FC236}">
                <a16:creationId xmlns:a16="http://schemas.microsoft.com/office/drawing/2014/main" id="{43198889-8E68-4A01-8833-9E9DC47BCF5E}"/>
              </a:ext>
            </a:extLst>
          </p:cNvPr>
          <p:cNvSpPr txBox="1">
            <a:spLocks noChangeArrowheads="1"/>
          </p:cNvSpPr>
          <p:nvPr/>
        </p:nvSpPr>
        <p:spPr>
          <a:xfrm>
            <a:off x="6016174" y="2040339"/>
            <a:ext cx="5599670" cy="3896437"/>
          </a:xfrm>
          <a:prstGeom prst="rect">
            <a:avLst/>
          </a:prstGeom>
          <a:solidFill>
            <a:srgbClr val="6185AB"/>
          </a:solidFill>
        </p:spPr>
        <p:txBody>
          <a:bodyPr/>
          <a:lstStyle>
            <a:lvl1pPr marL="342900" indent="-342900" algn="l" rtl="0" eaLnBrk="0" fontAlgn="base" hangingPunct="0">
              <a:spcBef>
                <a:spcPct val="20000"/>
              </a:spcBef>
              <a:spcAft>
                <a:spcPct val="0"/>
              </a:spcAft>
              <a:buChar char="•"/>
              <a:defRPr sz="3000" kern="1200">
                <a:solidFill>
                  <a:srgbClr val="0D4376"/>
                </a:solidFill>
                <a:latin typeface="+mn-lt"/>
                <a:ea typeface="+mn-ea"/>
                <a:cs typeface="+mn-cs"/>
              </a:defRPr>
            </a:lvl1pPr>
            <a:lvl2pPr marL="742950" indent="-285750" algn="l" rtl="0" eaLnBrk="0" fontAlgn="base" hangingPunct="0">
              <a:spcBef>
                <a:spcPct val="20000"/>
              </a:spcBef>
              <a:spcAft>
                <a:spcPct val="0"/>
              </a:spcAft>
              <a:buChar char="–"/>
              <a:defRPr sz="2800" kern="1200">
                <a:solidFill>
                  <a:srgbClr val="0D4376"/>
                </a:solidFill>
                <a:latin typeface="+mn-lt"/>
                <a:ea typeface="+mn-ea"/>
                <a:cs typeface="+mn-cs"/>
              </a:defRPr>
            </a:lvl2pPr>
            <a:lvl3pPr marL="1143000" indent="-228600" algn="l" rtl="0" eaLnBrk="0" fontAlgn="base" hangingPunct="0">
              <a:spcBef>
                <a:spcPct val="20000"/>
              </a:spcBef>
              <a:spcAft>
                <a:spcPct val="0"/>
              </a:spcAft>
              <a:buChar char="•"/>
              <a:defRPr sz="2400" kern="1200">
                <a:solidFill>
                  <a:srgbClr val="0D4376"/>
                </a:solidFill>
                <a:latin typeface="+mn-lt"/>
                <a:ea typeface="+mn-ea"/>
                <a:cs typeface="+mn-cs"/>
              </a:defRPr>
            </a:lvl3pPr>
            <a:lvl4pPr marL="1600200" indent="-228600" algn="l" rtl="0" eaLnBrk="0" fontAlgn="base" hangingPunct="0">
              <a:spcBef>
                <a:spcPct val="20000"/>
              </a:spcBef>
              <a:spcAft>
                <a:spcPct val="0"/>
              </a:spcAft>
              <a:buChar char="–"/>
              <a:defRPr sz="2000" kern="1200">
                <a:solidFill>
                  <a:srgbClr val="0D4376"/>
                </a:solidFill>
                <a:latin typeface="+mn-lt"/>
                <a:ea typeface="+mn-ea"/>
                <a:cs typeface="+mn-cs"/>
              </a:defRPr>
            </a:lvl4pPr>
            <a:lvl5pPr marL="2057400" indent="-228600" algn="l" rtl="0" eaLnBrk="0" fontAlgn="base" hangingPunct="0">
              <a:spcBef>
                <a:spcPct val="20000"/>
              </a:spcBef>
              <a:spcAft>
                <a:spcPct val="0"/>
              </a:spcAft>
              <a:buChar char="»"/>
              <a:defRPr sz="2000" kern="1200">
                <a:solidFill>
                  <a:srgbClr val="0D437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marR="0" lvl="1"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srgbClr val="FFFFFF"/>
                </a:solidFill>
                <a:effectLst/>
                <a:uLnTx/>
                <a:uFillTx/>
                <a:latin typeface="Arial"/>
                <a:ea typeface="ヒラギノ角ゴ Pro W3"/>
                <a:cs typeface="+mn-cs"/>
              </a:rPr>
              <a:t>Equitable services may be provided to SWD enrolled by their parents in private schools</a:t>
            </a:r>
          </a:p>
          <a:p>
            <a:pPr marL="171450" marR="0" lvl="1" indent="0" algn="l" defTabSz="914400" rtl="0" eaLnBrk="0" fontAlgn="base" latinLnBrk="0" hangingPunct="0">
              <a:lnSpc>
                <a:spcPct val="100000"/>
              </a:lnSpc>
              <a:spcBef>
                <a:spcPct val="20000"/>
              </a:spcBef>
              <a:spcAft>
                <a:spcPct val="0"/>
              </a:spcAft>
              <a:buClrTx/>
              <a:buSzTx/>
              <a:buFontTx/>
              <a:buNone/>
              <a:tabLst/>
              <a:defRPr/>
            </a:pPr>
            <a:endParaRPr kumimoji="0" lang="en-US" altLang="en-US" sz="2000" b="0" i="0" u="none" strike="noStrike" kern="1200" cap="none" spc="0" normalizeH="0" baseline="0" noProof="0" dirty="0">
              <a:ln>
                <a:noFill/>
              </a:ln>
              <a:solidFill>
                <a:srgbClr val="FFFFFF"/>
              </a:solidFill>
              <a:effectLst/>
              <a:uLnTx/>
              <a:uFillTx/>
              <a:latin typeface="Arial"/>
              <a:ea typeface="ヒラギノ角ゴ Pro W3"/>
              <a:cs typeface="+mn-cs"/>
            </a:endParaRPr>
          </a:p>
          <a:p>
            <a:pPr marL="514350" marR="0" lvl="1" indent="-342900" algn="l" defTabSz="914400" rtl="0" eaLnBrk="0" fontAlgn="base" latinLnBrk="0" hangingPunct="0">
              <a:lnSpc>
                <a:spcPct val="100000"/>
              </a:lnSpc>
              <a:spcBef>
                <a:spcPct val="20000"/>
              </a:spcBef>
              <a:spcAft>
                <a:spcPct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srgbClr val="FFFFFF"/>
                </a:solidFill>
                <a:effectLst/>
                <a:uLnTx/>
                <a:uFillTx/>
                <a:latin typeface="Arial"/>
                <a:ea typeface="ヒラギノ角ゴ Pro W3"/>
                <a:cs typeface="+mn-cs"/>
              </a:rPr>
              <a:t>Private Schools include religious, and home schools that meet the definition of elementary and secondary school</a:t>
            </a:r>
          </a:p>
          <a:p>
            <a:pPr marL="171450" lvl="1" indent="0" algn="ctr">
              <a:buNone/>
            </a:pPr>
            <a:endParaRPr lang="en-US" altLang="en-US" sz="2400" dirty="0">
              <a:solidFill>
                <a:srgbClr val="FF0000"/>
              </a:solidFill>
            </a:endParaRPr>
          </a:p>
          <a:p>
            <a:pPr marL="171450" lvl="1" indent="0" algn="ctr">
              <a:buNone/>
            </a:pPr>
            <a:r>
              <a:rPr lang="en-US" altLang="en-US" sz="2400" u="sng" dirty="0">
                <a:solidFill>
                  <a:schemeClr val="bg1"/>
                </a:solidFill>
              </a:rPr>
              <a:t>Applicable to Traditional LEAs Only</a:t>
            </a:r>
          </a:p>
        </p:txBody>
      </p:sp>
    </p:spTree>
    <p:extLst>
      <p:ext uri="{BB962C8B-B14F-4D97-AF65-F5344CB8AC3E}">
        <p14:creationId xmlns:p14="http://schemas.microsoft.com/office/powerpoint/2010/main" val="74211076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7198101-7B73-409C-9697-2D362BF911C4}"/>
              </a:ext>
            </a:extLst>
          </p:cNvPr>
          <p:cNvSpPr>
            <a:spLocks noGrp="1"/>
          </p:cNvSpPr>
          <p:nvPr>
            <p:ph idx="1"/>
          </p:nvPr>
        </p:nvSpPr>
        <p:spPr>
          <a:xfrm>
            <a:off x="338244" y="2047163"/>
            <a:ext cx="5434759" cy="3889613"/>
          </a:xfrm>
        </p:spPr>
        <p:txBody>
          <a:bodyPr/>
          <a:lstStyle/>
          <a:p>
            <a:pPr>
              <a:defRPr/>
            </a:pPr>
            <a:r>
              <a:rPr lang="en-US" sz="2800" dirty="0"/>
              <a:t>Mandatory Use</a:t>
            </a:r>
          </a:p>
          <a:p>
            <a:pPr marL="0" indent="0">
              <a:buNone/>
              <a:defRPr/>
            </a:pPr>
            <a:r>
              <a:rPr lang="en-US" sz="2400" dirty="0"/>
              <a:t>IDEA regulations mandate 15% of IDEA 611 and 619 funds are set-aside for any LEA with significant disproportionality (SD)</a:t>
            </a:r>
          </a:p>
          <a:p>
            <a:pPr marL="0" indent="0">
              <a:buNone/>
              <a:defRPr/>
            </a:pPr>
            <a:endParaRPr lang="en-US" sz="2400" dirty="0"/>
          </a:p>
          <a:p>
            <a:pPr marL="0" indent="0">
              <a:buNone/>
              <a:defRPr/>
            </a:pPr>
            <a:r>
              <a:rPr lang="en-US" sz="2400" dirty="0"/>
              <a:t>Plan submitted within the IDEA Grant Application</a:t>
            </a:r>
            <a:endParaRPr lang="en-US" sz="2000" dirty="0"/>
          </a:p>
        </p:txBody>
      </p:sp>
      <p:sp>
        <p:nvSpPr>
          <p:cNvPr id="5" name="Title 1">
            <a:extLst>
              <a:ext uri="{FF2B5EF4-FFF2-40B4-BE49-F238E27FC236}">
                <a16:creationId xmlns:a16="http://schemas.microsoft.com/office/drawing/2014/main" id="{265E1D70-B03E-4799-89AC-CBB6627995E6}"/>
              </a:ext>
            </a:extLst>
          </p:cNvPr>
          <p:cNvSpPr txBox="1">
            <a:spLocks/>
          </p:cNvSpPr>
          <p:nvPr/>
        </p:nvSpPr>
        <p:spPr bwMode="auto">
          <a:xfrm>
            <a:off x="338244" y="304799"/>
            <a:ext cx="11277600" cy="1578591"/>
          </a:xfrm>
          <a:prstGeom prst="rect">
            <a:avLst/>
          </a:prstGeom>
          <a:noFill/>
          <a:ln w="57150">
            <a:solidFill>
              <a:srgbClr val="A2BC36"/>
            </a:solidFill>
            <a:miter lim="800000"/>
            <a:headEnd/>
            <a:tailEnd/>
          </a:ln>
          <a:extLst>
            <a:ext uri="{909E8E84-426E-40DD-AFC4-6F175D3DCCD1}">
              <a14:hiddenFill xmlns:a14="http://schemas.microsoft.com/office/drawing/2010/main">
                <a:solidFill>
                  <a:schemeClr val="accent1"/>
                </a:solidFill>
              </a14:hiddenFill>
            </a:ext>
          </a:ex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3800" b="1" kern="1200">
                <a:solidFill>
                  <a:srgbClr val="A2BC36"/>
                </a:solidFill>
                <a:latin typeface="+mj-lt"/>
                <a:ea typeface="+mj-ea"/>
                <a:cs typeface="+mj-cs"/>
              </a:defRPr>
            </a:lvl1pPr>
            <a:lvl2pPr algn="l" rtl="0" eaLnBrk="0" fontAlgn="base" hangingPunct="0">
              <a:spcBef>
                <a:spcPct val="0"/>
              </a:spcBef>
              <a:spcAft>
                <a:spcPct val="0"/>
              </a:spcAft>
              <a:defRPr sz="3800" b="1">
                <a:solidFill>
                  <a:srgbClr val="A2BC36"/>
                </a:solidFill>
                <a:latin typeface="Arial" panose="020B0604020202020204" pitchFamily="34" charset="0"/>
                <a:ea typeface="ヒラギノ角ゴ Pro W3" pitchFamily="1" charset="-128"/>
              </a:defRPr>
            </a:lvl2pPr>
            <a:lvl3pPr algn="l" rtl="0" eaLnBrk="0" fontAlgn="base" hangingPunct="0">
              <a:spcBef>
                <a:spcPct val="0"/>
              </a:spcBef>
              <a:spcAft>
                <a:spcPct val="0"/>
              </a:spcAft>
              <a:defRPr sz="3800" b="1">
                <a:solidFill>
                  <a:srgbClr val="A2BC36"/>
                </a:solidFill>
                <a:latin typeface="Arial" panose="020B0604020202020204" pitchFamily="34" charset="0"/>
                <a:ea typeface="ヒラギノ角ゴ Pro W3" pitchFamily="1" charset="-128"/>
              </a:defRPr>
            </a:lvl3pPr>
            <a:lvl4pPr algn="l" rtl="0" eaLnBrk="0" fontAlgn="base" hangingPunct="0">
              <a:spcBef>
                <a:spcPct val="0"/>
              </a:spcBef>
              <a:spcAft>
                <a:spcPct val="0"/>
              </a:spcAft>
              <a:defRPr sz="3800" b="1">
                <a:solidFill>
                  <a:srgbClr val="A2BC36"/>
                </a:solidFill>
                <a:latin typeface="Arial" panose="020B0604020202020204" pitchFamily="34" charset="0"/>
                <a:ea typeface="ヒラギノ角ゴ Pro W3" pitchFamily="1" charset="-128"/>
              </a:defRPr>
            </a:lvl4pPr>
            <a:lvl5pPr algn="l" rtl="0" eaLnBrk="0" fontAlgn="base" hangingPunct="0">
              <a:spcBef>
                <a:spcPct val="0"/>
              </a:spcBef>
              <a:spcAft>
                <a:spcPct val="0"/>
              </a:spcAft>
              <a:defRPr sz="3800" b="1">
                <a:solidFill>
                  <a:srgbClr val="A2BC36"/>
                </a:solidFill>
                <a:latin typeface="Arial" panose="020B0604020202020204" pitchFamily="34" charset="0"/>
                <a:ea typeface="ヒラギノ角ゴ Pro W3" pitchFamily="1" charset="-128"/>
              </a:defRPr>
            </a:lvl5pPr>
            <a:lvl6pPr marL="457200" algn="l" rtl="0" fontAlgn="base">
              <a:spcBef>
                <a:spcPct val="0"/>
              </a:spcBef>
              <a:spcAft>
                <a:spcPct val="0"/>
              </a:spcAft>
              <a:defRPr sz="3800" b="1">
                <a:solidFill>
                  <a:srgbClr val="A2BC36"/>
                </a:solidFill>
                <a:latin typeface="Arial" panose="020B0604020202020204" pitchFamily="34" charset="0"/>
                <a:ea typeface="ヒラギノ角ゴ Pro W3" pitchFamily="1" charset="-128"/>
              </a:defRPr>
            </a:lvl6pPr>
            <a:lvl7pPr marL="914400" algn="l" rtl="0" fontAlgn="base">
              <a:spcBef>
                <a:spcPct val="0"/>
              </a:spcBef>
              <a:spcAft>
                <a:spcPct val="0"/>
              </a:spcAft>
              <a:defRPr sz="3800" b="1">
                <a:solidFill>
                  <a:srgbClr val="A2BC36"/>
                </a:solidFill>
                <a:latin typeface="Arial" panose="020B0604020202020204" pitchFamily="34" charset="0"/>
                <a:ea typeface="ヒラギノ角ゴ Pro W3" pitchFamily="1" charset="-128"/>
              </a:defRPr>
            </a:lvl7pPr>
            <a:lvl8pPr marL="1371600" algn="l" rtl="0" fontAlgn="base">
              <a:spcBef>
                <a:spcPct val="0"/>
              </a:spcBef>
              <a:spcAft>
                <a:spcPct val="0"/>
              </a:spcAft>
              <a:defRPr sz="3800" b="1">
                <a:solidFill>
                  <a:srgbClr val="A2BC36"/>
                </a:solidFill>
                <a:latin typeface="Arial" panose="020B0604020202020204" pitchFamily="34" charset="0"/>
                <a:ea typeface="ヒラギノ角ゴ Pro W3" pitchFamily="1" charset="-128"/>
              </a:defRPr>
            </a:lvl8pPr>
            <a:lvl9pPr marL="1828800" algn="l" rtl="0" fontAlgn="base">
              <a:spcBef>
                <a:spcPct val="0"/>
              </a:spcBef>
              <a:spcAft>
                <a:spcPct val="0"/>
              </a:spcAft>
              <a:defRPr sz="3800" b="1">
                <a:solidFill>
                  <a:srgbClr val="A2BC36"/>
                </a:solidFill>
                <a:latin typeface="Arial" panose="020B0604020202020204" pitchFamily="34" charset="0"/>
                <a:ea typeface="ヒラギノ角ゴ Pro W3" pitchFamily="1" charset="-128"/>
              </a:defRPr>
            </a:lvl9pPr>
          </a:lstStyle>
          <a:p>
            <a:pPr algn="ctr"/>
            <a:r>
              <a:rPr lang="en-US" altLang="en-US" dirty="0">
                <a:solidFill>
                  <a:srgbClr val="6185AB"/>
                </a:solidFill>
              </a:rPr>
              <a:t>Federal IDEA Grant Funds </a:t>
            </a:r>
          </a:p>
          <a:p>
            <a:pPr algn="ctr"/>
            <a:r>
              <a:rPr lang="en-US" altLang="en-US" dirty="0">
                <a:solidFill>
                  <a:srgbClr val="6185AB"/>
                </a:solidFill>
              </a:rPr>
              <a:t>Coordinated Early Intervening Services </a:t>
            </a:r>
            <a:br>
              <a:rPr lang="en-US" altLang="en-US" dirty="0">
                <a:solidFill>
                  <a:srgbClr val="6185AB"/>
                </a:solidFill>
              </a:rPr>
            </a:br>
            <a:r>
              <a:rPr lang="en-US" altLang="en-US" sz="2800" dirty="0"/>
              <a:t>PRC 070</a:t>
            </a:r>
            <a:endParaRPr lang="en-US" altLang="en-US" dirty="0"/>
          </a:p>
        </p:txBody>
      </p:sp>
      <p:sp>
        <p:nvSpPr>
          <p:cNvPr id="7" name="Content Placeholder 1">
            <a:extLst>
              <a:ext uri="{FF2B5EF4-FFF2-40B4-BE49-F238E27FC236}">
                <a16:creationId xmlns:a16="http://schemas.microsoft.com/office/drawing/2014/main" id="{43198889-8E68-4A01-8833-9E9DC47BCF5E}"/>
              </a:ext>
            </a:extLst>
          </p:cNvPr>
          <p:cNvSpPr txBox="1">
            <a:spLocks noChangeArrowheads="1"/>
          </p:cNvSpPr>
          <p:nvPr/>
        </p:nvSpPr>
        <p:spPr>
          <a:xfrm>
            <a:off x="6134100" y="2047162"/>
            <a:ext cx="5599670" cy="3896437"/>
          </a:xfrm>
          <a:prstGeom prst="rect">
            <a:avLst/>
          </a:prstGeom>
          <a:solidFill>
            <a:srgbClr val="6185AB"/>
          </a:solidFill>
        </p:spPr>
        <p:txBody>
          <a:bodyPr/>
          <a:lstStyle>
            <a:lvl1pPr marL="342900" indent="-342900" algn="l" rtl="0" eaLnBrk="0" fontAlgn="base" hangingPunct="0">
              <a:spcBef>
                <a:spcPct val="20000"/>
              </a:spcBef>
              <a:spcAft>
                <a:spcPct val="0"/>
              </a:spcAft>
              <a:buChar char="•"/>
              <a:defRPr sz="3000" kern="1200">
                <a:solidFill>
                  <a:srgbClr val="0D4376"/>
                </a:solidFill>
                <a:latin typeface="+mn-lt"/>
                <a:ea typeface="+mn-ea"/>
                <a:cs typeface="+mn-cs"/>
              </a:defRPr>
            </a:lvl1pPr>
            <a:lvl2pPr marL="742950" indent="-285750" algn="l" rtl="0" eaLnBrk="0" fontAlgn="base" hangingPunct="0">
              <a:spcBef>
                <a:spcPct val="20000"/>
              </a:spcBef>
              <a:spcAft>
                <a:spcPct val="0"/>
              </a:spcAft>
              <a:buChar char="–"/>
              <a:defRPr sz="2800" kern="1200">
                <a:solidFill>
                  <a:srgbClr val="0D4376"/>
                </a:solidFill>
                <a:latin typeface="+mn-lt"/>
                <a:ea typeface="+mn-ea"/>
                <a:cs typeface="+mn-cs"/>
              </a:defRPr>
            </a:lvl2pPr>
            <a:lvl3pPr marL="1143000" indent="-228600" algn="l" rtl="0" eaLnBrk="0" fontAlgn="base" hangingPunct="0">
              <a:spcBef>
                <a:spcPct val="20000"/>
              </a:spcBef>
              <a:spcAft>
                <a:spcPct val="0"/>
              </a:spcAft>
              <a:buChar char="•"/>
              <a:defRPr sz="2400" kern="1200">
                <a:solidFill>
                  <a:srgbClr val="0D4376"/>
                </a:solidFill>
                <a:latin typeface="+mn-lt"/>
                <a:ea typeface="+mn-ea"/>
                <a:cs typeface="+mn-cs"/>
              </a:defRPr>
            </a:lvl3pPr>
            <a:lvl4pPr marL="1600200" indent="-228600" algn="l" rtl="0" eaLnBrk="0" fontAlgn="base" hangingPunct="0">
              <a:spcBef>
                <a:spcPct val="20000"/>
              </a:spcBef>
              <a:spcAft>
                <a:spcPct val="0"/>
              </a:spcAft>
              <a:buChar char="–"/>
              <a:defRPr sz="2000" kern="1200">
                <a:solidFill>
                  <a:srgbClr val="0D4376"/>
                </a:solidFill>
                <a:latin typeface="+mn-lt"/>
                <a:ea typeface="+mn-ea"/>
                <a:cs typeface="+mn-cs"/>
              </a:defRPr>
            </a:lvl4pPr>
            <a:lvl5pPr marL="2057400" indent="-228600" algn="l" rtl="0" eaLnBrk="0" fontAlgn="base" hangingPunct="0">
              <a:spcBef>
                <a:spcPct val="20000"/>
              </a:spcBef>
              <a:spcAft>
                <a:spcPct val="0"/>
              </a:spcAft>
              <a:buChar char="»"/>
              <a:defRPr sz="2000" kern="1200">
                <a:solidFill>
                  <a:srgbClr val="0D4376"/>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14350" lvl="1" indent="-342900">
              <a:buFont typeface="Arial" panose="020B0604020202020204" pitchFamily="34" charset="0"/>
              <a:buChar char="•"/>
            </a:pPr>
            <a:r>
              <a:rPr lang="en-US" altLang="en-US" dirty="0">
                <a:solidFill>
                  <a:schemeClr val="bg1"/>
                </a:solidFill>
              </a:rPr>
              <a:t>Permissive Use</a:t>
            </a:r>
          </a:p>
          <a:p>
            <a:pPr marL="171450" lvl="1" indent="0">
              <a:buFontTx/>
              <a:buNone/>
            </a:pPr>
            <a:r>
              <a:rPr lang="en-US" altLang="en-US" sz="2400" dirty="0">
                <a:solidFill>
                  <a:schemeClr val="bg1"/>
                </a:solidFill>
              </a:rPr>
              <a:t>LEAs without significant disproportionality may use up to 15% of their IDEA 611 and 619 funds for CEIS</a:t>
            </a:r>
          </a:p>
          <a:p>
            <a:pPr marL="171450" lvl="1" indent="0">
              <a:buFontTx/>
              <a:buNone/>
            </a:pPr>
            <a:endParaRPr lang="en-US" altLang="en-US" sz="2400" dirty="0">
              <a:solidFill>
                <a:schemeClr val="bg1"/>
              </a:solidFill>
            </a:endParaRPr>
          </a:p>
          <a:p>
            <a:pPr marL="171450" lvl="1" indent="0">
              <a:buFontTx/>
              <a:buNone/>
            </a:pPr>
            <a:r>
              <a:rPr lang="en-US" altLang="en-US" sz="2400" dirty="0">
                <a:solidFill>
                  <a:schemeClr val="bg1"/>
                </a:solidFill>
              </a:rPr>
              <a:t>Request submitted within the IDEA Grant Application</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A6CFED1B-9F9D-48F0-BB0B-D120C4FBD76E}"/>
              </a:ext>
            </a:extLst>
          </p:cNvPr>
          <p:cNvSpPr>
            <a:spLocks noGrp="1"/>
          </p:cNvSpPr>
          <p:nvPr>
            <p:ph type="title"/>
          </p:nvPr>
        </p:nvSpPr>
        <p:spPr>
          <a:xfrm>
            <a:off x="535459" y="304800"/>
            <a:ext cx="11186984" cy="990600"/>
          </a:xfrm>
          <a:ln w="57150">
            <a:solidFill>
              <a:srgbClr val="A2BC36"/>
            </a:solidFill>
            <a:miter lim="800000"/>
            <a:headEnd/>
            <a:tailEnd/>
          </a:ln>
        </p:spPr>
        <p:txBody>
          <a:bodyPr>
            <a:normAutofit fontScale="90000"/>
          </a:bodyPr>
          <a:lstStyle/>
          <a:p>
            <a:pPr algn="ctr"/>
            <a:r>
              <a:rPr lang="en-US" altLang="en-US" dirty="0">
                <a:solidFill>
                  <a:srgbClr val="002060"/>
                </a:solidFill>
                <a:cs typeface="Arial" panose="020B0604020202020204" pitchFamily="34" charset="0"/>
                <a:sym typeface="Arial" panose="020B0604020202020204" pitchFamily="34" charset="0"/>
              </a:rPr>
              <a:t>Out of District</a:t>
            </a:r>
            <a:br>
              <a:rPr lang="en-US" altLang="en-US" dirty="0"/>
            </a:br>
            <a:r>
              <a:rPr lang="en-US" altLang="en-US" sz="2800" dirty="0"/>
              <a:t>PRC 060</a:t>
            </a:r>
            <a:endParaRPr lang="en-US" altLang="en-US" dirty="0"/>
          </a:p>
        </p:txBody>
      </p:sp>
      <p:sp>
        <p:nvSpPr>
          <p:cNvPr id="32771" name="Content Placeholder 2">
            <a:extLst>
              <a:ext uri="{FF2B5EF4-FFF2-40B4-BE49-F238E27FC236}">
                <a16:creationId xmlns:a16="http://schemas.microsoft.com/office/drawing/2014/main" id="{05B3F379-A16D-491E-93AC-2A89ED86B9C7}"/>
              </a:ext>
            </a:extLst>
          </p:cNvPr>
          <p:cNvSpPr>
            <a:spLocks noGrp="1" noChangeArrowheads="1"/>
          </p:cNvSpPr>
          <p:nvPr>
            <p:ph sz="half" idx="1"/>
          </p:nvPr>
        </p:nvSpPr>
        <p:spPr>
          <a:xfrm>
            <a:off x="535459" y="1377462"/>
            <a:ext cx="5560541" cy="4648200"/>
          </a:xfrm>
        </p:spPr>
        <p:txBody>
          <a:bodyPr/>
          <a:lstStyle/>
          <a:p>
            <a:pPr lvl="0">
              <a:spcBef>
                <a:spcPts val="1200"/>
              </a:spcBef>
              <a:spcAft>
                <a:spcPts val="0"/>
              </a:spcAft>
              <a:buClr>
                <a:srgbClr val="6185AB"/>
              </a:buClr>
              <a:buSzPts val="3000"/>
              <a:buFont typeface="Arial"/>
              <a:buChar char="•"/>
              <a:defRPr/>
            </a:pPr>
            <a:r>
              <a:rPr lang="en-US" sz="2800" dirty="0">
                <a:solidFill>
                  <a:srgbClr val="0070C0"/>
                </a:solidFill>
                <a:ea typeface="Arial"/>
                <a:cs typeface="Arial"/>
                <a:sym typeface="Arial"/>
              </a:rPr>
              <a:t>Excess cost of placement support</a:t>
            </a:r>
          </a:p>
          <a:p>
            <a:pPr marL="0" lvl="0" indent="0">
              <a:spcBef>
                <a:spcPts val="1200"/>
              </a:spcBef>
              <a:spcAft>
                <a:spcPts val="0"/>
              </a:spcAft>
              <a:buClr>
                <a:srgbClr val="6185AB"/>
              </a:buClr>
              <a:buSzPts val="3000"/>
              <a:buNone/>
              <a:defRPr/>
            </a:pPr>
            <a:endParaRPr lang="en-US" sz="2800" dirty="0">
              <a:solidFill>
                <a:srgbClr val="0070C0"/>
              </a:solidFill>
              <a:ea typeface="Arial"/>
              <a:cs typeface="Arial"/>
              <a:sym typeface="Arial"/>
            </a:endParaRPr>
          </a:p>
          <a:p>
            <a:pPr lvl="0">
              <a:spcBef>
                <a:spcPts val="1200"/>
              </a:spcBef>
              <a:spcAft>
                <a:spcPts val="0"/>
              </a:spcAft>
              <a:buClr>
                <a:srgbClr val="6185AB"/>
              </a:buClr>
              <a:buSzPts val="3000"/>
              <a:buFont typeface="Arial"/>
              <a:buChar char="•"/>
              <a:defRPr/>
            </a:pPr>
            <a:r>
              <a:rPr lang="en-US" sz="2800" dirty="0">
                <a:solidFill>
                  <a:srgbClr val="0070C0"/>
                </a:solidFill>
                <a:ea typeface="Arial"/>
                <a:cs typeface="Arial"/>
                <a:sym typeface="Arial"/>
              </a:rPr>
              <a:t>Up to 50% of Educational Costs </a:t>
            </a:r>
            <a:r>
              <a:rPr lang="en-US" sz="2800" i="1" u="sng" dirty="0">
                <a:solidFill>
                  <a:srgbClr val="0070C0"/>
                </a:solidFill>
                <a:ea typeface="Arial"/>
                <a:cs typeface="Arial"/>
                <a:sym typeface="Arial"/>
              </a:rPr>
              <a:t>reimbursed </a:t>
            </a:r>
          </a:p>
          <a:p>
            <a:pPr lvl="1">
              <a:spcBef>
                <a:spcPts val="1200"/>
              </a:spcBef>
              <a:spcAft>
                <a:spcPts val="0"/>
              </a:spcAft>
              <a:buClr>
                <a:srgbClr val="6185AB"/>
              </a:buClr>
              <a:buSzPts val="3000"/>
              <a:buFont typeface="Arial"/>
              <a:buChar char="•"/>
              <a:defRPr/>
            </a:pPr>
            <a:r>
              <a:rPr lang="en-US" sz="2200" dirty="0">
                <a:solidFill>
                  <a:srgbClr val="0070C0"/>
                </a:solidFill>
                <a:ea typeface="Arial"/>
                <a:cs typeface="Arial"/>
                <a:sym typeface="Arial"/>
              </a:rPr>
              <a:t>Requires submission of fiscal documentation</a:t>
            </a:r>
          </a:p>
        </p:txBody>
      </p:sp>
      <p:sp>
        <p:nvSpPr>
          <p:cNvPr id="6148" name="Content Placeholder 1">
            <a:extLst>
              <a:ext uri="{FF2B5EF4-FFF2-40B4-BE49-F238E27FC236}">
                <a16:creationId xmlns:a16="http://schemas.microsoft.com/office/drawing/2014/main" id="{93F8A77D-DCFD-814E-98E9-0D4C2F490A2F}"/>
              </a:ext>
            </a:extLst>
          </p:cNvPr>
          <p:cNvSpPr>
            <a:spLocks noGrp="1"/>
          </p:cNvSpPr>
          <p:nvPr>
            <p:ph sz="half" idx="2"/>
          </p:nvPr>
        </p:nvSpPr>
        <p:spPr>
          <a:xfrm>
            <a:off x="6400799" y="1371600"/>
            <a:ext cx="5321643" cy="4648200"/>
          </a:xfrm>
          <a:solidFill>
            <a:srgbClr val="6185AB"/>
          </a:solidFill>
        </p:spPr>
        <p:txBody>
          <a:bodyPr/>
          <a:lstStyle/>
          <a:p>
            <a:pPr marL="457200" lvl="1" indent="0">
              <a:buNone/>
              <a:defRPr/>
            </a:pPr>
            <a:endParaRPr lang="en-US" altLang="en-US" sz="800" b="1" dirty="0">
              <a:solidFill>
                <a:schemeClr val="bg1"/>
              </a:solidFill>
            </a:endParaRPr>
          </a:p>
          <a:p>
            <a:pPr marL="628650" lvl="1" indent="-457200">
              <a:buFont typeface="Arial" panose="020B0604020202020204" pitchFamily="34" charset="0"/>
              <a:buChar char="•"/>
              <a:defRPr/>
            </a:pPr>
            <a:r>
              <a:rPr lang="en-US" altLang="en-US" sz="2300" dirty="0">
                <a:solidFill>
                  <a:schemeClr val="bg1"/>
                </a:solidFill>
              </a:rPr>
              <a:t>Accessed via an application</a:t>
            </a:r>
          </a:p>
          <a:p>
            <a:pPr marL="628650" lvl="1" indent="-457200">
              <a:buFont typeface="Arial" panose="020B0604020202020204" pitchFamily="34" charset="0"/>
              <a:buChar char="•"/>
              <a:defRPr/>
            </a:pPr>
            <a:r>
              <a:rPr lang="en-US" altLang="en-US" sz="2300" dirty="0">
                <a:solidFill>
                  <a:schemeClr val="bg1"/>
                </a:solidFill>
              </a:rPr>
              <a:t>Funds are child specific.</a:t>
            </a:r>
          </a:p>
          <a:p>
            <a:pPr marL="628650" lvl="1" indent="-457200">
              <a:buFont typeface="Arial" panose="020B0604020202020204" pitchFamily="34" charset="0"/>
              <a:buChar char="•"/>
              <a:defRPr/>
            </a:pPr>
            <a:r>
              <a:rPr lang="en-US" altLang="en-US" sz="2300" b="1" dirty="0">
                <a:solidFill>
                  <a:schemeClr val="bg1"/>
                </a:solidFill>
              </a:rPr>
              <a:t>Must be IEP Team recommended out of district placement</a:t>
            </a:r>
            <a:endParaRPr lang="en-US" altLang="en-US" sz="2300" dirty="0">
              <a:solidFill>
                <a:schemeClr val="bg1"/>
              </a:solidFill>
            </a:endParaRPr>
          </a:p>
          <a:p>
            <a:pPr marL="628650" lvl="1" indent="-457200">
              <a:buFont typeface="Arial" panose="020B0604020202020204" pitchFamily="34" charset="0"/>
              <a:buChar char="•"/>
              <a:defRPr/>
            </a:pPr>
            <a:r>
              <a:rPr lang="en-US" altLang="en-US" sz="2300" dirty="0">
                <a:solidFill>
                  <a:schemeClr val="bg1"/>
                </a:solidFill>
              </a:rPr>
              <a:t>Annual application required within 30-days</a:t>
            </a:r>
          </a:p>
        </p:txBody>
      </p:sp>
    </p:spTree>
    <p:extLst>
      <p:ext uri="{BB962C8B-B14F-4D97-AF65-F5344CB8AC3E}">
        <p14:creationId xmlns:p14="http://schemas.microsoft.com/office/powerpoint/2010/main" val="3977423146"/>
      </p:ext>
    </p:extLst>
  </p:cSld>
  <p:clrMapOvr>
    <a:masterClrMapping/>
  </p:clrMapOvr>
  <p:transition spd="slow"/>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a:extLst>
              <a:ext uri="{FF2B5EF4-FFF2-40B4-BE49-F238E27FC236}">
                <a16:creationId xmlns:a16="http://schemas.microsoft.com/office/drawing/2014/main" id="{A6CFED1B-9F9D-48F0-BB0B-D120C4FBD76E}"/>
              </a:ext>
            </a:extLst>
          </p:cNvPr>
          <p:cNvSpPr>
            <a:spLocks noGrp="1"/>
          </p:cNvSpPr>
          <p:nvPr>
            <p:ph type="title"/>
          </p:nvPr>
        </p:nvSpPr>
        <p:spPr>
          <a:ln w="57150">
            <a:solidFill>
              <a:srgbClr val="A2BC36"/>
            </a:solidFill>
            <a:miter lim="800000"/>
            <a:headEnd/>
            <a:tailEnd/>
          </a:ln>
        </p:spPr>
        <p:txBody>
          <a:bodyPr/>
          <a:lstStyle/>
          <a:p>
            <a:pPr algn="ctr"/>
            <a:r>
              <a:rPr lang="en-US" altLang="en-US">
                <a:solidFill>
                  <a:srgbClr val="6185AB"/>
                </a:solidFill>
              </a:rPr>
              <a:t>Risk Pool Program Funds</a:t>
            </a:r>
            <a:br>
              <a:rPr lang="en-US" altLang="en-US"/>
            </a:br>
            <a:r>
              <a:rPr lang="en-US" altLang="en-US" sz="2800"/>
              <a:t>PRC 114</a:t>
            </a:r>
            <a:endParaRPr lang="en-US" altLang="en-US"/>
          </a:p>
        </p:txBody>
      </p:sp>
      <p:sp>
        <p:nvSpPr>
          <p:cNvPr id="32771" name="Content Placeholder 2">
            <a:extLst>
              <a:ext uri="{FF2B5EF4-FFF2-40B4-BE49-F238E27FC236}">
                <a16:creationId xmlns:a16="http://schemas.microsoft.com/office/drawing/2014/main" id="{05B3F379-A16D-491E-93AC-2A89ED86B9C7}"/>
              </a:ext>
            </a:extLst>
          </p:cNvPr>
          <p:cNvSpPr>
            <a:spLocks noGrp="1" noChangeArrowheads="1"/>
          </p:cNvSpPr>
          <p:nvPr>
            <p:ph sz="half" idx="1"/>
          </p:nvPr>
        </p:nvSpPr>
        <p:spPr>
          <a:xfrm>
            <a:off x="914400" y="1447800"/>
            <a:ext cx="5486400" cy="4648200"/>
          </a:xfrm>
        </p:spPr>
        <p:txBody>
          <a:bodyPr/>
          <a:lstStyle/>
          <a:p>
            <a:r>
              <a:rPr lang="en-US" altLang="en-US" sz="2400" b="1" dirty="0"/>
              <a:t>For children with disabilities who have high cost, extraordinary needs.</a:t>
            </a:r>
          </a:p>
          <a:p>
            <a:endParaRPr lang="en-US" altLang="en-US" sz="1050" b="1" dirty="0"/>
          </a:p>
          <a:p>
            <a:r>
              <a:rPr lang="en-US" altLang="en-US" sz="2400" b="1" dirty="0"/>
              <a:t>Funds are often requested for medically fragile children and children in need of additional staff (Ex. 1:1 assistance for activities of daily living skills)</a:t>
            </a:r>
          </a:p>
        </p:txBody>
      </p:sp>
      <p:sp>
        <p:nvSpPr>
          <p:cNvPr id="6148" name="Content Placeholder 1">
            <a:extLst>
              <a:ext uri="{FF2B5EF4-FFF2-40B4-BE49-F238E27FC236}">
                <a16:creationId xmlns:a16="http://schemas.microsoft.com/office/drawing/2014/main" id="{93F8A77D-DCFD-814E-98E9-0D4C2F490A2F}"/>
              </a:ext>
            </a:extLst>
          </p:cNvPr>
          <p:cNvSpPr>
            <a:spLocks noGrp="1"/>
          </p:cNvSpPr>
          <p:nvPr>
            <p:ph sz="half" idx="2"/>
          </p:nvPr>
        </p:nvSpPr>
        <p:spPr>
          <a:xfrm>
            <a:off x="6400800" y="1371600"/>
            <a:ext cx="4876800" cy="4648200"/>
          </a:xfrm>
          <a:solidFill>
            <a:srgbClr val="6185AB"/>
          </a:solidFill>
        </p:spPr>
        <p:txBody>
          <a:bodyPr/>
          <a:lstStyle/>
          <a:p>
            <a:pPr marL="457200" lvl="1" indent="0">
              <a:buNone/>
              <a:defRPr/>
            </a:pPr>
            <a:endParaRPr lang="en-US" altLang="en-US" sz="800" b="1" dirty="0">
              <a:solidFill>
                <a:schemeClr val="bg1"/>
              </a:solidFill>
            </a:endParaRPr>
          </a:p>
          <a:p>
            <a:pPr marL="628650" lvl="1" indent="-457200">
              <a:buFont typeface="Arial" panose="020B0604020202020204" pitchFamily="34" charset="0"/>
              <a:buChar char="•"/>
              <a:defRPr/>
            </a:pPr>
            <a:r>
              <a:rPr lang="en-US" altLang="en-US" sz="2300" b="1" dirty="0">
                <a:solidFill>
                  <a:schemeClr val="bg1"/>
                </a:solidFill>
              </a:rPr>
              <a:t>Accessed via an application</a:t>
            </a:r>
          </a:p>
          <a:p>
            <a:pPr marL="628650" lvl="1" indent="-457200">
              <a:buFont typeface="Arial" panose="020B0604020202020204" pitchFamily="34" charset="0"/>
              <a:buChar char="•"/>
              <a:defRPr/>
            </a:pPr>
            <a:r>
              <a:rPr lang="en-US" altLang="en-US" sz="2300" b="1" dirty="0">
                <a:solidFill>
                  <a:schemeClr val="bg1"/>
                </a:solidFill>
              </a:rPr>
              <a:t>Funds are child specific</a:t>
            </a:r>
          </a:p>
          <a:p>
            <a:pPr marL="628650" lvl="1" indent="-457200">
              <a:buFont typeface="Arial" panose="020B0604020202020204" pitchFamily="34" charset="0"/>
              <a:buChar char="•"/>
              <a:defRPr/>
            </a:pPr>
            <a:r>
              <a:rPr lang="en-US" altLang="en-US" sz="2300" b="1" dirty="0">
                <a:solidFill>
                  <a:schemeClr val="bg1"/>
                </a:solidFill>
              </a:rPr>
              <a:t>A specific child may be funded for up to five years (not necessarily consecutive years)</a:t>
            </a:r>
            <a:endParaRPr lang="en-US" altLang="en-US" sz="1000" b="1" dirty="0">
              <a:solidFill>
                <a:schemeClr val="bg1"/>
              </a:solidFill>
            </a:endParaRPr>
          </a:p>
          <a:p>
            <a:pPr marL="514350" lvl="1" indent="-342900">
              <a:buFont typeface="Arial" panose="020B0604020202020204" pitchFamily="34" charset="0"/>
              <a:buChar char="•"/>
              <a:defRPr/>
            </a:pPr>
            <a:r>
              <a:rPr lang="en-US" altLang="en-US" sz="2200" b="1" dirty="0">
                <a:solidFill>
                  <a:schemeClr val="bg1"/>
                </a:solidFill>
              </a:rPr>
              <a:t>Services must be documented in the child’s IEP</a:t>
            </a:r>
          </a:p>
        </p:txBody>
      </p:sp>
    </p:spTree>
    <p:extLst>
      <p:ext uri="{BB962C8B-B14F-4D97-AF65-F5344CB8AC3E}">
        <p14:creationId xmlns:p14="http://schemas.microsoft.com/office/powerpoint/2010/main" val="4033853009"/>
      </p:ext>
    </p:extLst>
  </p:cSld>
  <p:clrMapOvr>
    <a:masterClrMapping/>
  </p:clrMapOvr>
  <p:transition spd="slow"/>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86E39137-3FC9-4571-A255-FAF48EDF6294}"/>
              </a:ext>
            </a:extLst>
          </p:cNvPr>
          <p:cNvSpPr>
            <a:spLocks noGrp="1"/>
          </p:cNvSpPr>
          <p:nvPr>
            <p:ph type="title"/>
          </p:nvPr>
        </p:nvSpPr>
        <p:spPr>
          <a:xfrm>
            <a:off x="527222" y="304800"/>
            <a:ext cx="11277600" cy="990600"/>
          </a:xfrm>
          <a:ln w="57150">
            <a:solidFill>
              <a:srgbClr val="A2BC36"/>
            </a:solidFill>
            <a:miter lim="800000"/>
            <a:headEnd/>
            <a:tailEnd/>
          </a:ln>
        </p:spPr>
        <p:txBody>
          <a:bodyPr>
            <a:normAutofit fontScale="90000"/>
          </a:bodyPr>
          <a:lstStyle/>
          <a:p>
            <a:pPr algn="ctr"/>
            <a:r>
              <a:rPr lang="en-US" altLang="en-US" dirty="0">
                <a:solidFill>
                  <a:srgbClr val="6185AB"/>
                </a:solidFill>
              </a:rPr>
              <a:t>Federal Targeted Assistance Funds </a:t>
            </a:r>
            <a:br>
              <a:rPr lang="en-US" altLang="en-US" dirty="0">
                <a:solidFill>
                  <a:srgbClr val="6185AB"/>
                </a:solidFill>
              </a:rPr>
            </a:br>
            <a:r>
              <a:rPr lang="en-US" altLang="en-US" sz="2800" dirty="0"/>
              <a:t>PRC 118</a:t>
            </a:r>
            <a:endParaRPr lang="en-US" altLang="en-US" dirty="0"/>
          </a:p>
        </p:txBody>
      </p:sp>
      <p:sp>
        <p:nvSpPr>
          <p:cNvPr id="25603" name="Content Placeholder 2">
            <a:extLst>
              <a:ext uri="{FF2B5EF4-FFF2-40B4-BE49-F238E27FC236}">
                <a16:creationId xmlns:a16="http://schemas.microsoft.com/office/drawing/2014/main" id="{273079A2-89F1-B74D-8FC8-98E7372D7D22}"/>
              </a:ext>
            </a:extLst>
          </p:cNvPr>
          <p:cNvSpPr>
            <a:spLocks noGrp="1"/>
          </p:cNvSpPr>
          <p:nvPr>
            <p:ph sz="half" idx="1"/>
          </p:nvPr>
        </p:nvSpPr>
        <p:spPr>
          <a:xfrm>
            <a:off x="527222" y="1371600"/>
            <a:ext cx="5296929" cy="4648200"/>
          </a:xfrm>
        </p:spPr>
        <p:txBody>
          <a:bodyPr/>
          <a:lstStyle/>
          <a:p>
            <a:pPr marL="0" indent="0">
              <a:buNone/>
              <a:defRPr/>
            </a:pPr>
            <a:r>
              <a:rPr lang="en-US" altLang="en-US" sz="2400" dirty="0"/>
              <a:t>Initiatives supported with Targeted Assistance funds</a:t>
            </a:r>
          </a:p>
          <a:p>
            <a:pPr marL="0" indent="0">
              <a:buNone/>
              <a:defRPr/>
            </a:pPr>
            <a:endParaRPr lang="en-US" altLang="en-US" sz="2400" dirty="0"/>
          </a:p>
          <a:p>
            <a:pPr>
              <a:defRPr/>
            </a:pPr>
            <a:r>
              <a:rPr lang="en-US" altLang="en-US" sz="2400" dirty="0"/>
              <a:t>PBIS</a:t>
            </a:r>
          </a:p>
          <a:p>
            <a:pPr>
              <a:defRPr/>
            </a:pPr>
            <a:r>
              <a:rPr lang="en-US" altLang="en-US" sz="2400" dirty="0"/>
              <a:t>Content Literacy</a:t>
            </a:r>
          </a:p>
          <a:p>
            <a:pPr>
              <a:defRPr/>
            </a:pPr>
            <a:r>
              <a:rPr lang="en-US" altLang="en-US" sz="2400" dirty="0"/>
              <a:t>Personnel</a:t>
            </a:r>
          </a:p>
          <a:p>
            <a:pPr>
              <a:defRPr/>
            </a:pPr>
            <a:r>
              <a:rPr lang="en-US" altLang="en-US" sz="2400" dirty="0"/>
              <a:t>Related Services </a:t>
            </a:r>
          </a:p>
          <a:p>
            <a:pPr>
              <a:defRPr/>
            </a:pPr>
            <a:r>
              <a:rPr lang="en-US" altLang="en-US" sz="2400" dirty="0"/>
              <a:t>Autism Support Team</a:t>
            </a:r>
            <a:endParaRPr lang="en-US" altLang="en-US" sz="2000" dirty="0"/>
          </a:p>
        </p:txBody>
      </p:sp>
      <p:sp>
        <p:nvSpPr>
          <p:cNvPr id="34820" name="Content Placeholder 1">
            <a:extLst>
              <a:ext uri="{FF2B5EF4-FFF2-40B4-BE49-F238E27FC236}">
                <a16:creationId xmlns:a16="http://schemas.microsoft.com/office/drawing/2014/main" id="{AC6CB8D9-3371-49B0-858F-BBE3DF63499D}"/>
              </a:ext>
            </a:extLst>
          </p:cNvPr>
          <p:cNvSpPr>
            <a:spLocks noGrp="1" noChangeArrowheads="1"/>
          </p:cNvSpPr>
          <p:nvPr>
            <p:ph sz="half" idx="2"/>
          </p:nvPr>
        </p:nvSpPr>
        <p:spPr>
          <a:xfrm>
            <a:off x="6277232" y="1447800"/>
            <a:ext cx="5527590" cy="4495800"/>
          </a:xfrm>
          <a:solidFill>
            <a:srgbClr val="6185AB"/>
          </a:solidFill>
        </p:spPr>
        <p:txBody>
          <a:bodyPr/>
          <a:lstStyle/>
          <a:p>
            <a:pPr marL="0" indent="0">
              <a:buNone/>
            </a:pPr>
            <a:r>
              <a:rPr lang="en-US" altLang="en-US" sz="2400" dirty="0">
                <a:solidFill>
                  <a:schemeClr val="bg1"/>
                </a:solidFill>
              </a:rPr>
              <a:t>The funds that are provided to Charter Schools are intended to assist in the challenges faced when recruiting and retaining Related Service personnel (Occupational Therapists, Physical Therapists, Speech-Language Pathologists, and School Psychologists)</a:t>
            </a:r>
          </a:p>
        </p:txBody>
      </p:sp>
    </p:spTree>
    <p:extLst>
      <p:ext uri="{BB962C8B-B14F-4D97-AF65-F5344CB8AC3E}">
        <p14:creationId xmlns:p14="http://schemas.microsoft.com/office/powerpoint/2010/main" val="1802008121"/>
      </p:ext>
    </p:extLst>
  </p:cSld>
  <p:clrMapOvr>
    <a:masterClrMapping/>
  </p:clrMapOvr>
  <p:transition spd="slow"/>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Title 1">
            <a:extLst>
              <a:ext uri="{FF2B5EF4-FFF2-40B4-BE49-F238E27FC236}">
                <a16:creationId xmlns:a16="http://schemas.microsoft.com/office/drawing/2014/main" id="{86E39137-3FC9-4571-A255-FAF48EDF6294}"/>
              </a:ext>
            </a:extLst>
          </p:cNvPr>
          <p:cNvSpPr>
            <a:spLocks noGrp="1"/>
          </p:cNvSpPr>
          <p:nvPr>
            <p:ph type="title"/>
          </p:nvPr>
        </p:nvSpPr>
        <p:spPr>
          <a:xfrm>
            <a:off x="551935" y="304800"/>
            <a:ext cx="11063416" cy="990600"/>
          </a:xfrm>
          <a:ln w="57150">
            <a:solidFill>
              <a:srgbClr val="A2BC36"/>
            </a:solidFill>
            <a:miter lim="800000"/>
            <a:headEnd/>
            <a:tailEnd/>
          </a:ln>
        </p:spPr>
        <p:txBody>
          <a:bodyPr>
            <a:normAutofit fontScale="90000"/>
          </a:bodyPr>
          <a:lstStyle/>
          <a:p>
            <a:pPr algn="ctr"/>
            <a:r>
              <a:rPr lang="en-US" altLang="en-US" dirty="0">
                <a:solidFill>
                  <a:srgbClr val="6185AB"/>
                </a:solidFill>
              </a:rPr>
              <a:t>Federal Targeted Assistance Funds </a:t>
            </a:r>
            <a:br>
              <a:rPr lang="en-US" altLang="en-US" dirty="0">
                <a:solidFill>
                  <a:srgbClr val="6185AB"/>
                </a:solidFill>
              </a:rPr>
            </a:br>
            <a:r>
              <a:rPr lang="en-US" altLang="en-US" sz="2800" dirty="0"/>
              <a:t>PRC 119</a:t>
            </a:r>
            <a:endParaRPr lang="en-US" altLang="en-US" dirty="0"/>
          </a:p>
        </p:txBody>
      </p:sp>
      <p:sp>
        <p:nvSpPr>
          <p:cNvPr id="25603" name="Content Placeholder 2">
            <a:extLst>
              <a:ext uri="{FF2B5EF4-FFF2-40B4-BE49-F238E27FC236}">
                <a16:creationId xmlns:a16="http://schemas.microsoft.com/office/drawing/2014/main" id="{273079A2-89F1-B74D-8FC8-98E7372D7D22}"/>
              </a:ext>
            </a:extLst>
          </p:cNvPr>
          <p:cNvSpPr>
            <a:spLocks noGrp="1"/>
          </p:cNvSpPr>
          <p:nvPr>
            <p:ph sz="half" idx="1"/>
          </p:nvPr>
        </p:nvSpPr>
        <p:spPr>
          <a:xfrm>
            <a:off x="576650" y="1524000"/>
            <a:ext cx="5467865" cy="4554891"/>
          </a:xfrm>
        </p:spPr>
        <p:txBody>
          <a:bodyPr/>
          <a:lstStyle/>
          <a:p>
            <a:pPr marL="0" indent="0">
              <a:buNone/>
              <a:defRPr/>
            </a:pPr>
            <a:r>
              <a:rPr lang="en-US" altLang="en-US" sz="2400" dirty="0"/>
              <a:t>Supported with Targeted Assistance funds for Preschool initiatives: </a:t>
            </a:r>
          </a:p>
          <a:p>
            <a:pPr>
              <a:defRPr/>
            </a:pPr>
            <a:r>
              <a:rPr lang="en-US" altLang="en-US" sz="2400" dirty="0"/>
              <a:t>Assessment Teams</a:t>
            </a:r>
          </a:p>
          <a:p>
            <a:pPr>
              <a:defRPr/>
            </a:pPr>
            <a:r>
              <a:rPr lang="en-US" altLang="en-US" sz="2400" dirty="0"/>
              <a:t>Early Literacy Sites</a:t>
            </a:r>
          </a:p>
          <a:p>
            <a:pPr>
              <a:defRPr/>
            </a:pPr>
            <a:r>
              <a:rPr lang="en-US" altLang="en-US" sz="2400" dirty="0"/>
              <a:t>Outdoor learning Environments</a:t>
            </a:r>
          </a:p>
          <a:p>
            <a:pPr>
              <a:defRPr/>
            </a:pPr>
            <a:r>
              <a:rPr lang="en-US" altLang="en-US" sz="2400" dirty="0"/>
              <a:t>Center on the Social Emotional Foundation for  Early learning (CSEFEL) sites</a:t>
            </a:r>
          </a:p>
          <a:p>
            <a:pPr>
              <a:defRPr/>
            </a:pPr>
            <a:r>
              <a:rPr lang="en-US" altLang="en-US" sz="2400" dirty="0"/>
              <a:t>Special Projects</a:t>
            </a:r>
          </a:p>
        </p:txBody>
      </p:sp>
      <p:sp>
        <p:nvSpPr>
          <p:cNvPr id="34820" name="Content Placeholder 1">
            <a:extLst>
              <a:ext uri="{FF2B5EF4-FFF2-40B4-BE49-F238E27FC236}">
                <a16:creationId xmlns:a16="http://schemas.microsoft.com/office/drawing/2014/main" id="{AC6CB8D9-3371-49B0-858F-BBE3DF63499D}"/>
              </a:ext>
            </a:extLst>
          </p:cNvPr>
          <p:cNvSpPr>
            <a:spLocks noGrp="1" noChangeArrowheads="1"/>
          </p:cNvSpPr>
          <p:nvPr>
            <p:ph sz="half" idx="2"/>
          </p:nvPr>
        </p:nvSpPr>
        <p:spPr>
          <a:xfrm>
            <a:off x="6466703" y="1524000"/>
            <a:ext cx="5148647" cy="4217773"/>
          </a:xfrm>
          <a:solidFill>
            <a:srgbClr val="6185AB"/>
          </a:solidFill>
        </p:spPr>
        <p:txBody>
          <a:bodyPr/>
          <a:lstStyle/>
          <a:p>
            <a:pPr marL="0" indent="0">
              <a:buNone/>
            </a:pPr>
            <a:r>
              <a:rPr lang="en-US" altLang="en-US" sz="2400" dirty="0">
                <a:solidFill>
                  <a:schemeClr val="bg1"/>
                </a:solidFill>
              </a:rPr>
              <a:t>Funds can support professional development for Preschool Coordinators. </a:t>
            </a:r>
          </a:p>
        </p:txBody>
      </p:sp>
    </p:spTree>
    <p:extLst>
      <p:ext uri="{BB962C8B-B14F-4D97-AF65-F5344CB8AC3E}">
        <p14:creationId xmlns:p14="http://schemas.microsoft.com/office/powerpoint/2010/main" val="3790826425"/>
      </p:ext>
    </p:extLst>
  </p:cSld>
  <p:clrMapOvr>
    <a:masterClrMapping/>
  </p:clrMapOvr>
  <p:transition spd="slow"/>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1551830" y="15240"/>
            <a:ext cx="9144000" cy="6172200"/>
          </a:xfrm>
          <a:prstGeom prst="rect">
            <a:avLst/>
          </a:prstGeom>
          <a:solidFill>
            <a:schemeClr val="accent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919163" eaLnBrk="0" fontAlgn="base" hangingPunct="0">
              <a:spcBef>
                <a:spcPct val="20000"/>
              </a:spcBef>
              <a:spcAft>
                <a:spcPct val="0"/>
              </a:spcAft>
            </a:pPr>
            <a:endParaRPr lang="en-US" sz="3200" b="1" dirty="0">
              <a:solidFill>
                <a:prstClr val="white"/>
              </a:solidFill>
              <a:latin typeface="Calibri" panose="020F0502020204030204"/>
            </a:endParaRPr>
          </a:p>
        </p:txBody>
      </p:sp>
      <p:sp>
        <p:nvSpPr>
          <p:cNvPr id="6" name="Slide Number Placeholder 5"/>
          <p:cNvSpPr>
            <a:spLocks noGrp="1"/>
          </p:cNvSpPr>
          <p:nvPr>
            <p:ph type="sldNum" sz="quarter" idx="12"/>
          </p:nvPr>
        </p:nvSpPr>
        <p:spPr/>
        <p:txBody>
          <a:bodyPr/>
          <a:lstStyle/>
          <a:p>
            <a:pPr eaLnBrk="0" fontAlgn="base" hangingPunct="0">
              <a:spcBef>
                <a:spcPct val="20000"/>
              </a:spcBef>
              <a:spcAft>
                <a:spcPct val="0"/>
              </a:spcAft>
            </a:pPr>
            <a:fld id="{ADAA8C77-C57D-41C2-9D50-0668B7B3E2F5}" type="slidenum">
              <a:rPr lang="en-US" sz="1200" b="1">
                <a:solidFill>
                  <a:prstClr val="black"/>
                </a:solidFill>
                <a:latin typeface="Times" pitchFamily="18" charset="0"/>
              </a:rPr>
              <a:pPr eaLnBrk="0" fontAlgn="base" hangingPunct="0">
                <a:spcBef>
                  <a:spcPct val="20000"/>
                </a:spcBef>
                <a:spcAft>
                  <a:spcPct val="0"/>
                </a:spcAft>
              </a:pPr>
              <a:t>9</a:t>
            </a:fld>
            <a:endParaRPr lang="en-US" sz="1200" b="1" dirty="0">
              <a:solidFill>
                <a:prstClr val="black"/>
              </a:solidFill>
              <a:latin typeface="Times" pitchFamily="18"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799353" y="6344061"/>
            <a:ext cx="2375303" cy="348378"/>
          </a:xfrm>
          <a:prstGeom prst="rect">
            <a:avLst/>
          </a:prstGeom>
        </p:spPr>
      </p:pic>
      <p:sp>
        <p:nvSpPr>
          <p:cNvPr id="7" name="Title 4"/>
          <p:cNvSpPr>
            <a:spLocks noGrp="1"/>
          </p:cNvSpPr>
          <p:nvPr>
            <p:ph type="title"/>
          </p:nvPr>
        </p:nvSpPr>
        <p:spPr>
          <a:xfrm>
            <a:off x="1981201" y="174403"/>
            <a:ext cx="8193261" cy="994172"/>
          </a:xfrm>
        </p:spPr>
        <p:txBody>
          <a:bodyPr>
            <a:normAutofit/>
          </a:bodyPr>
          <a:lstStyle/>
          <a:p>
            <a:r>
              <a:rPr lang="en-US" sz="3800" b="1" dirty="0">
                <a:solidFill>
                  <a:schemeClr val="bg1"/>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State Base Allocation</a:t>
            </a:r>
          </a:p>
        </p:txBody>
      </p:sp>
      <p:sp>
        <p:nvSpPr>
          <p:cNvPr id="11" name="Content Placeholder 8"/>
          <p:cNvSpPr>
            <a:spLocks noGrp="1"/>
          </p:cNvSpPr>
          <p:nvPr>
            <p:ph idx="1"/>
          </p:nvPr>
        </p:nvSpPr>
        <p:spPr>
          <a:xfrm>
            <a:off x="2055620" y="1325197"/>
            <a:ext cx="7983731" cy="4104449"/>
          </a:xfrm>
        </p:spPr>
        <p:txBody>
          <a:bodyPr vert="horz" lIns="68580" tIns="34290" rIns="68580" bIns="34290" rtlCol="0" anchor="t">
            <a:normAutofit/>
          </a:bodyPr>
          <a:lstStyle/>
          <a:p>
            <a:pPr marL="341313" indent="0"/>
            <a:endParaRPr lang="en-US" sz="2800" dirty="0"/>
          </a:p>
          <a:p>
            <a:pPr lvl="1"/>
            <a:endParaRPr lang="en-US" sz="2100" b="1" dirty="0">
              <a:solidFill>
                <a:schemeClr val="bg1"/>
              </a:solidFill>
            </a:endParaRPr>
          </a:p>
          <a:p>
            <a:pPr lvl="1"/>
            <a:endParaRPr lang="en-US" sz="2100" b="1" dirty="0">
              <a:solidFill>
                <a:schemeClr val="bg1"/>
              </a:solidFill>
            </a:endParaRPr>
          </a:p>
        </p:txBody>
      </p:sp>
      <p:sp>
        <p:nvSpPr>
          <p:cNvPr id="10" name="Rectangle 3">
            <a:extLst>
              <a:ext uri="{FF2B5EF4-FFF2-40B4-BE49-F238E27FC236}">
                <a16:creationId xmlns:a16="http://schemas.microsoft.com/office/drawing/2014/main" id="{33716BBB-29E6-47D6-B4E5-9231F0DB3B06}"/>
              </a:ext>
            </a:extLst>
          </p:cNvPr>
          <p:cNvSpPr txBox="1">
            <a:spLocks/>
          </p:cNvSpPr>
          <p:nvPr/>
        </p:nvSpPr>
        <p:spPr>
          <a:xfrm>
            <a:off x="1981200" y="1219201"/>
            <a:ext cx="8001000" cy="4906963"/>
          </a:xfrm>
          <a:prstGeom prst="rect">
            <a:avLst/>
          </a:prstGeom>
        </p:spPr>
        <p:txBody>
          <a:bodyPr vert="horz" lIns="91440" tIns="45720" rIns="91440" bIns="45720" rtlCol="0">
            <a:normAutofit lnSpcReduction="10000"/>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341313" indent="-341313"/>
            <a:r>
              <a:rPr lang="en-US" altLang="en-US" sz="2600" b="1" dirty="0">
                <a:solidFill>
                  <a:prstClr val="white"/>
                </a:solidFill>
                <a:latin typeface="Calibri" panose="020F0502020204030204"/>
              </a:rPr>
              <a:t>New Charter Schools are funded based on the base allocation per ADM of the LEA where the student previously attended.</a:t>
            </a:r>
          </a:p>
          <a:p>
            <a:pPr marL="341313" indent="-341313">
              <a:buNone/>
            </a:pPr>
            <a:endParaRPr lang="en-US" altLang="en-US" sz="2600" b="1" dirty="0">
              <a:solidFill>
                <a:prstClr val="white"/>
              </a:solidFill>
              <a:latin typeface="Calibri" panose="020F0502020204030204"/>
            </a:endParaRPr>
          </a:p>
          <a:p>
            <a:pPr marL="341313" indent="-341313"/>
            <a:r>
              <a:rPr lang="en-US" altLang="en-US" sz="2600" b="1" dirty="0">
                <a:solidFill>
                  <a:prstClr val="white"/>
                </a:solidFill>
                <a:latin typeface="Calibri" panose="020F0502020204030204"/>
              </a:rPr>
              <a:t>Kindergarten Students – base allocation per ADM of the LEA where the student would have attended.</a:t>
            </a:r>
          </a:p>
          <a:p>
            <a:pPr marL="341313" indent="-341313">
              <a:buNone/>
            </a:pPr>
            <a:endParaRPr lang="en-US" altLang="en-US" sz="2600" b="1" dirty="0">
              <a:solidFill>
                <a:prstClr val="white"/>
              </a:solidFill>
              <a:latin typeface="Calibri" panose="020F0502020204030204"/>
            </a:endParaRPr>
          </a:p>
          <a:p>
            <a:pPr marL="341313" indent="-341313"/>
            <a:r>
              <a:rPr lang="en-US" altLang="en-US" sz="2600" b="1" dirty="0">
                <a:solidFill>
                  <a:prstClr val="white"/>
                </a:solidFill>
                <a:latin typeface="Calibri" panose="020F0502020204030204"/>
              </a:rPr>
              <a:t>Other – Private Schools, Home Schools, etc.- base allocation per ADM where the new charter is located.</a:t>
            </a:r>
          </a:p>
          <a:p>
            <a:pPr marL="0" indent="0">
              <a:buNone/>
            </a:pPr>
            <a:endParaRPr lang="en-US" altLang="en-US" sz="2600" b="1" dirty="0">
              <a:solidFill>
                <a:prstClr val="white"/>
              </a:solidFill>
              <a:latin typeface="Calibri" panose="020F0502020204030204"/>
            </a:endParaRPr>
          </a:p>
          <a:p>
            <a:pPr marL="341313" indent="-341313"/>
            <a:r>
              <a:rPr lang="en-US" altLang="en-US" sz="2600" b="1" dirty="0">
                <a:solidFill>
                  <a:prstClr val="white"/>
                </a:solidFill>
                <a:latin typeface="Calibri" panose="020F0502020204030204"/>
              </a:rPr>
              <a:t>Year 2 – Base allocations per ADM of the LEA where the Charter School is located.</a:t>
            </a:r>
          </a:p>
          <a:p>
            <a:pPr marL="341313" indent="-341313"/>
            <a:endParaRPr lang="en-US" altLang="en-US" sz="2800" b="1" dirty="0">
              <a:solidFill>
                <a:prstClr val="white"/>
              </a:solidFill>
              <a:latin typeface="Calibri" panose="020F0502020204030204"/>
            </a:endParaRPr>
          </a:p>
        </p:txBody>
      </p:sp>
    </p:spTree>
    <p:extLst>
      <p:ext uri="{BB962C8B-B14F-4D97-AF65-F5344CB8AC3E}">
        <p14:creationId xmlns:p14="http://schemas.microsoft.com/office/powerpoint/2010/main" val="25689193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 calcmode="lin" valueType="num">
                                      <p:cBhvr additive="base">
                                        <p:cTn id="7" dur="1000" fill="hold"/>
                                        <p:tgtEl>
                                          <p:spTgt spid="10">
                                            <p:txEl>
                                              <p:pRg st="0" end="0"/>
                                            </p:txEl>
                                          </p:spTgt>
                                        </p:tgtEl>
                                        <p:attrNameLst>
                                          <p:attrName>ppt_x</p:attrName>
                                        </p:attrNameLst>
                                      </p:cBhvr>
                                      <p:tavLst>
                                        <p:tav tm="0">
                                          <p:val>
                                            <p:strVal val="0-#ppt_w/2"/>
                                          </p:val>
                                        </p:tav>
                                        <p:tav tm="100000">
                                          <p:val>
                                            <p:strVal val="#ppt_x"/>
                                          </p:val>
                                        </p:tav>
                                      </p:tavLst>
                                    </p:anim>
                                    <p:anim calcmode="lin" valueType="num">
                                      <p:cBhvr additive="base">
                                        <p:cTn id="8" dur="1000" fill="hold"/>
                                        <p:tgtEl>
                                          <p:spTgt spid="1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
                                            <p:txEl>
                                              <p:pRg st="2" end="2"/>
                                            </p:txEl>
                                          </p:spTgt>
                                        </p:tgtEl>
                                        <p:attrNameLst>
                                          <p:attrName>style.visibility</p:attrName>
                                        </p:attrNameLst>
                                      </p:cBhvr>
                                      <p:to>
                                        <p:strVal val="visible"/>
                                      </p:to>
                                    </p:set>
                                    <p:anim calcmode="lin" valueType="num">
                                      <p:cBhvr additive="base">
                                        <p:cTn id="13" dur="1000" fill="hold"/>
                                        <p:tgtEl>
                                          <p:spTgt spid="10">
                                            <p:txEl>
                                              <p:pRg st="2" end="2"/>
                                            </p:txEl>
                                          </p:spTgt>
                                        </p:tgtEl>
                                        <p:attrNameLst>
                                          <p:attrName>ppt_x</p:attrName>
                                        </p:attrNameLst>
                                      </p:cBhvr>
                                      <p:tavLst>
                                        <p:tav tm="0">
                                          <p:val>
                                            <p:strVal val="0-#ppt_w/2"/>
                                          </p:val>
                                        </p:tav>
                                        <p:tav tm="100000">
                                          <p:val>
                                            <p:strVal val="#ppt_x"/>
                                          </p:val>
                                        </p:tav>
                                      </p:tavLst>
                                    </p:anim>
                                    <p:anim calcmode="lin" valueType="num">
                                      <p:cBhvr additive="base">
                                        <p:cTn id="14" dur="1000" fill="hold"/>
                                        <p:tgtEl>
                                          <p:spTgt spid="10">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
                                            <p:txEl>
                                              <p:pRg st="4" end="4"/>
                                            </p:txEl>
                                          </p:spTgt>
                                        </p:tgtEl>
                                        <p:attrNameLst>
                                          <p:attrName>style.visibility</p:attrName>
                                        </p:attrNameLst>
                                      </p:cBhvr>
                                      <p:to>
                                        <p:strVal val="visible"/>
                                      </p:to>
                                    </p:set>
                                    <p:anim calcmode="lin" valueType="num">
                                      <p:cBhvr additive="base">
                                        <p:cTn id="19" dur="1000" fill="hold"/>
                                        <p:tgtEl>
                                          <p:spTgt spid="10">
                                            <p:txEl>
                                              <p:pRg st="4" end="4"/>
                                            </p:txEl>
                                          </p:spTgt>
                                        </p:tgtEl>
                                        <p:attrNameLst>
                                          <p:attrName>ppt_x</p:attrName>
                                        </p:attrNameLst>
                                      </p:cBhvr>
                                      <p:tavLst>
                                        <p:tav tm="0">
                                          <p:val>
                                            <p:strVal val="0-#ppt_w/2"/>
                                          </p:val>
                                        </p:tav>
                                        <p:tav tm="100000">
                                          <p:val>
                                            <p:strVal val="#ppt_x"/>
                                          </p:val>
                                        </p:tav>
                                      </p:tavLst>
                                    </p:anim>
                                    <p:anim calcmode="lin" valueType="num">
                                      <p:cBhvr additive="base">
                                        <p:cTn id="20" dur="1000" fill="hold"/>
                                        <p:tgtEl>
                                          <p:spTgt spid="10">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
                                            <p:txEl>
                                              <p:pRg st="6" end="6"/>
                                            </p:txEl>
                                          </p:spTgt>
                                        </p:tgtEl>
                                        <p:attrNameLst>
                                          <p:attrName>style.visibility</p:attrName>
                                        </p:attrNameLst>
                                      </p:cBhvr>
                                      <p:to>
                                        <p:strVal val="visible"/>
                                      </p:to>
                                    </p:set>
                                    <p:anim calcmode="lin" valueType="num">
                                      <p:cBhvr additive="base">
                                        <p:cTn id="25" dur="1000" fill="hold"/>
                                        <p:tgtEl>
                                          <p:spTgt spid="10">
                                            <p:txEl>
                                              <p:pRg st="6" end="6"/>
                                            </p:txEl>
                                          </p:spTgt>
                                        </p:tgtEl>
                                        <p:attrNameLst>
                                          <p:attrName>ppt_x</p:attrName>
                                        </p:attrNameLst>
                                      </p:cBhvr>
                                      <p:tavLst>
                                        <p:tav tm="0">
                                          <p:val>
                                            <p:strVal val="0-#ppt_w/2"/>
                                          </p:val>
                                        </p:tav>
                                        <p:tav tm="100000">
                                          <p:val>
                                            <p:strVal val="#ppt_x"/>
                                          </p:val>
                                        </p:tav>
                                      </p:tavLst>
                                    </p:anim>
                                    <p:anim calcmode="lin" valueType="num">
                                      <p:cBhvr additive="base">
                                        <p:cTn id="26" dur="1000" fill="hold"/>
                                        <p:tgtEl>
                                          <p:spTgt spid="10">
                                            <p:txEl>
                                              <p:pRg st="6" end="6"/>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a:extLst>
              <a:ext uri="{FF2B5EF4-FFF2-40B4-BE49-F238E27FC236}">
                <a16:creationId xmlns:a16="http://schemas.microsoft.com/office/drawing/2014/main" id="{49D40A15-AB03-4FF5-8816-048FB2527AA4}"/>
              </a:ext>
            </a:extLst>
          </p:cNvPr>
          <p:cNvSpPr>
            <a:spLocks noGrp="1"/>
          </p:cNvSpPr>
          <p:nvPr>
            <p:ph type="title"/>
          </p:nvPr>
        </p:nvSpPr>
        <p:spPr>
          <a:xfrm>
            <a:off x="461319" y="304800"/>
            <a:ext cx="11219935" cy="990600"/>
          </a:xfrm>
          <a:ln w="57150">
            <a:solidFill>
              <a:srgbClr val="A2BC36"/>
            </a:solidFill>
            <a:miter lim="800000"/>
            <a:headEnd/>
            <a:tailEnd/>
          </a:ln>
        </p:spPr>
        <p:txBody>
          <a:bodyPr>
            <a:normAutofit fontScale="90000"/>
          </a:bodyPr>
          <a:lstStyle/>
          <a:p>
            <a:pPr algn="ctr"/>
            <a:r>
              <a:rPr lang="en-US" altLang="en-US" dirty="0">
                <a:solidFill>
                  <a:srgbClr val="6185AB"/>
                </a:solidFill>
              </a:rPr>
              <a:t>NC State Improvement Plan Funds </a:t>
            </a:r>
            <a:br>
              <a:rPr lang="en-US" altLang="en-US" dirty="0">
                <a:solidFill>
                  <a:srgbClr val="6185AB"/>
                </a:solidFill>
              </a:rPr>
            </a:br>
            <a:r>
              <a:rPr lang="en-US" altLang="en-US" sz="2800" dirty="0"/>
              <a:t>PRC 082</a:t>
            </a:r>
            <a:endParaRPr lang="en-US" altLang="en-US" dirty="0"/>
          </a:p>
        </p:txBody>
      </p:sp>
      <p:sp>
        <p:nvSpPr>
          <p:cNvPr id="24579" name="Content Placeholder 2">
            <a:extLst>
              <a:ext uri="{FF2B5EF4-FFF2-40B4-BE49-F238E27FC236}">
                <a16:creationId xmlns:a16="http://schemas.microsoft.com/office/drawing/2014/main" id="{65761C6D-0D1B-443C-B7C4-C03710D15AE5}"/>
              </a:ext>
            </a:extLst>
          </p:cNvPr>
          <p:cNvSpPr>
            <a:spLocks noGrp="1" noChangeArrowheads="1"/>
          </p:cNvSpPr>
          <p:nvPr>
            <p:ph sz="half" idx="1"/>
          </p:nvPr>
        </p:nvSpPr>
        <p:spPr>
          <a:xfrm>
            <a:off x="603420" y="1445741"/>
            <a:ext cx="5163065" cy="4648200"/>
          </a:xfrm>
        </p:spPr>
        <p:txBody>
          <a:bodyPr/>
          <a:lstStyle/>
          <a:p>
            <a:r>
              <a:rPr lang="en-US" altLang="en-US" sz="2400" dirty="0"/>
              <a:t>The North Carolina State Improvement Project (NC SIP) provides personnel development and program support services to significantly improve the performance and success of students with disabilities in North Carolina. </a:t>
            </a:r>
          </a:p>
        </p:txBody>
      </p:sp>
      <p:sp>
        <p:nvSpPr>
          <p:cNvPr id="24580" name="Content Placeholder 1">
            <a:extLst>
              <a:ext uri="{FF2B5EF4-FFF2-40B4-BE49-F238E27FC236}">
                <a16:creationId xmlns:a16="http://schemas.microsoft.com/office/drawing/2014/main" id="{A38380E4-3951-499C-B3A0-3DD25DD2006A}"/>
              </a:ext>
            </a:extLst>
          </p:cNvPr>
          <p:cNvSpPr>
            <a:spLocks noGrp="1" noChangeArrowheads="1"/>
          </p:cNvSpPr>
          <p:nvPr>
            <p:ph sz="half" idx="2"/>
          </p:nvPr>
        </p:nvSpPr>
        <p:spPr>
          <a:xfrm>
            <a:off x="6248400" y="1447800"/>
            <a:ext cx="5432854" cy="4491681"/>
          </a:xfrm>
          <a:solidFill>
            <a:srgbClr val="6185AB"/>
          </a:solidFill>
        </p:spPr>
        <p:txBody>
          <a:bodyPr/>
          <a:lstStyle/>
          <a:p>
            <a:r>
              <a:rPr lang="en-US" altLang="en-US" sz="2100" dirty="0">
                <a:solidFill>
                  <a:schemeClr val="bg1"/>
                </a:solidFill>
              </a:rPr>
              <a:t>Previously there have been NC SIP research-based sites that focus on</a:t>
            </a:r>
          </a:p>
          <a:p>
            <a:pPr lvl="1"/>
            <a:r>
              <a:rPr lang="en-US" altLang="en-US" sz="1900" dirty="0">
                <a:solidFill>
                  <a:schemeClr val="bg1"/>
                </a:solidFill>
              </a:rPr>
              <a:t>reading and writing instruction</a:t>
            </a:r>
          </a:p>
          <a:p>
            <a:pPr lvl="1"/>
            <a:r>
              <a:rPr lang="en-US" altLang="en-US" sz="1900" dirty="0">
                <a:solidFill>
                  <a:schemeClr val="bg1"/>
                </a:solidFill>
              </a:rPr>
              <a:t>research-based mathematics instruction sites</a:t>
            </a:r>
          </a:p>
          <a:p>
            <a:r>
              <a:rPr lang="en-US" altLang="en-US" sz="2100" dirty="0">
                <a:solidFill>
                  <a:schemeClr val="bg1"/>
                </a:solidFill>
              </a:rPr>
              <a:t>A growing network of sites focusing on Early Literacy</a:t>
            </a:r>
          </a:p>
        </p:txBody>
      </p:sp>
    </p:spTree>
    <p:extLst>
      <p:ext uri="{BB962C8B-B14F-4D97-AF65-F5344CB8AC3E}">
        <p14:creationId xmlns:p14="http://schemas.microsoft.com/office/powerpoint/2010/main" val="4121109697"/>
      </p:ext>
    </p:extLst>
  </p:cSld>
  <p:clrMapOvr>
    <a:masterClrMapping/>
  </p:clrMapOvr>
  <p:transition spd="slow"/>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30" name="Group 1"/>
          <p:cNvGrpSpPr>
            <a:grpSpLocks/>
          </p:cNvGrpSpPr>
          <p:nvPr/>
        </p:nvGrpSpPr>
        <p:grpSpPr bwMode="auto">
          <a:xfrm>
            <a:off x="1564071" y="1102948"/>
            <a:ext cx="8862523" cy="4990307"/>
            <a:chOff x="228600" y="1219200"/>
            <a:chExt cx="8686800" cy="4389120"/>
          </a:xfrm>
        </p:grpSpPr>
        <p:sp>
          <p:nvSpPr>
            <p:cNvPr id="5" name="Rectangle 4"/>
            <p:cNvSpPr/>
            <p:nvPr/>
          </p:nvSpPr>
          <p:spPr>
            <a:xfrm>
              <a:off x="228600" y="1219200"/>
              <a:ext cx="8686800" cy="4389120"/>
            </a:xfrm>
            <a:prstGeom prst="rect">
              <a:avLst/>
            </a:prstGeom>
            <a:ln>
              <a:noFill/>
            </a:ln>
          </p:spPr>
          <p:style>
            <a:lnRef idx="2">
              <a:schemeClr val="accent6"/>
            </a:lnRef>
            <a:fillRef idx="1">
              <a:schemeClr val="lt1"/>
            </a:fillRef>
            <a:effectRef idx="0">
              <a:schemeClr val="accent6"/>
            </a:effectRef>
            <a:fontRef idx="minor">
              <a:schemeClr val="dk1"/>
            </a:fontRef>
          </p:style>
        </p:sp>
        <p:sp>
          <p:nvSpPr>
            <p:cNvPr id="6" name="Freeform 5"/>
            <p:cNvSpPr/>
            <p:nvPr/>
          </p:nvSpPr>
          <p:spPr>
            <a:xfrm>
              <a:off x="1988163" y="1374168"/>
              <a:ext cx="5777512" cy="1097647"/>
            </a:xfrm>
            <a:custGeom>
              <a:avLst/>
              <a:gdLst>
                <a:gd name="connsiteX0" fmla="*/ 0 w 5776722"/>
                <a:gd name="connsiteY0" fmla="*/ 0 h 1219163"/>
                <a:gd name="connsiteX1" fmla="*/ 5167141 w 5776722"/>
                <a:gd name="connsiteY1" fmla="*/ 0 h 1219163"/>
                <a:gd name="connsiteX2" fmla="*/ 5776722 w 5776722"/>
                <a:gd name="connsiteY2" fmla="*/ 609582 h 1219163"/>
                <a:gd name="connsiteX3" fmla="*/ 5167141 w 5776722"/>
                <a:gd name="connsiteY3" fmla="*/ 1219163 h 1219163"/>
                <a:gd name="connsiteX4" fmla="*/ 0 w 5776722"/>
                <a:gd name="connsiteY4" fmla="*/ 1219163 h 1219163"/>
                <a:gd name="connsiteX5" fmla="*/ 0 w 5776722"/>
                <a:gd name="connsiteY5" fmla="*/ 0 h 121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76722" h="1219163">
                  <a:moveTo>
                    <a:pt x="5776722" y="1219162"/>
                  </a:moveTo>
                  <a:lnTo>
                    <a:pt x="609581" y="1219162"/>
                  </a:lnTo>
                  <a:lnTo>
                    <a:pt x="0" y="609581"/>
                  </a:lnTo>
                  <a:lnTo>
                    <a:pt x="609581" y="1"/>
                  </a:lnTo>
                  <a:lnTo>
                    <a:pt x="5776722" y="1"/>
                  </a:lnTo>
                  <a:lnTo>
                    <a:pt x="5776722" y="1219162"/>
                  </a:lnTo>
                  <a:close/>
                </a:path>
              </a:pathLst>
            </a:custGeom>
            <a:ln>
              <a:solidFill>
                <a:srgbClr val="6185AB"/>
              </a:solidFill>
            </a:ln>
          </p:spPr>
          <p:style>
            <a:lnRef idx="2">
              <a:schemeClr val="accent6"/>
            </a:lnRef>
            <a:fillRef idx="1">
              <a:schemeClr val="lt1"/>
            </a:fillRef>
            <a:effectRef idx="0">
              <a:schemeClr val="accent6"/>
            </a:effectRef>
            <a:fontRef idx="minor">
              <a:schemeClr val="dk1"/>
            </a:fontRef>
          </p:style>
          <p:txBody>
            <a:bodyPr lIns="842408" tIns="121921" rIns="227584" bIns="121921" spcCol="1270"/>
            <a:lstStyle/>
            <a:p>
              <a:pPr marL="461963" lvl="1" algn="just" defTabSz="1422400" eaLnBrk="0" fontAlgn="base" hangingPunct="0">
                <a:lnSpc>
                  <a:spcPct val="90000"/>
                </a:lnSpc>
                <a:spcBef>
                  <a:spcPct val="0"/>
                </a:spcBef>
                <a:spcAft>
                  <a:spcPct val="15000"/>
                </a:spcAft>
                <a:defRPr/>
              </a:pPr>
              <a:r>
                <a:rPr lang="en-US" sz="3200" dirty="0">
                  <a:solidFill>
                    <a:srgbClr val="6185AB"/>
                  </a:solidFill>
                  <a:effectLst>
                    <a:outerShdw blurRad="38100" dist="38100" dir="2700000" algn="tl">
                      <a:srgbClr val="000000">
                        <a:alpha val="43137"/>
                      </a:srgbClr>
                    </a:outerShdw>
                  </a:effectLst>
                  <a:latin typeface="Arial"/>
                  <a:ea typeface="ヒラギノ角ゴ Pro W3"/>
                </a:rPr>
                <a:t>Budget </a:t>
              </a:r>
              <a:r>
                <a:rPr lang="en-US" sz="2800" dirty="0">
                  <a:solidFill>
                    <a:srgbClr val="6185AB"/>
                  </a:solidFill>
                  <a:effectLst>
                    <a:outerShdw blurRad="38100" dist="38100" dir="2700000" algn="tl">
                      <a:srgbClr val="000000">
                        <a:alpha val="43137"/>
                      </a:srgbClr>
                    </a:outerShdw>
                  </a:effectLst>
                  <a:latin typeface="Arial"/>
                  <a:ea typeface="ヒラギノ角ゴ Pro W3"/>
                </a:rPr>
                <a:t>vs.</a:t>
              </a:r>
              <a:r>
                <a:rPr lang="en-US" sz="3200" dirty="0">
                  <a:solidFill>
                    <a:srgbClr val="6185AB"/>
                  </a:solidFill>
                  <a:effectLst>
                    <a:outerShdw blurRad="38100" dist="38100" dir="2700000" algn="tl">
                      <a:srgbClr val="000000">
                        <a:alpha val="43137"/>
                      </a:srgbClr>
                    </a:outerShdw>
                  </a:effectLst>
                  <a:latin typeface="Arial"/>
                  <a:ea typeface="ヒラギノ角ゴ Pro W3"/>
                </a:rPr>
                <a:t> Expenditures</a:t>
              </a:r>
            </a:p>
            <a:p>
              <a:pPr marL="461963" lvl="1" algn="r" defTabSz="1422400" eaLnBrk="0" fontAlgn="base" hangingPunct="0">
                <a:lnSpc>
                  <a:spcPct val="90000"/>
                </a:lnSpc>
                <a:spcBef>
                  <a:spcPct val="0"/>
                </a:spcBef>
                <a:spcAft>
                  <a:spcPct val="15000"/>
                </a:spcAft>
                <a:defRPr/>
              </a:pPr>
              <a:r>
                <a:rPr lang="en-US" sz="2000" dirty="0">
                  <a:solidFill>
                    <a:srgbClr val="00B050"/>
                  </a:solidFill>
                  <a:latin typeface="Arial"/>
                  <a:ea typeface="ヒラギノ角ゴ Pro W3"/>
                </a:rPr>
                <a:t>Exceeds 10%</a:t>
              </a:r>
            </a:p>
            <a:p>
              <a:pPr marL="919163" lvl="1" indent="-457200" algn="just" defTabSz="1422400" eaLnBrk="0" fontAlgn="base" hangingPunct="0">
                <a:lnSpc>
                  <a:spcPct val="90000"/>
                </a:lnSpc>
                <a:spcBef>
                  <a:spcPct val="0"/>
                </a:spcBef>
                <a:spcAft>
                  <a:spcPct val="15000"/>
                </a:spcAft>
                <a:buFont typeface="Arial" panose="020B0604020202020204" pitchFamily="34" charset="0"/>
                <a:buChar char="•"/>
                <a:defRPr/>
              </a:pPr>
              <a:endParaRPr lang="en-US" sz="3200" dirty="0">
                <a:solidFill>
                  <a:srgbClr val="6185AB"/>
                </a:solidFill>
                <a:effectLst>
                  <a:outerShdw blurRad="38100" dist="38100" dir="2700000" algn="tl">
                    <a:srgbClr val="000000">
                      <a:alpha val="43137"/>
                    </a:srgbClr>
                  </a:outerShdw>
                </a:effectLst>
                <a:latin typeface="Arial"/>
                <a:ea typeface="ヒラギノ角ゴ Pro W3"/>
              </a:endParaRPr>
            </a:p>
          </p:txBody>
        </p:sp>
        <p:sp>
          <p:nvSpPr>
            <p:cNvPr id="7" name="Oval 6"/>
            <p:cNvSpPr/>
            <p:nvPr/>
          </p:nvSpPr>
          <p:spPr>
            <a:xfrm>
              <a:off x="1372708" y="1337553"/>
              <a:ext cx="1402176" cy="1219282"/>
            </a:xfrm>
            <a:prstGeom prst="ellipse">
              <a:avLst/>
            </a:prstGeom>
            <a:ln>
              <a:solidFill>
                <a:srgbClr val="6185AB"/>
              </a:solidFill>
            </a:ln>
          </p:spPr>
          <p:style>
            <a:lnRef idx="2">
              <a:schemeClr val="accent6"/>
            </a:lnRef>
            <a:fillRef idx="1">
              <a:schemeClr val="lt1"/>
            </a:fillRef>
            <a:effectRef idx="0">
              <a:schemeClr val="accent6"/>
            </a:effectRef>
            <a:fontRef idx="minor">
              <a:schemeClr val="dk1"/>
            </a:fontRef>
          </p:style>
        </p:sp>
        <p:sp>
          <p:nvSpPr>
            <p:cNvPr id="8" name="Freeform 7"/>
            <p:cNvSpPr/>
            <p:nvPr/>
          </p:nvSpPr>
          <p:spPr>
            <a:xfrm>
              <a:off x="1988163" y="2804852"/>
              <a:ext cx="5777512" cy="1096181"/>
            </a:xfrm>
            <a:custGeom>
              <a:avLst/>
              <a:gdLst>
                <a:gd name="connsiteX0" fmla="*/ 0 w 5776722"/>
                <a:gd name="connsiteY0" fmla="*/ 0 h 1219163"/>
                <a:gd name="connsiteX1" fmla="*/ 5167141 w 5776722"/>
                <a:gd name="connsiteY1" fmla="*/ 0 h 1219163"/>
                <a:gd name="connsiteX2" fmla="*/ 5776722 w 5776722"/>
                <a:gd name="connsiteY2" fmla="*/ 609582 h 1219163"/>
                <a:gd name="connsiteX3" fmla="*/ 5167141 w 5776722"/>
                <a:gd name="connsiteY3" fmla="*/ 1219163 h 1219163"/>
                <a:gd name="connsiteX4" fmla="*/ 0 w 5776722"/>
                <a:gd name="connsiteY4" fmla="*/ 1219163 h 1219163"/>
                <a:gd name="connsiteX5" fmla="*/ 0 w 5776722"/>
                <a:gd name="connsiteY5" fmla="*/ 0 h 121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76722" h="1219163">
                  <a:moveTo>
                    <a:pt x="5776722" y="1219162"/>
                  </a:moveTo>
                  <a:lnTo>
                    <a:pt x="609581" y="1219162"/>
                  </a:lnTo>
                  <a:lnTo>
                    <a:pt x="0" y="609581"/>
                  </a:lnTo>
                  <a:lnTo>
                    <a:pt x="609581" y="1"/>
                  </a:lnTo>
                  <a:lnTo>
                    <a:pt x="5776722" y="1"/>
                  </a:lnTo>
                  <a:lnTo>
                    <a:pt x="5776722" y="1219162"/>
                  </a:lnTo>
                  <a:close/>
                </a:path>
              </a:pathLst>
            </a:custGeom>
            <a:ln>
              <a:solidFill>
                <a:srgbClr val="6185AB"/>
              </a:solidFill>
            </a:ln>
          </p:spPr>
          <p:style>
            <a:lnRef idx="2">
              <a:schemeClr val="accent6"/>
            </a:lnRef>
            <a:fillRef idx="1">
              <a:schemeClr val="lt1"/>
            </a:fillRef>
            <a:effectRef idx="0">
              <a:schemeClr val="accent6"/>
            </a:effectRef>
            <a:fontRef idx="minor">
              <a:schemeClr val="dk1"/>
            </a:fontRef>
          </p:style>
          <p:txBody>
            <a:bodyPr lIns="842408" tIns="121921" rIns="227584" bIns="121919" spcCol="1270"/>
            <a:lstStyle/>
            <a:p>
              <a:pPr marL="461963" lvl="1" algn="just" defTabSz="1422400" eaLnBrk="0" fontAlgn="base" hangingPunct="0">
                <a:lnSpc>
                  <a:spcPct val="90000"/>
                </a:lnSpc>
                <a:spcBef>
                  <a:spcPct val="0"/>
                </a:spcBef>
                <a:spcAft>
                  <a:spcPct val="15000"/>
                </a:spcAft>
                <a:defRPr/>
              </a:pPr>
              <a:r>
                <a:rPr lang="en-US" sz="3200" dirty="0">
                  <a:solidFill>
                    <a:srgbClr val="6185AB"/>
                  </a:solidFill>
                  <a:effectLst>
                    <a:outerShdw blurRad="38100" dist="38100" dir="2700000" algn="tl">
                      <a:srgbClr val="000000">
                        <a:alpha val="43137"/>
                      </a:srgbClr>
                    </a:outerShdw>
                  </a:effectLst>
                  <a:latin typeface="Arial"/>
                  <a:ea typeface="ヒラギノ角ゴ Pro W3"/>
                </a:rPr>
                <a:t>Desk Reviews</a:t>
              </a:r>
            </a:p>
            <a:p>
              <a:pPr marL="461963" lvl="1" algn="r" defTabSz="1422400" eaLnBrk="0" fontAlgn="base" hangingPunct="0">
                <a:lnSpc>
                  <a:spcPct val="90000"/>
                </a:lnSpc>
                <a:spcBef>
                  <a:spcPct val="0"/>
                </a:spcBef>
                <a:spcAft>
                  <a:spcPct val="15000"/>
                </a:spcAft>
                <a:defRPr/>
              </a:pPr>
              <a:r>
                <a:rPr lang="en-US" sz="2000" dirty="0">
                  <a:solidFill>
                    <a:srgbClr val="FF9900"/>
                  </a:solidFill>
                  <a:latin typeface="Arial"/>
                  <a:ea typeface="ヒラギノ角ゴ Pro W3"/>
                </a:rPr>
                <a:t>Five year cycle</a:t>
              </a:r>
            </a:p>
          </p:txBody>
        </p:sp>
        <p:sp>
          <p:nvSpPr>
            <p:cNvPr id="9" name="Oval 8"/>
            <p:cNvSpPr/>
            <p:nvPr/>
          </p:nvSpPr>
          <p:spPr>
            <a:xfrm>
              <a:off x="1378324" y="2804852"/>
              <a:ext cx="1402176" cy="1217816"/>
            </a:xfrm>
            <a:prstGeom prst="ellipse">
              <a:avLst/>
            </a:prstGeom>
            <a:ln>
              <a:solidFill>
                <a:srgbClr val="6185AB"/>
              </a:solidFill>
            </a:ln>
          </p:spPr>
          <p:style>
            <a:lnRef idx="2">
              <a:schemeClr val="accent6"/>
            </a:lnRef>
            <a:fillRef idx="1">
              <a:schemeClr val="lt1"/>
            </a:fillRef>
            <a:effectRef idx="0">
              <a:schemeClr val="accent6"/>
            </a:effectRef>
            <a:fontRef idx="minor">
              <a:schemeClr val="dk1"/>
            </a:fontRef>
          </p:style>
        </p:sp>
        <p:sp>
          <p:nvSpPr>
            <p:cNvPr id="10" name="Freeform 9"/>
            <p:cNvSpPr/>
            <p:nvPr/>
          </p:nvSpPr>
          <p:spPr>
            <a:xfrm>
              <a:off x="1988163" y="4387573"/>
              <a:ext cx="5777512" cy="1097646"/>
            </a:xfrm>
            <a:custGeom>
              <a:avLst/>
              <a:gdLst>
                <a:gd name="connsiteX0" fmla="*/ 0 w 5776722"/>
                <a:gd name="connsiteY0" fmla="*/ 0 h 1219163"/>
                <a:gd name="connsiteX1" fmla="*/ 5167141 w 5776722"/>
                <a:gd name="connsiteY1" fmla="*/ 0 h 1219163"/>
                <a:gd name="connsiteX2" fmla="*/ 5776722 w 5776722"/>
                <a:gd name="connsiteY2" fmla="*/ 609582 h 1219163"/>
                <a:gd name="connsiteX3" fmla="*/ 5167141 w 5776722"/>
                <a:gd name="connsiteY3" fmla="*/ 1219163 h 1219163"/>
                <a:gd name="connsiteX4" fmla="*/ 0 w 5776722"/>
                <a:gd name="connsiteY4" fmla="*/ 1219163 h 1219163"/>
                <a:gd name="connsiteX5" fmla="*/ 0 w 5776722"/>
                <a:gd name="connsiteY5" fmla="*/ 0 h 1219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776722" h="1219163">
                  <a:moveTo>
                    <a:pt x="5776722" y="1219162"/>
                  </a:moveTo>
                  <a:lnTo>
                    <a:pt x="609581" y="1219162"/>
                  </a:lnTo>
                  <a:lnTo>
                    <a:pt x="0" y="609581"/>
                  </a:lnTo>
                  <a:lnTo>
                    <a:pt x="609581" y="1"/>
                  </a:lnTo>
                  <a:lnTo>
                    <a:pt x="5776722" y="1"/>
                  </a:lnTo>
                  <a:lnTo>
                    <a:pt x="5776722" y="1219162"/>
                  </a:lnTo>
                  <a:close/>
                </a:path>
              </a:pathLst>
            </a:custGeom>
            <a:ln>
              <a:solidFill>
                <a:srgbClr val="6185AB"/>
              </a:solidFill>
            </a:ln>
          </p:spPr>
          <p:style>
            <a:lnRef idx="2">
              <a:schemeClr val="accent6"/>
            </a:lnRef>
            <a:fillRef idx="1">
              <a:schemeClr val="lt1"/>
            </a:fillRef>
            <a:effectRef idx="0">
              <a:schemeClr val="accent6"/>
            </a:effectRef>
            <a:fontRef idx="minor">
              <a:schemeClr val="dk1"/>
            </a:fontRef>
          </p:style>
          <p:txBody>
            <a:bodyPr lIns="842408" tIns="121921" rIns="227584" bIns="121919" spcCol="1270"/>
            <a:lstStyle/>
            <a:p>
              <a:pPr marL="461963" lvl="1" algn="just" defTabSz="1422400" eaLnBrk="0" fontAlgn="base" hangingPunct="0">
                <a:lnSpc>
                  <a:spcPct val="90000"/>
                </a:lnSpc>
                <a:spcBef>
                  <a:spcPct val="0"/>
                </a:spcBef>
                <a:spcAft>
                  <a:spcPct val="15000"/>
                </a:spcAft>
                <a:defRPr/>
              </a:pPr>
              <a:r>
                <a:rPr lang="en-US" sz="3200" dirty="0">
                  <a:solidFill>
                    <a:srgbClr val="6185AB"/>
                  </a:solidFill>
                  <a:effectLst>
                    <a:outerShdw blurRad="38100" dist="38100" dir="2700000" algn="tl">
                      <a:srgbClr val="000000">
                        <a:alpha val="43137"/>
                      </a:srgbClr>
                    </a:outerShdw>
                  </a:effectLst>
                  <a:latin typeface="Arial"/>
                  <a:ea typeface="ヒラギノ角ゴ Pro W3"/>
                </a:rPr>
                <a:t>Site Reviews</a:t>
              </a:r>
            </a:p>
            <a:p>
              <a:pPr marL="461963" lvl="1" algn="r" defTabSz="1422400" eaLnBrk="0" fontAlgn="base" hangingPunct="0">
                <a:lnSpc>
                  <a:spcPct val="90000"/>
                </a:lnSpc>
                <a:spcBef>
                  <a:spcPct val="0"/>
                </a:spcBef>
                <a:spcAft>
                  <a:spcPct val="15000"/>
                </a:spcAft>
                <a:defRPr/>
              </a:pPr>
              <a:r>
                <a:rPr lang="en-US" sz="2000" dirty="0">
                  <a:solidFill>
                    <a:srgbClr val="FF0000"/>
                  </a:solidFill>
                  <a:latin typeface="Arial"/>
                  <a:ea typeface="ヒラギノ角ゴ Pro W3"/>
                </a:rPr>
                <a:t>Risk-based</a:t>
              </a:r>
              <a:r>
                <a:rPr lang="en-US" sz="2000" dirty="0">
                  <a:solidFill>
                    <a:srgbClr val="E725C2"/>
                  </a:solidFill>
                  <a:latin typeface="Arial"/>
                  <a:ea typeface="ヒラギノ角ゴ Pro W3"/>
                </a:rPr>
                <a:t> </a:t>
              </a:r>
              <a:r>
                <a:rPr lang="en-US" sz="2000" dirty="0">
                  <a:solidFill>
                    <a:srgbClr val="FF0000"/>
                  </a:solidFill>
                  <a:latin typeface="Arial"/>
                  <a:ea typeface="ヒラギノ角ゴ Pro W3"/>
                </a:rPr>
                <a:t>criteria</a:t>
              </a:r>
            </a:p>
          </p:txBody>
        </p:sp>
        <p:sp>
          <p:nvSpPr>
            <p:cNvPr id="11" name="Oval 10"/>
            <p:cNvSpPr/>
            <p:nvPr/>
          </p:nvSpPr>
          <p:spPr>
            <a:xfrm>
              <a:off x="1378324" y="4387573"/>
              <a:ext cx="1402176" cy="1219282"/>
            </a:xfrm>
            <a:prstGeom prst="ellipse">
              <a:avLst/>
            </a:prstGeom>
            <a:ln>
              <a:solidFill>
                <a:srgbClr val="6185AB"/>
              </a:solidFill>
            </a:ln>
          </p:spPr>
          <p:style>
            <a:lnRef idx="2">
              <a:schemeClr val="accent6"/>
            </a:lnRef>
            <a:fillRef idx="1">
              <a:schemeClr val="lt1"/>
            </a:fillRef>
            <a:effectRef idx="0">
              <a:schemeClr val="accent6"/>
            </a:effectRef>
            <a:fontRef idx="minor">
              <a:schemeClr val="dk1"/>
            </a:fontRef>
          </p:style>
        </p:sp>
      </p:grpSp>
      <p:sp>
        <p:nvSpPr>
          <p:cNvPr id="22532" name="TextBox 11"/>
          <p:cNvSpPr txBox="1">
            <a:spLocks noChangeArrowheads="1"/>
          </p:cNvSpPr>
          <p:nvPr/>
        </p:nvSpPr>
        <p:spPr bwMode="auto">
          <a:xfrm>
            <a:off x="2877265" y="1651976"/>
            <a:ext cx="1273175"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000">
                <a:solidFill>
                  <a:srgbClr val="0D4376"/>
                </a:solidFill>
                <a:latin typeface="Arial" panose="020B0604020202020204" pitchFamily="34" charset="0"/>
                <a:ea typeface="ヒラギノ角ゴ Pro W3" charset="-128"/>
              </a:defRPr>
            </a:lvl1pPr>
            <a:lvl2pPr marL="742950" indent="-285750">
              <a:spcBef>
                <a:spcPct val="20000"/>
              </a:spcBef>
              <a:buChar char="–"/>
              <a:defRPr sz="2800">
                <a:solidFill>
                  <a:srgbClr val="0D4376"/>
                </a:solidFill>
                <a:latin typeface="Arial" panose="020B0604020202020204" pitchFamily="34" charset="0"/>
                <a:ea typeface="ヒラギノ角ゴ Pro W3" charset="-128"/>
              </a:defRPr>
            </a:lvl2pPr>
            <a:lvl3pPr marL="1143000" indent="-228600">
              <a:spcBef>
                <a:spcPct val="20000"/>
              </a:spcBef>
              <a:buChar char="•"/>
              <a:defRPr sz="2400">
                <a:solidFill>
                  <a:srgbClr val="0D4376"/>
                </a:solidFill>
                <a:latin typeface="Arial" panose="020B0604020202020204" pitchFamily="34" charset="0"/>
                <a:ea typeface="ヒラギノ角ゴ Pro W3" charset="-128"/>
              </a:defRPr>
            </a:lvl3pPr>
            <a:lvl4pPr marL="1600200" indent="-228600">
              <a:spcBef>
                <a:spcPct val="20000"/>
              </a:spcBef>
              <a:buChar char="–"/>
              <a:defRPr sz="2000">
                <a:solidFill>
                  <a:srgbClr val="0D4376"/>
                </a:solidFill>
                <a:latin typeface="Arial" panose="020B0604020202020204" pitchFamily="34" charset="0"/>
                <a:ea typeface="ヒラギノ角ゴ Pro W3" charset="-128"/>
              </a:defRPr>
            </a:lvl4pPr>
            <a:lvl5pPr marL="2057400" indent="-228600">
              <a:spcBef>
                <a:spcPct val="20000"/>
              </a:spcBef>
              <a:buChar char="»"/>
              <a:defRPr sz="2000">
                <a:solidFill>
                  <a:srgbClr val="0D437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0D437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0D437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0D437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0D4376"/>
                </a:solidFill>
                <a:latin typeface="Arial" panose="020B0604020202020204" pitchFamily="34" charset="0"/>
                <a:ea typeface="ヒラギノ角ゴ Pro W3" charset="-128"/>
              </a:defRPr>
            </a:lvl9pPr>
          </a:lstStyle>
          <a:p>
            <a:pPr eaLnBrk="0" fontAlgn="base" hangingPunct="0">
              <a:spcBef>
                <a:spcPct val="0"/>
              </a:spcBef>
              <a:spcAft>
                <a:spcPct val="0"/>
              </a:spcAft>
              <a:buNone/>
            </a:pPr>
            <a:r>
              <a:rPr lang="en-US" altLang="en-US" sz="3200" b="1" dirty="0">
                <a:solidFill>
                  <a:srgbClr val="00B050"/>
                </a:solidFill>
              </a:rPr>
              <a:t>Tier I</a:t>
            </a:r>
          </a:p>
        </p:txBody>
      </p:sp>
      <p:sp>
        <p:nvSpPr>
          <p:cNvPr id="22533" name="TextBox 12"/>
          <p:cNvSpPr txBox="1">
            <a:spLocks noChangeArrowheads="1"/>
          </p:cNvSpPr>
          <p:nvPr/>
        </p:nvSpPr>
        <p:spPr bwMode="auto">
          <a:xfrm>
            <a:off x="2784719" y="5082342"/>
            <a:ext cx="13906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000">
                <a:solidFill>
                  <a:srgbClr val="0D4376"/>
                </a:solidFill>
                <a:latin typeface="Arial" panose="020B0604020202020204" pitchFamily="34" charset="0"/>
                <a:ea typeface="ヒラギノ角ゴ Pro W3" charset="-128"/>
              </a:defRPr>
            </a:lvl1pPr>
            <a:lvl2pPr marL="742950" indent="-285750">
              <a:spcBef>
                <a:spcPct val="20000"/>
              </a:spcBef>
              <a:buChar char="–"/>
              <a:defRPr sz="2800">
                <a:solidFill>
                  <a:srgbClr val="0D4376"/>
                </a:solidFill>
                <a:latin typeface="Arial" panose="020B0604020202020204" pitchFamily="34" charset="0"/>
                <a:ea typeface="ヒラギノ角ゴ Pro W3" charset="-128"/>
              </a:defRPr>
            </a:lvl2pPr>
            <a:lvl3pPr marL="1143000" indent="-228600">
              <a:spcBef>
                <a:spcPct val="20000"/>
              </a:spcBef>
              <a:buChar char="•"/>
              <a:defRPr sz="2400">
                <a:solidFill>
                  <a:srgbClr val="0D4376"/>
                </a:solidFill>
                <a:latin typeface="Arial" panose="020B0604020202020204" pitchFamily="34" charset="0"/>
                <a:ea typeface="ヒラギノ角ゴ Pro W3" charset="-128"/>
              </a:defRPr>
            </a:lvl3pPr>
            <a:lvl4pPr marL="1600200" indent="-228600">
              <a:spcBef>
                <a:spcPct val="20000"/>
              </a:spcBef>
              <a:buChar char="–"/>
              <a:defRPr sz="2000">
                <a:solidFill>
                  <a:srgbClr val="0D4376"/>
                </a:solidFill>
                <a:latin typeface="Arial" panose="020B0604020202020204" pitchFamily="34" charset="0"/>
                <a:ea typeface="ヒラギノ角ゴ Pro W3" charset="-128"/>
              </a:defRPr>
            </a:lvl4pPr>
            <a:lvl5pPr marL="2057400" indent="-228600">
              <a:spcBef>
                <a:spcPct val="20000"/>
              </a:spcBef>
              <a:buChar char="»"/>
              <a:defRPr sz="2000">
                <a:solidFill>
                  <a:srgbClr val="0D437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0D437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0D437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0D437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0D4376"/>
                </a:solidFill>
                <a:latin typeface="Arial" panose="020B0604020202020204" pitchFamily="34" charset="0"/>
                <a:ea typeface="ヒラギノ角ゴ Pro W3" charset="-128"/>
              </a:defRPr>
            </a:lvl9pPr>
          </a:lstStyle>
          <a:p>
            <a:pPr eaLnBrk="0" fontAlgn="base" hangingPunct="0">
              <a:spcBef>
                <a:spcPct val="0"/>
              </a:spcBef>
              <a:spcAft>
                <a:spcPct val="0"/>
              </a:spcAft>
              <a:buNone/>
            </a:pPr>
            <a:r>
              <a:rPr lang="en-US" altLang="en-US" sz="3200" b="1" dirty="0">
                <a:solidFill>
                  <a:srgbClr val="FF0000"/>
                </a:solidFill>
              </a:rPr>
              <a:t>Tier</a:t>
            </a:r>
            <a:r>
              <a:rPr lang="en-US" altLang="en-US" sz="3200" b="1" dirty="0">
                <a:solidFill>
                  <a:srgbClr val="E725C2"/>
                </a:solidFill>
              </a:rPr>
              <a:t> </a:t>
            </a:r>
            <a:r>
              <a:rPr lang="en-US" altLang="en-US" sz="3200" b="1" dirty="0">
                <a:solidFill>
                  <a:srgbClr val="FF0000"/>
                </a:solidFill>
              </a:rPr>
              <a:t>III</a:t>
            </a:r>
          </a:p>
        </p:txBody>
      </p:sp>
      <p:sp>
        <p:nvSpPr>
          <p:cNvPr id="22534" name="TextBox 13"/>
          <p:cNvSpPr txBox="1">
            <a:spLocks noChangeArrowheads="1"/>
          </p:cNvSpPr>
          <p:nvPr/>
        </p:nvSpPr>
        <p:spPr bwMode="auto">
          <a:xfrm>
            <a:off x="2764774" y="3306002"/>
            <a:ext cx="139065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000">
                <a:solidFill>
                  <a:srgbClr val="0D4376"/>
                </a:solidFill>
                <a:latin typeface="Arial" panose="020B0604020202020204" pitchFamily="34" charset="0"/>
                <a:ea typeface="ヒラギノ角ゴ Pro W3" charset="-128"/>
              </a:defRPr>
            </a:lvl1pPr>
            <a:lvl2pPr marL="742950" indent="-285750">
              <a:spcBef>
                <a:spcPct val="20000"/>
              </a:spcBef>
              <a:buChar char="–"/>
              <a:defRPr sz="2800">
                <a:solidFill>
                  <a:srgbClr val="0D4376"/>
                </a:solidFill>
                <a:latin typeface="Arial" panose="020B0604020202020204" pitchFamily="34" charset="0"/>
                <a:ea typeface="ヒラギノ角ゴ Pro W3" charset="-128"/>
              </a:defRPr>
            </a:lvl2pPr>
            <a:lvl3pPr marL="1143000" indent="-228600">
              <a:spcBef>
                <a:spcPct val="20000"/>
              </a:spcBef>
              <a:buChar char="•"/>
              <a:defRPr sz="2400">
                <a:solidFill>
                  <a:srgbClr val="0D4376"/>
                </a:solidFill>
                <a:latin typeface="Arial" panose="020B0604020202020204" pitchFamily="34" charset="0"/>
                <a:ea typeface="ヒラギノ角ゴ Pro W3" charset="-128"/>
              </a:defRPr>
            </a:lvl3pPr>
            <a:lvl4pPr marL="1600200" indent="-228600">
              <a:spcBef>
                <a:spcPct val="20000"/>
              </a:spcBef>
              <a:buChar char="–"/>
              <a:defRPr sz="2000">
                <a:solidFill>
                  <a:srgbClr val="0D4376"/>
                </a:solidFill>
                <a:latin typeface="Arial" panose="020B0604020202020204" pitchFamily="34" charset="0"/>
                <a:ea typeface="ヒラギノ角ゴ Pro W3" charset="-128"/>
              </a:defRPr>
            </a:lvl4pPr>
            <a:lvl5pPr marL="2057400" indent="-228600">
              <a:spcBef>
                <a:spcPct val="20000"/>
              </a:spcBef>
              <a:buChar char="»"/>
              <a:defRPr sz="2000">
                <a:solidFill>
                  <a:srgbClr val="0D4376"/>
                </a:solidFill>
                <a:latin typeface="Arial" panose="020B0604020202020204" pitchFamily="34" charset="0"/>
                <a:ea typeface="ヒラギノ角ゴ Pro W3" charset="-128"/>
              </a:defRPr>
            </a:lvl5pPr>
            <a:lvl6pPr marL="2514600" indent="-228600" eaLnBrk="0" fontAlgn="base" hangingPunct="0">
              <a:spcBef>
                <a:spcPct val="20000"/>
              </a:spcBef>
              <a:spcAft>
                <a:spcPct val="0"/>
              </a:spcAft>
              <a:buChar char="»"/>
              <a:defRPr sz="2000">
                <a:solidFill>
                  <a:srgbClr val="0D4376"/>
                </a:solidFill>
                <a:latin typeface="Arial" panose="020B0604020202020204" pitchFamily="34" charset="0"/>
                <a:ea typeface="ヒラギノ角ゴ Pro W3" charset="-128"/>
              </a:defRPr>
            </a:lvl6pPr>
            <a:lvl7pPr marL="2971800" indent="-228600" eaLnBrk="0" fontAlgn="base" hangingPunct="0">
              <a:spcBef>
                <a:spcPct val="20000"/>
              </a:spcBef>
              <a:spcAft>
                <a:spcPct val="0"/>
              </a:spcAft>
              <a:buChar char="»"/>
              <a:defRPr sz="2000">
                <a:solidFill>
                  <a:srgbClr val="0D4376"/>
                </a:solidFill>
                <a:latin typeface="Arial" panose="020B0604020202020204" pitchFamily="34" charset="0"/>
                <a:ea typeface="ヒラギノ角ゴ Pro W3" charset="-128"/>
              </a:defRPr>
            </a:lvl7pPr>
            <a:lvl8pPr marL="3429000" indent="-228600" eaLnBrk="0" fontAlgn="base" hangingPunct="0">
              <a:spcBef>
                <a:spcPct val="20000"/>
              </a:spcBef>
              <a:spcAft>
                <a:spcPct val="0"/>
              </a:spcAft>
              <a:buChar char="»"/>
              <a:defRPr sz="2000">
                <a:solidFill>
                  <a:srgbClr val="0D4376"/>
                </a:solidFill>
                <a:latin typeface="Arial" panose="020B0604020202020204" pitchFamily="34" charset="0"/>
                <a:ea typeface="ヒラギノ角ゴ Pro W3" charset="-128"/>
              </a:defRPr>
            </a:lvl8pPr>
            <a:lvl9pPr marL="3886200" indent="-228600" eaLnBrk="0" fontAlgn="base" hangingPunct="0">
              <a:spcBef>
                <a:spcPct val="20000"/>
              </a:spcBef>
              <a:spcAft>
                <a:spcPct val="0"/>
              </a:spcAft>
              <a:buChar char="»"/>
              <a:defRPr sz="2000">
                <a:solidFill>
                  <a:srgbClr val="0D4376"/>
                </a:solidFill>
                <a:latin typeface="Arial" panose="020B0604020202020204" pitchFamily="34" charset="0"/>
                <a:ea typeface="ヒラギノ角ゴ Pro W3" charset="-128"/>
              </a:defRPr>
            </a:lvl9pPr>
          </a:lstStyle>
          <a:p>
            <a:pPr eaLnBrk="0" fontAlgn="base" hangingPunct="0">
              <a:spcBef>
                <a:spcPct val="0"/>
              </a:spcBef>
              <a:spcAft>
                <a:spcPct val="0"/>
              </a:spcAft>
              <a:buNone/>
            </a:pPr>
            <a:r>
              <a:rPr lang="en-US" altLang="en-US" sz="3200" b="1" dirty="0">
                <a:solidFill>
                  <a:srgbClr val="FF9900"/>
                </a:solidFill>
              </a:rPr>
              <a:t>Tier II</a:t>
            </a:r>
          </a:p>
        </p:txBody>
      </p:sp>
      <p:sp>
        <p:nvSpPr>
          <p:cNvPr id="14" name="Title 1">
            <a:extLst>
              <a:ext uri="{FF2B5EF4-FFF2-40B4-BE49-F238E27FC236}">
                <a16:creationId xmlns:a16="http://schemas.microsoft.com/office/drawing/2014/main" id="{6FEBC939-CCAE-4D22-B5B0-4A4A17F0849C}"/>
              </a:ext>
            </a:extLst>
          </p:cNvPr>
          <p:cNvSpPr txBox="1">
            <a:spLocks/>
          </p:cNvSpPr>
          <p:nvPr/>
        </p:nvSpPr>
        <p:spPr>
          <a:xfrm>
            <a:off x="245646" y="142613"/>
            <a:ext cx="11186984" cy="945280"/>
          </a:xfrm>
          <a:prstGeom prst="rect">
            <a:avLst/>
          </a:prstGeom>
          <a:ln w="57150">
            <a:solidFill>
              <a:srgbClr val="A2BC36"/>
            </a:solidFill>
            <a:miter lim="800000"/>
            <a:headEnd/>
            <a:tailEnd/>
          </a:ln>
        </p:spPr>
        <p:txBody>
          <a:bodyPr/>
          <a:lstStyle>
            <a:lvl1pPr algn="l" rtl="0" eaLnBrk="0" fontAlgn="base" hangingPunct="0">
              <a:spcBef>
                <a:spcPct val="0"/>
              </a:spcBef>
              <a:spcAft>
                <a:spcPct val="0"/>
              </a:spcAft>
              <a:defRPr sz="3800" b="1">
                <a:solidFill>
                  <a:srgbClr val="A2BC36"/>
                </a:solidFill>
                <a:latin typeface="+mj-lt"/>
                <a:ea typeface="+mj-ea"/>
                <a:cs typeface="+mj-cs"/>
              </a:defRPr>
            </a:lvl1pPr>
            <a:lvl2pPr algn="l" rtl="0" eaLnBrk="0" fontAlgn="base" hangingPunct="0">
              <a:spcBef>
                <a:spcPct val="0"/>
              </a:spcBef>
              <a:spcAft>
                <a:spcPct val="0"/>
              </a:spcAft>
              <a:defRPr sz="3800" b="1">
                <a:solidFill>
                  <a:srgbClr val="A2BC36"/>
                </a:solidFill>
                <a:latin typeface="Arial" charset="0"/>
                <a:ea typeface="ヒラギノ角ゴ Pro W3" pitchFamily="1" charset="-128"/>
              </a:defRPr>
            </a:lvl2pPr>
            <a:lvl3pPr algn="l" rtl="0" eaLnBrk="0" fontAlgn="base" hangingPunct="0">
              <a:spcBef>
                <a:spcPct val="0"/>
              </a:spcBef>
              <a:spcAft>
                <a:spcPct val="0"/>
              </a:spcAft>
              <a:defRPr sz="3800" b="1">
                <a:solidFill>
                  <a:srgbClr val="A2BC36"/>
                </a:solidFill>
                <a:latin typeface="Arial" charset="0"/>
                <a:ea typeface="ヒラギノ角ゴ Pro W3" pitchFamily="1" charset="-128"/>
              </a:defRPr>
            </a:lvl3pPr>
            <a:lvl4pPr algn="l" rtl="0" eaLnBrk="0" fontAlgn="base" hangingPunct="0">
              <a:spcBef>
                <a:spcPct val="0"/>
              </a:spcBef>
              <a:spcAft>
                <a:spcPct val="0"/>
              </a:spcAft>
              <a:defRPr sz="3800" b="1">
                <a:solidFill>
                  <a:srgbClr val="A2BC36"/>
                </a:solidFill>
                <a:latin typeface="Arial" charset="0"/>
                <a:ea typeface="ヒラギノ角ゴ Pro W3" pitchFamily="1" charset="-128"/>
              </a:defRPr>
            </a:lvl4pPr>
            <a:lvl5pPr algn="l" rtl="0" eaLnBrk="0" fontAlgn="base" hangingPunct="0">
              <a:spcBef>
                <a:spcPct val="0"/>
              </a:spcBef>
              <a:spcAft>
                <a:spcPct val="0"/>
              </a:spcAft>
              <a:defRPr sz="3800" b="1">
                <a:solidFill>
                  <a:srgbClr val="A2BC36"/>
                </a:solidFill>
                <a:latin typeface="Arial" charset="0"/>
                <a:ea typeface="ヒラギノ角ゴ Pro W3" pitchFamily="1" charset="-128"/>
              </a:defRPr>
            </a:lvl5pPr>
            <a:lvl6pPr marL="457200" algn="l" rtl="0" fontAlgn="base">
              <a:spcBef>
                <a:spcPct val="0"/>
              </a:spcBef>
              <a:spcAft>
                <a:spcPct val="0"/>
              </a:spcAft>
              <a:defRPr sz="3800" b="1">
                <a:solidFill>
                  <a:srgbClr val="A2BC36"/>
                </a:solidFill>
                <a:latin typeface="Arial" charset="0"/>
                <a:ea typeface="ヒラギノ角ゴ Pro W3" pitchFamily="1" charset="-128"/>
              </a:defRPr>
            </a:lvl6pPr>
            <a:lvl7pPr marL="914400" algn="l" rtl="0" fontAlgn="base">
              <a:spcBef>
                <a:spcPct val="0"/>
              </a:spcBef>
              <a:spcAft>
                <a:spcPct val="0"/>
              </a:spcAft>
              <a:defRPr sz="3800" b="1">
                <a:solidFill>
                  <a:srgbClr val="A2BC36"/>
                </a:solidFill>
                <a:latin typeface="Arial" charset="0"/>
                <a:ea typeface="ヒラギノ角ゴ Pro W3" pitchFamily="1" charset="-128"/>
              </a:defRPr>
            </a:lvl7pPr>
            <a:lvl8pPr marL="1371600" algn="l" rtl="0" fontAlgn="base">
              <a:spcBef>
                <a:spcPct val="0"/>
              </a:spcBef>
              <a:spcAft>
                <a:spcPct val="0"/>
              </a:spcAft>
              <a:defRPr sz="3800" b="1">
                <a:solidFill>
                  <a:srgbClr val="A2BC36"/>
                </a:solidFill>
                <a:latin typeface="Arial" charset="0"/>
                <a:ea typeface="ヒラギノ角ゴ Pro W3" pitchFamily="1" charset="-128"/>
              </a:defRPr>
            </a:lvl8pPr>
            <a:lvl9pPr marL="1828800" algn="l" rtl="0" fontAlgn="base">
              <a:spcBef>
                <a:spcPct val="0"/>
              </a:spcBef>
              <a:spcAft>
                <a:spcPct val="0"/>
              </a:spcAft>
              <a:defRPr sz="3800" b="1">
                <a:solidFill>
                  <a:srgbClr val="A2BC36"/>
                </a:solidFill>
                <a:latin typeface="Arial" charset="0"/>
                <a:ea typeface="ヒラギノ角ゴ Pro W3" pitchFamily="1" charset="-128"/>
              </a:defRPr>
            </a:lvl9pPr>
          </a:lstStyle>
          <a:p>
            <a:pPr algn="ctr"/>
            <a:r>
              <a:rPr lang="en-US" altLang="en-US" sz="3600" kern="0" dirty="0">
                <a:solidFill>
                  <a:srgbClr val="002060"/>
                </a:solidFill>
                <a:cs typeface="Arial" panose="020B0604020202020204" pitchFamily="34" charset="0"/>
                <a:sym typeface="Arial" panose="020B0604020202020204" pitchFamily="34" charset="0"/>
              </a:rPr>
              <a:t>Fiscal Accountability</a:t>
            </a:r>
          </a:p>
          <a:p>
            <a:pPr algn="ctr"/>
            <a:r>
              <a:rPr lang="en-US" altLang="en-US" sz="2400" kern="0" dirty="0"/>
              <a:t>IDEA Fiscal Monitoring Tiers</a:t>
            </a:r>
            <a:endParaRPr lang="en-US" altLang="en-US" sz="3200" kern="0" dirty="0"/>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9" name="Content Placeholder 3">
            <a:extLst>
              <a:ext uri="{FF2B5EF4-FFF2-40B4-BE49-F238E27FC236}">
                <a16:creationId xmlns:a16="http://schemas.microsoft.com/office/drawing/2014/main" id="{9B62A925-A719-4F89-A95D-955123E5EBF8}"/>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63912" y="1328737"/>
            <a:ext cx="5464175" cy="4200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9700" name="TextBox 1">
            <a:extLst>
              <a:ext uri="{FF2B5EF4-FFF2-40B4-BE49-F238E27FC236}">
                <a16:creationId xmlns:a16="http://schemas.microsoft.com/office/drawing/2014/main" id="{4AD768DA-E93D-4905-BCDF-49E758FD3119}"/>
              </a:ext>
            </a:extLst>
          </p:cNvPr>
          <p:cNvSpPr txBox="1">
            <a:spLocks noChangeArrowheads="1"/>
          </p:cNvSpPr>
          <p:nvPr/>
        </p:nvSpPr>
        <p:spPr bwMode="auto">
          <a:xfrm>
            <a:off x="1632857" y="3037114"/>
            <a:ext cx="9056914" cy="2936188"/>
          </a:xfrm>
          <a:prstGeom prst="rect">
            <a:avLst/>
          </a:prstGeom>
          <a:solidFill>
            <a:schemeClr val="bg1"/>
          </a:solidFill>
          <a:ln w="9525">
            <a:solidFill>
              <a:schemeClr val="bg1"/>
            </a:solidFill>
            <a:miter lim="800000"/>
            <a:headEnd/>
            <a:tailEnd/>
          </a:ln>
        </p:spPr>
        <p:txBody>
          <a:bodyPr wrap="square">
            <a:spAutoFit/>
          </a:bodyPr>
          <a:lstStyle>
            <a:lvl1pPr>
              <a:defRPr sz="2400">
                <a:solidFill>
                  <a:schemeClr val="tx1"/>
                </a:solidFill>
                <a:latin typeface="Arial" panose="020B0604020202020204" pitchFamily="34" charset="0"/>
                <a:ea typeface="ヒラギノ角ゴ Pro W3" pitchFamily="1" charset="-128"/>
              </a:defRPr>
            </a:lvl1pPr>
            <a:lvl2pPr marL="742950" indent="-285750">
              <a:defRPr sz="2400">
                <a:solidFill>
                  <a:schemeClr val="tx1"/>
                </a:solidFill>
                <a:latin typeface="Arial" panose="020B0604020202020204" pitchFamily="34" charset="0"/>
                <a:ea typeface="ヒラギノ角ゴ Pro W3" pitchFamily="1" charset="-128"/>
              </a:defRPr>
            </a:lvl2pPr>
            <a:lvl3pPr marL="1143000" indent="-228600">
              <a:defRPr sz="2400">
                <a:solidFill>
                  <a:schemeClr val="tx1"/>
                </a:solidFill>
                <a:latin typeface="Arial" panose="020B0604020202020204" pitchFamily="34" charset="0"/>
                <a:ea typeface="ヒラギノ角ゴ Pro W3" pitchFamily="1" charset="-128"/>
              </a:defRPr>
            </a:lvl3pPr>
            <a:lvl4pPr marL="1600200" indent="-228600">
              <a:defRPr sz="2400">
                <a:solidFill>
                  <a:schemeClr val="tx1"/>
                </a:solidFill>
                <a:latin typeface="Arial" panose="020B0604020202020204" pitchFamily="34" charset="0"/>
                <a:ea typeface="ヒラギノ角ゴ Pro W3" pitchFamily="1" charset="-128"/>
              </a:defRPr>
            </a:lvl4pPr>
            <a:lvl5pPr marL="2057400" indent="-228600">
              <a:defRPr sz="2400">
                <a:solidFill>
                  <a:schemeClr val="tx1"/>
                </a:solidFill>
                <a:latin typeface="Arial" panose="020B0604020202020204" pitchFamily="34"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9pPr>
          </a:lstStyle>
          <a:p>
            <a:pPr lvl="0" eaLnBrk="0" fontAlgn="base" hangingPunct="0">
              <a:spcBef>
                <a:spcPct val="20000"/>
              </a:spcBef>
              <a:spcAft>
                <a:spcPct val="0"/>
              </a:spcAft>
              <a:defRPr/>
            </a:pPr>
            <a:endParaRPr lang="en-US" altLang="en-US" sz="2800" kern="0" dirty="0">
              <a:solidFill>
                <a:srgbClr val="0D4376"/>
              </a:solidFill>
              <a:latin typeface="Arial"/>
              <a:ea typeface="ヒラギノ角ゴ Pro W3"/>
            </a:endParaRPr>
          </a:p>
          <a:p>
            <a:pPr lvl="0" algn="ctr" eaLnBrk="0" fontAlgn="base" hangingPunct="0">
              <a:spcBef>
                <a:spcPct val="20000"/>
              </a:spcBef>
              <a:spcAft>
                <a:spcPct val="0"/>
              </a:spcAft>
              <a:defRPr/>
            </a:pPr>
            <a:r>
              <a:rPr lang="en-US" altLang="en-US" sz="2800" kern="0" dirty="0">
                <a:solidFill>
                  <a:srgbClr val="0D4376"/>
                </a:solidFill>
                <a:latin typeface="Arial"/>
                <a:ea typeface="ヒラギノ角ゴ Pro W3"/>
              </a:rPr>
              <a:t>All IDEA federal program funds are reviewed biannually to ensure that LEAs are spending funds in agreement with their approved budgets, </a:t>
            </a:r>
          </a:p>
          <a:p>
            <a:pPr lvl="0" algn="ctr" eaLnBrk="0" fontAlgn="base" hangingPunct="0">
              <a:spcBef>
                <a:spcPct val="20000"/>
              </a:spcBef>
              <a:spcAft>
                <a:spcPct val="0"/>
              </a:spcAft>
              <a:defRPr/>
            </a:pPr>
            <a:r>
              <a:rPr lang="en-US" altLang="en-US" sz="2800" kern="0" dirty="0">
                <a:solidFill>
                  <a:srgbClr val="0D4376"/>
                </a:solidFill>
                <a:latin typeface="Arial"/>
                <a:ea typeface="ヒラギノ角ゴ Pro W3"/>
              </a:rPr>
              <a:t>PRC 049, 060, 070, 114 and 118.</a:t>
            </a:r>
          </a:p>
          <a:p>
            <a:pPr lvl="0" eaLnBrk="0" fontAlgn="base" hangingPunct="0">
              <a:spcBef>
                <a:spcPct val="20000"/>
              </a:spcBef>
              <a:spcAft>
                <a:spcPct val="0"/>
              </a:spcAft>
              <a:defRPr/>
            </a:pPr>
            <a:endParaRPr lang="en-US" altLang="en-US" sz="2800" kern="0" dirty="0">
              <a:solidFill>
                <a:srgbClr val="0D4376"/>
              </a:solidFill>
              <a:latin typeface="Arial"/>
              <a:ea typeface="ヒラギノ角ゴ Pro W3"/>
            </a:endParaRPr>
          </a:p>
        </p:txBody>
      </p:sp>
      <p:sp>
        <p:nvSpPr>
          <p:cNvPr id="5" name="Title 1">
            <a:extLst>
              <a:ext uri="{FF2B5EF4-FFF2-40B4-BE49-F238E27FC236}">
                <a16:creationId xmlns:a16="http://schemas.microsoft.com/office/drawing/2014/main" id="{17F6FA9B-DB6A-40B8-A87C-10EF7727094E}"/>
              </a:ext>
            </a:extLst>
          </p:cNvPr>
          <p:cNvSpPr txBox="1">
            <a:spLocks/>
          </p:cNvSpPr>
          <p:nvPr/>
        </p:nvSpPr>
        <p:spPr>
          <a:xfrm>
            <a:off x="589594" y="338136"/>
            <a:ext cx="11186984" cy="1087893"/>
          </a:xfrm>
          <a:prstGeom prst="rect">
            <a:avLst/>
          </a:prstGeom>
          <a:ln w="57150">
            <a:solidFill>
              <a:srgbClr val="A2BC36"/>
            </a:solidFill>
            <a:miter lim="800000"/>
            <a:headEnd/>
            <a:tailEnd/>
          </a:ln>
        </p:spPr>
        <p:txBody>
          <a:bodyPr/>
          <a:lstStyle>
            <a:lvl1pPr algn="l" rtl="0" eaLnBrk="0" fontAlgn="base" hangingPunct="0">
              <a:spcBef>
                <a:spcPct val="0"/>
              </a:spcBef>
              <a:spcAft>
                <a:spcPct val="0"/>
              </a:spcAft>
              <a:defRPr sz="3800" b="1">
                <a:solidFill>
                  <a:srgbClr val="A2BC36"/>
                </a:solidFill>
                <a:latin typeface="+mj-lt"/>
                <a:ea typeface="+mj-ea"/>
                <a:cs typeface="+mj-cs"/>
              </a:defRPr>
            </a:lvl1pPr>
            <a:lvl2pPr algn="l" rtl="0" eaLnBrk="0" fontAlgn="base" hangingPunct="0">
              <a:spcBef>
                <a:spcPct val="0"/>
              </a:spcBef>
              <a:spcAft>
                <a:spcPct val="0"/>
              </a:spcAft>
              <a:defRPr sz="3800" b="1">
                <a:solidFill>
                  <a:srgbClr val="A2BC36"/>
                </a:solidFill>
                <a:latin typeface="Arial" charset="0"/>
                <a:ea typeface="ヒラギノ角ゴ Pro W3" pitchFamily="1" charset="-128"/>
              </a:defRPr>
            </a:lvl2pPr>
            <a:lvl3pPr algn="l" rtl="0" eaLnBrk="0" fontAlgn="base" hangingPunct="0">
              <a:spcBef>
                <a:spcPct val="0"/>
              </a:spcBef>
              <a:spcAft>
                <a:spcPct val="0"/>
              </a:spcAft>
              <a:defRPr sz="3800" b="1">
                <a:solidFill>
                  <a:srgbClr val="A2BC36"/>
                </a:solidFill>
                <a:latin typeface="Arial" charset="0"/>
                <a:ea typeface="ヒラギノ角ゴ Pro W3" pitchFamily="1" charset="-128"/>
              </a:defRPr>
            </a:lvl3pPr>
            <a:lvl4pPr algn="l" rtl="0" eaLnBrk="0" fontAlgn="base" hangingPunct="0">
              <a:spcBef>
                <a:spcPct val="0"/>
              </a:spcBef>
              <a:spcAft>
                <a:spcPct val="0"/>
              </a:spcAft>
              <a:defRPr sz="3800" b="1">
                <a:solidFill>
                  <a:srgbClr val="A2BC36"/>
                </a:solidFill>
                <a:latin typeface="Arial" charset="0"/>
                <a:ea typeface="ヒラギノ角ゴ Pro W3" pitchFamily="1" charset="-128"/>
              </a:defRPr>
            </a:lvl4pPr>
            <a:lvl5pPr algn="l" rtl="0" eaLnBrk="0" fontAlgn="base" hangingPunct="0">
              <a:spcBef>
                <a:spcPct val="0"/>
              </a:spcBef>
              <a:spcAft>
                <a:spcPct val="0"/>
              </a:spcAft>
              <a:defRPr sz="3800" b="1">
                <a:solidFill>
                  <a:srgbClr val="A2BC36"/>
                </a:solidFill>
                <a:latin typeface="Arial" charset="0"/>
                <a:ea typeface="ヒラギノ角ゴ Pro W3" pitchFamily="1" charset="-128"/>
              </a:defRPr>
            </a:lvl5pPr>
            <a:lvl6pPr marL="457200" algn="l" rtl="0" fontAlgn="base">
              <a:spcBef>
                <a:spcPct val="0"/>
              </a:spcBef>
              <a:spcAft>
                <a:spcPct val="0"/>
              </a:spcAft>
              <a:defRPr sz="3800" b="1">
                <a:solidFill>
                  <a:srgbClr val="A2BC36"/>
                </a:solidFill>
                <a:latin typeface="Arial" charset="0"/>
                <a:ea typeface="ヒラギノ角ゴ Pro W3" pitchFamily="1" charset="-128"/>
              </a:defRPr>
            </a:lvl6pPr>
            <a:lvl7pPr marL="914400" algn="l" rtl="0" fontAlgn="base">
              <a:spcBef>
                <a:spcPct val="0"/>
              </a:spcBef>
              <a:spcAft>
                <a:spcPct val="0"/>
              </a:spcAft>
              <a:defRPr sz="3800" b="1">
                <a:solidFill>
                  <a:srgbClr val="A2BC36"/>
                </a:solidFill>
                <a:latin typeface="Arial" charset="0"/>
                <a:ea typeface="ヒラギノ角ゴ Pro W3" pitchFamily="1" charset="-128"/>
              </a:defRPr>
            </a:lvl7pPr>
            <a:lvl8pPr marL="1371600" algn="l" rtl="0" fontAlgn="base">
              <a:spcBef>
                <a:spcPct val="0"/>
              </a:spcBef>
              <a:spcAft>
                <a:spcPct val="0"/>
              </a:spcAft>
              <a:defRPr sz="3800" b="1">
                <a:solidFill>
                  <a:srgbClr val="A2BC36"/>
                </a:solidFill>
                <a:latin typeface="Arial" charset="0"/>
                <a:ea typeface="ヒラギノ角ゴ Pro W3" pitchFamily="1" charset="-128"/>
              </a:defRPr>
            </a:lvl8pPr>
            <a:lvl9pPr marL="1828800" algn="l" rtl="0" fontAlgn="base">
              <a:spcBef>
                <a:spcPct val="0"/>
              </a:spcBef>
              <a:spcAft>
                <a:spcPct val="0"/>
              </a:spcAft>
              <a:defRPr sz="3800" b="1">
                <a:solidFill>
                  <a:srgbClr val="A2BC36"/>
                </a:solidFill>
                <a:latin typeface="Arial" charset="0"/>
                <a:ea typeface="ヒラギノ角ゴ Pro W3" pitchFamily="1" charset="-128"/>
              </a:defRPr>
            </a:lvl9pPr>
          </a:lstStyle>
          <a:p>
            <a:pPr algn="ctr"/>
            <a:r>
              <a:rPr lang="en-US" altLang="en-US" kern="0" dirty="0">
                <a:solidFill>
                  <a:srgbClr val="002060"/>
                </a:solidFill>
                <a:cs typeface="Arial" panose="020B0604020202020204" pitchFamily="34" charset="0"/>
                <a:sym typeface="Arial" panose="020B0604020202020204" pitchFamily="34" charset="0"/>
              </a:rPr>
              <a:t>IDEA Fiscal Monitoring</a:t>
            </a:r>
          </a:p>
          <a:p>
            <a:pPr algn="ctr"/>
            <a:r>
              <a:rPr lang="en-US" altLang="en-US" sz="3200" kern="0" dirty="0"/>
              <a:t>Tier I</a:t>
            </a:r>
            <a:endParaRPr lang="en-US" altLang="en-US" sz="4000" kern="0" dirty="0"/>
          </a:p>
        </p:txBody>
      </p:sp>
    </p:spTree>
  </p:cSld>
  <p:clrMapOvr>
    <a:masterClrMapping/>
  </p:clrMapOvr>
  <p:transition spd="slow">
    <p:fade/>
  </p:transition>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1" name="Content Placeholder 3">
            <a:extLst>
              <a:ext uri="{FF2B5EF4-FFF2-40B4-BE49-F238E27FC236}">
                <a16:creationId xmlns:a16="http://schemas.microsoft.com/office/drawing/2014/main" id="{F405BDF0-A2E3-4CC9-AE31-9A260CA67482}"/>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84617" y="1362075"/>
            <a:ext cx="5464175" cy="4200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892" name="TextBox 1">
            <a:extLst>
              <a:ext uri="{FF2B5EF4-FFF2-40B4-BE49-F238E27FC236}">
                <a16:creationId xmlns:a16="http://schemas.microsoft.com/office/drawing/2014/main" id="{D3A8BBA0-3157-41F9-B590-7952884479BC}"/>
              </a:ext>
            </a:extLst>
          </p:cNvPr>
          <p:cNvSpPr txBox="1">
            <a:spLocks noChangeArrowheads="1"/>
          </p:cNvSpPr>
          <p:nvPr/>
        </p:nvSpPr>
        <p:spPr bwMode="auto">
          <a:xfrm>
            <a:off x="1478559" y="4249724"/>
            <a:ext cx="3630336" cy="1426028"/>
          </a:xfrm>
          <a:prstGeom prst="rect">
            <a:avLst/>
          </a:prstGeom>
          <a:solidFill>
            <a:schemeClr val="bg1"/>
          </a:solidFill>
          <a:ln w="9525">
            <a:solidFill>
              <a:schemeClr val="bg1"/>
            </a:solidFill>
            <a:miter lim="800000"/>
            <a:headEnd/>
            <a:tailEnd/>
          </a:ln>
        </p:spPr>
        <p:txBody>
          <a:bodyPr wrap="square">
            <a:spAutoFit/>
          </a:bodyPr>
          <a:lstStyle>
            <a:lvl1pPr>
              <a:defRPr sz="2400">
                <a:solidFill>
                  <a:schemeClr val="tx1"/>
                </a:solidFill>
                <a:latin typeface="Arial" panose="020B0604020202020204" pitchFamily="34" charset="0"/>
                <a:ea typeface="ヒラギノ角ゴ Pro W3" pitchFamily="1" charset="-128"/>
              </a:defRPr>
            </a:lvl1pPr>
            <a:lvl2pPr marL="742950" indent="-285750">
              <a:defRPr sz="2400">
                <a:solidFill>
                  <a:schemeClr val="tx1"/>
                </a:solidFill>
                <a:latin typeface="Arial" panose="020B0604020202020204" pitchFamily="34" charset="0"/>
                <a:ea typeface="ヒラギノ角ゴ Pro W3" pitchFamily="1" charset="-128"/>
              </a:defRPr>
            </a:lvl2pPr>
            <a:lvl3pPr marL="1143000" indent="-228600">
              <a:defRPr sz="2400">
                <a:solidFill>
                  <a:schemeClr val="tx1"/>
                </a:solidFill>
                <a:latin typeface="Arial" panose="020B0604020202020204" pitchFamily="34" charset="0"/>
                <a:ea typeface="ヒラギノ角ゴ Pro W3" pitchFamily="1" charset="-128"/>
              </a:defRPr>
            </a:lvl3pPr>
            <a:lvl4pPr marL="1600200" indent="-228600">
              <a:defRPr sz="2400">
                <a:solidFill>
                  <a:schemeClr val="tx1"/>
                </a:solidFill>
                <a:latin typeface="Arial" panose="020B0604020202020204" pitchFamily="34" charset="0"/>
                <a:ea typeface="ヒラギノ角ゴ Pro W3" pitchFamily="1" charset="-128"/>
              </a:defRPr>
            </a:lvl4pPr>
            <a:lvl5pPr marL="2057400" indent="-228600">
              <a:defRPr sz="2400">
                <a:solidFill>
                  <a:schemeClr val="tx1"/>
                </a:solidFill>
                <a:latin typeface="Arial" panose="020B0604020202020204" pitchFamily="34"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9pPr>
          </a:lstStyle>
          <a:p>
            <a:pPr eaLnBrk="0" fontAlgn="base" hangingPunct="0">
              <a:spcBef>
                <a:spcPct val="0"/>
              </a:spcBef>
              <a:spcAft>
                <a:spcPct val="0"/>
              </a:spcAft>
              <a:defRPr/>
            </a:pPr>
            <a:endParaRPr lang="en-US" altLang="en-US">
              <a:solidFill>
                <a:srgbClr val="000000"/>
              </a:solidFill>
            </a:endParaRPr>
          </a:p>
        </p:txBody>
      </p:sp>
      <p:sp>
        <p:nvSpPr>
          <p:cNvPr id="5" name="Title 1">
            <a:extLst>
              <a:ext uri="{FF2B5EF4-FFF2-40B4-BE49-F238E27FC236}">
                <a16:creationId xmlns:a16="http://schemas.microsoft.com/office/drawing/2014/main" id="{80B9B57B-C973-49CE-A19D-9B227D409CB5}"/>
              </a:ext>
            </a:extLst>
          </p:cNvPr>
          <p:cNvSpPr txBox="1">
            <a:spLocks/>
          </p:cNvSpPr>
          <p:nvPr/>
        </p:nvSpPr>
        <p:spPr>
          <a:xfrm>
            <a:off x="464409" y="274182"/>
            <a:ext cx="11186984" cy="1087893"/>
          </a:xfrm>
          <a:prstGeom prst="rect">
            <a:avLst/>
          </a:prstGeom>
          <a:ln w="57150">
            <a:solidFill>
              <a:srgbClr val="A2BC36"/>
            </a:solidFill>
            <a:miter lim="800000"/>
            <a:headEnd/>
            <a:tailEnd/>
          </a:ln>
        </p:spPr>
        <p:txBody>
          <a:bodyPr/>
          <a:lstStyle>
            <a:lvl1pPr algn="l" rtl="0" eaLnBrk="0" fontAlgn="base" hangingPunct="0">
              <a:spcBef>
                <a:spcPct val="0"/>
              </a:spcBef>
              <a:spcAft>
                <a:spcPct val="0"/>
              </a:spcAft>
              <a:defRPr sz="3800" b="1">
                <a:solidFill>
                  <a:srgbClr val="A2BC36"/>
                </a:solidFill>
                <a:latin typeface="+mj-lt"/>
                <a:ea typeface="+mj-ea"/>
                <a:cs typeface="+mj-cs"/>
              </a:defRPr>
            </a:lvl1pPr>
            <a:lvl2pPr algn="l" rtl="0" eaLnBrk="0" fontAlgn="base" hangingPunct="0">
              <a:spcBef>
                <a:spcPct val="0"/>
              </a:spcBef>
              <a:spcAft>
                <a:spcPct val="0"/>
              </a:spcAft>
              <a:defRPr sz="3800" b="1">
                <a:solidFill>
                  <a:srgbClr val="A2BC36"/>
                </a:solidFill>
                <a:latin typeface="Arial" charset="0"/>
                <a:ea typeface="ヒラギノ角ゴ Pro W3" pitchFamily="1" charset="-128"/>
              </a:defRPr>
            </a:lvl2pPr>
            <a:lvl3pPr algn="l" rtl="0" eaLnBrk="0" fontAlgn="base" hangingPunct="0">
              <a:spcBef>
                <a:spcPct val="0"/>
              </a:spcBef>
              <a:spcAft>
                <a:spcPct val="0"/>
              </a:spcAft>
              <a:defRPr sz="3800" b="1">
                <a:solidFill>
                  <a:srgbClr val="A2BC36"/>
                </a:solidFill>
                <a:latin typeface="Arial" charset="0"/>
                <a:ea typeface="ヒラギノ角ゴ Pro W3" pitchFamily="1" charset="-128"/>
              </a:defRPr>
            </a:lvl3pPr>
            <a:lvl4pPr algn="l" rtl="0" eaLnBrk="0" fontAlgn="base" hangingPunct="0">
              <a:spcBef>
                <a:spcPct val="0"/>
              </a:spcBef>
              <a:spcAft>
                <a:spcPct val="0"/>
              </a:spcAft>
              <a:defRPr sz="3800" b="1">
                <a:solidFill>
                  <a:srgbClr val="A2BC36"/>
                </a:solidFill>
                <a:latin typeface="Arial" charset="0"/>
                <a:ea typeface="ヒラギノ角ゴ Pro W3" pitchFamily="1" charset="-128"/>
              </a:defRPr>
            </a:lvl4pPr>
            <a:lvl5pPr algn="l" rtl="0" eaLnBrk="0" fontAlgn="base" hangingPunct="0">
              <a:spcBef>
                <a:spcPct val="0"/>
              </a:spcBef>
              <a:spcAft>
                <a:spcPct val="0"/>
              </a:spcAft>
              <a:defRPr sz="3800" b="1">
                <a:solidFill>
                  <a:srgbClr val="A2BC36"/>
                </a:solidFill>
                <a:latin typeface="Arial" charset="0"/>
                <a:ea typeface="ヒラギノ角ゴ Pro W3" pitchFamily="1" charset="-128"/>
              </a:defRPr>
            </a:lvl5pPr>
            <a:lvl6pPr marL="457200" algn="l" rtl="0" fontAlgn="base">
              <a:spcBef>
                <a:spcPct val="0"/>
              </a:spcBef>
              <a:spcAft>
                <a:spcPct val="0"/>
              </a:spcAft>
              <a:defRPr sz="3800" b="1">
                <a:solidFill>
                  <a:srgbClr val="A2BC36"/>
                </a:solidFill>
                <a:latin typeface="Arial" charset="0"/>
                <a:ea typeface="ヒラギノ角ゴ Pro W3" pitchFamily="1" charset="-128"/>
              </a:defRPr>
            </a:lvl6pPr>
            <a:lvl7pPr marL="914400" algn="l" rtl="0" fontAlgn="base">
              <a:spcBef>
                <a:spcPct val="0"/>
              </a:spcBef>
              <a:spcAft>
                <a:spcPct val="0"/>
              </a:spcAft>
              <a:defRPr sz="3800" b="1">
                <a:solidFill>
                  <a:srgbClr val="A2BC36"/>
                </a:solidFill>
                <a:latin typeface="Arial" charset="0"/>
                <a:ea typeface="ヒラギノ角ゴ Pro W3" pitchFamily="1" charset="-128"/>
              </a:defRPr>
            </a:lvl7pPr>
            <a:lvl8pPr marL="1371600" algn="l" rtl="0" fontAlgn="base">
              <a:spcBef>
                <a:spcPct val="0"/>
              </a:spcBef>
              <a:spcAft>
                <a:spcPct val="0"/>
              </a:spcAft>
              <a:defRPr sz="3800" b="1">
                <a:solidFill>
                  <a:srgbClr val="A2BC36"/>
                </a:solidFill>
                <a:latin typeface="Arial" charset="0"/>
                <a:ea typeface="ヒラギノ角ゴ Pro W3" pitchFamily="1" charset="-128"/>
              </a:defRPr>
            </a:lvl8pPr>
            <a:lvl9pPr marL="1828800" algn="l" rtl="0" fontAlgn="base">
              <a:spcBef>
                <a:spcPct val="0"/>
              </a:spcBef>
              <a:spcAft>
                <a:spcPct val="0"/>
              </a:spcAft>
              <a:defRPr sz="3800" b="1">
                <a:solidFill>
                  <a:srgbClr val="A2BC36"/>
                </a:solidFill>
                <a:latin typeface="Arial" charset="0"/>
                <a:ea typeface="ヒラギノ角ゴ Pro W3" pitchFamily="1" charset="-128"/>
              </a:defRPr>
            </a:lvl9pPr>
          </a:lstStyle>
          <a:p>
            <a:pPr algn="ctr"/>
            <a:r>
              <a:rPr lang="en-US" altLang="en-US" kern="0" dirty="0">
                <a:solidFill>
                  <a:srgbClr val="002060"/>
                </a:solidFill>
                <a:cs typeface="Arial" panose="020B0604020202020204" pitchFamily="34" charset="0"/>
                <a:sym typeface="Arial" panose="020B0604020202020204" pitchFamily="34" charset="0"/>
              </a:rPr>
              <a:t>IDEA Fiscal Monitoring</a:t>
            </a:r>
          </a:p>
          <a:p>
            <a:pPr algn="ctr"/>
            <a:r>
              <a:rPr lang="en-US" altLang="en-US" sz="3200" kern="0" dirty="0"/>
              <a:t>Tier II</a:t>
            </a:r>
            <a:endParaRPr lang="en-US" altLang="en-US" sz="4000" kern="0" dirty="0"/>
          </a:p>
        </p:txBody>
      </p:sp>
      <p:sp>
        <p:nvSpPr>
          <p:cNvPr id="6" name="Right Arrow 13">
            <a:extLst>
              <a:ext uri="{FF2B5EF4-FFF2-40B4-BE49-F238E27FC236}">
                <a16:creationId xmlns:a16="http://schemas.microsoft.com/office/drawing/2014/main" id="{A49D13A6-9DFE-4663-A695-B855B72EB5D5}"/>
              </a:ext>
            </a:extLst>
          </p:cNvPr>
          <p:cNvSpPr/>
          <p:nvPr/>
        </p:nvSpPr>
        <p:spPr>
          <a:xfrm>
            <a:off x="5081230" y="3172701"/>
            <a:ext cx="1546073" cy="963872"/>
          </a:xfrm>
          <a:prstGeom prst="rightArrow">
            <a:avLst/>
          </a:prstGeom>
          <a:solidFill>
            <a:schemeClr val="accent6"/>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defRPr/>
            </a:pPr>
            <a:endParaRPr lang="en-US" dirty="0"/>
          </a:p>
        </p:txBody>
      </p:sp>
      <p:pic>
        <p:nvPicPr>
          <p:cNvPr id="2" name="Picture 1">
            <a:extLst>
              <a:ext uri="{FF2B5EF4-FFF2-40B4-BE49-F238E27FC236}">
                <a16:creationId xmlns:a16="http://schemas.microsoft.com/office/drawing/2014/main" id="{F89BBB67-E985-405F-9532-A6EC9A5E0960}"/>
              </a:ext>
            </a:extLst>
          </p:cNvPr>
          <p:cNvPicPr>
            <a:picLocks noChangeAspect="1"/>
          </p:cNvPicPr>
          <p:nvPr/>
        </p:nvPicPr>
        <p:blipFill>
          <a:blip r:embed="rId4"/>
          <a:stretch>
            <a:fillRect/>
          </a:stretch>
        </p:blipFill>
        <p:spPr>
          <a:xfrm>
            <a:off x="6942734" y="3332002"/>
            <a:ext cx="4364649" cy="2230598"/>
          </a:xfrm>
          <a:prstGeom prst="rect">
            <a:avLst/>
          </a:prstGeom>
        </p:spPr>
      </p:pic>
    </p:spTree>
  </p:cSld>
  <p:clrMapOvr>
    <a:masterClrMapping/>
  </p:clrMapOvr>
  <p:transition spd="slow">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0291" name="Content Placeholder 3">
            <a:extLst>
              <a:ext uri="{FF2B5EF4-FFF2-40B4-BE49-F238E27FC236}">
                <a16:creationId xmlns:a16="http://schemas.microsoft.com/office/drawing/2014/main" id="{C399B46A-D89F-44F6-BF98-35A66C0EDDF3}"/>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64026" y="1099457"/>
            <a:ext cx="6574973" cy="426584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itle 1">
            <a:extLst>
              <a:ext uri="{FF2B5EF4-FFF2-40B4-BE49-F238E27FC236}">
                <a16:creationId xmlns:a16="http://schemas.microsoft.com/office/drawing/2014/main" id="{32286905-131D-45A2-BFDA-C73D25FE59BD}"/>
              </a:ext>
            </a:extLst>
          </p:cNvPr>
          <p:cNvSpPr txBox="1">
            <a:spLocks/>
          </p:cNvSpPr>
          <p:nvPr/>
        </p:nvSpPr>
        <p:spPr>
          <a:xfrm>
            <a:off x="502508" y="381226"/>
            <a:ext cx="11186984" cy="1087893"/>
          </a:xfrm>
          <a:prstGeom prst="rect">
            <a:avLst/>
          </a:prstGeom>
          <a:ln w="57150">
            <a:solidFill>
              <a:srgbClr val="A2BC36"/>
            </a:solidFill>
            <a:miter lim="800000"/>
            <a:headEnd/>
            <a:tailEnd/>
          </a:ln>
        </p:spPr>
        <p:txBody>
          <a:bodyPr/>
          <a:lstStyle>
            <a:lvl1pPr algn="l" rtl="0" eaLnBrk="0" fontAlgn="base" hangingPunct="0">
              <a:spcBef>
                <a:spcPct val="0"/>
              </a:spcBef>
              <a:spcAft>
                <a:spcPct val="0"/>
              </a:spcAft>
              <a:defRPr sz="3800" b="1">
                <a:solidFill>
                  <a:srgbClr val="A2BC36"/>
                </a:solidFill>
                <a:latin typeface="+mj-lt"/>
                <a:ea typeface="+mj-ea"/>
                <a:cs typeface="+mj-cs"/>
              </a:defRPr>
            </a:lvl1pPr>
            <a:lvl2pPr algn="l" rtl="0" eaLnBrk="0" fontAlgn="base" hangingPunct="0">
              <a:spcBef>
                <a:spcPct val="0"/>
              </a:spcBef>
              <a:spcAft>
                <a:spcPct val="0"/>
              </a:spcAft>
              <a:defRPr sz="3800" b="1">
                <a:solidFill>
                  <a:srgbClr val="A2BC36"/>
                </a:solidFill>
                <a:latin typeface="Arial" charset="0"/>
                <a:ea typeface="ヒラギノ角ゴ Pro W3" pitchFamily="1" charset="-128"/>
              </a:defRPr>
            </a:lvl2pPr>
            <a:lvl3pPr algn="l" rtl="0" eaLnBrk="0" fontAlgn="base" hangingPunct="0">
              <a:spcBef>
                <a:spcPct val="0"/>
              </a:spcBef>
              <a:spcAft>
                <a:spcPct val="0"/>
              </a:spcAft>
              <a:defRPr sz="3800" b="1">
                <a:solidFill>
                  <a:srgbClr val="A2BC36"/>
                </a:solidFill>
                <a:latin typeface="Arial" charset="0"/>
                <a:ea typeface="ヒラギノ角ゴ Pro W3" pitchFamily="1" charset="-128"/>
              </a:defRPr>
            </a:lvl3pPr>
            <a:lvl4pPr algn="l" rtl="0" eaLnBrk="0" fontAlgn="base" hangingPunct="0">
              <a:spcBef>
                <a:spcPct val="0"/>
              </a:spcBef>
              <a:spcAft>
                <a:spcPct val="0"/>
              </a:spcAft>
              <a:defRPr sz="3800" b="1">
                <a:solidFill>
                  <a:srgbClr val="A2BC36"/>
                </a:solidFill>
                <a:latin typeface="Arial" charset="0"/>
                <a:ea typeface="ヒラギノ角ゴ Pro W3" pitchFamily="1" charset="-128"/>
              </a:defRPr>
            </a:lvl4pPr>
            <a:lvl5pPr algn="l" rtl="0" eaLnBrk="0" fontAlgn="base" hangingPunct="0">
              <a:spcBef>
                <a:spcPct val="0"/>
              </a:spcBef>
              <a:spcAft>
                <a:spcPct val="0"/>
              </a:spcAft>
              <a:defRPr sz="3800" b="1">
                <a:solidFill>
                  <a:srgbClr val="A2BC36"/>
                </a:solidFill>
                <a:latin typeface="Arial" charset="0"/>
                <a:ea typeface="ヒラギノ角ゴ Pro W3" pitchFamily="1" charset="-128"/>
              </a:defRPr>
            </a:lvl5pPr>
            <a:lvl6pPr marL="457200" algn="l" rtl="0" fontAlgn="base">
              <a:spcBef>
                <a:spcPct val="0"/>
              </a:spcBef>
              <a:spcAft>
                <a:spcPct val="0"/>
              </a:spcAft>
              <a:defRPr sz="3800" b="1">
                <a:solidFill>
                  <a:srgbClr val="A2BC36"/>
                </a:solidFill>
                <a:latin typeface="Arial" charset="0"/>
                <a:ea typeface="ヒラギノ角ゴ Pro W3" pitchFamily="1" charset="-128"/>
              </a:defRPr>
            </a:lvl6pPr>
            <a:lvl7pPr marL="914400" algn="l" rtl="0" fontAlgn="base">
              <a:spcBef>
                <a:spcPct val="0"/>
              </a:spcBef>
              <a:spcAft>
                <a:spcPct val="0"/>
              </a:spcAft>
              <a:defRPr sz="3800" b="1">
                <a:solidFill>
                  <a:srgbClr val="A2BC36"/>
                </a:solidFill>
                <a:latin typeface="Arial" charset="0"/>
                <a:ea typeface="ヒラギノ角ゴ Pro W3" pitchFamily="1" charset="-128"/>
              </a:defRPr>
            </a:lvl7pPr>
            <a:lvl8pPr marL="1371600" algn="l" rtl="0" fontAlgn="base">
              <a:spcBef>
                <a:spcPct val="0"/>
              </a:spcBef>
              <a:spcAft>
                <a:spcPct val="0"/>
              </a:spcAft>
              <a:defRPr sz="3800" b="1">
                <a:solidFill>
                  <a:srgbClr val="A2BC36"/>
                </a:solidFill>
                <a:latin typeface="Arial" charset="0"/>
                <a:ea typeface="ヒラギノ角ゴ Pro W3" pitchFamily="1" charset="-128"/>
              </a:defRPr>
            </a:lvl8pPr>
            <a:lvl9pPr marL="1828800" algn="l" rtl="0" fontAlgn="base">
              <a:spcBef>
                <a:spcPct val="0"/>
              </a:spcBef>
              <a:spcAft>
                <a:spcPct val="0"/>
              </a:spcAft>
              <a:defRPr sz="3800" b="1">
                <a:solidFill>
                  <a:srgbClr val="A2BC36"/>
                </a:solidFill>
                <a:latin typeface="Arial" charset="0"/>
                <a:ea typeface="ヒラギノ角ゴ Pro W3" pitchFamily="1" charset="-128"/>
              </a:defRPr>
            </a:lvl9pPr>
          </a:lstStyle>
          <a:p>
            <a:pPr algn="ctr"/>
            <a:r>
              <a:rPr lang="en-US" altLang="en-US" kern="0" dirty="0">
                <a:solidFill>
                  <a:srgbClr val="002060"/>
                </a:solidFill>
                <a:cs typeface="Arial" panose="020B0604020202020204" pitchFamily="34" charset="0"/>
                <a:sym typeface="Arial" panose="020B0604020202020204" pitchFamily="34" charset="0"/>
              </a:rPr>
              <a:t>IDEA Fiscal Monitoring</a:t>
            </a:r>
          </a:p>
          <a:p>
            <a:pPr algn="ctr"/>
            <a:r>
              <a:rPr lang="en-US" altLang="en-US" sz="3200" kern="0" dirty="0"/>
              <a:t>Tier III</a:t>
            </a:r>
            <a:endParaRPr lang="en-US" altLang="en-US" sz="4000" kern="0" dirty="0"/>
          </a:p>
        </p:txBody>
      </p:sp>
      <p:sp>
        <p:nvSpPr>
          <p:cNvPr id="6" name="Rectangle 1">
            <a:extLst>
              <a:ext uri="{FF2B5EF4-FFF2-40B4-BE49-F238E27FC236}">
                <a16:creationId xmlns:a16="http://schemas.microsoft.com/office/drawing/2014/main" id="{677801E4-42CC-4F3D-8C20-CDDC3D8CF2C2}"/>
              </a:ext>
            </a:extLst>
          </p:cNvPr>
          <p:cNvSpPr>
            <a:spLocks noChangeArrowheads="1"/>
          </p:cNvSpPr>
          <p:nvPr/>
        </p:nvSpPr>
        <p:spPr bwMode="auto">
          <a:xfrm>
            <a:off x="4517571" y="4348389"/>
            <a:ext cx="7010403" cy="16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2400">
                <a:solidFill>
                  <a:schemeClr val="tx1"/>
                </a:solidFill>
                <a:latin typeface="Arial" panose="020B0604020202020204" pitchFamily="34" charset="0"/>
                <a:ea typeface="ヒラギノ角ゴ Pro W3" pitchFamily="1" charset="-128"/>
              </a:defRPr>
            </a:lvl1pPr>
            <a:lvl2pPr>
              <a:defRPr sz="2400">
                <a:solidFill>
                  <a:schemeClr val="tx1"/>
                </a:solidFill>
                <a:latin typeface="Arial" panose="020B0604020202020204" pitchFamily="34" charset="0"/>
                <a:ea typeface="ヒラギノ角ゴ Pro W3" pitchFamily="1" charset="-128"/>
              </a:defRPr>
            </a:lvl2pPr>
            <a:lvl3pPr marL="1143000" indent="-228600">
              <a:defRPr sz="2400">
                <a:solidFill>
                  <a:schemeClr val="tx1"/>
                </a:solidFill>
                <a:latin typeface="Arial" panose="020B0604020202020204" pitchFamily="34" charset="0"/>
                <a:ea typeface="ヒラギノ角ゴ Pro W3" pitchFamily="1" charset="-128"/>
              </a:defRPr>
            </a:lvl3pPr>
            <a:lvl4pPr marL="1600200" indent="-228600">
              <a:defRPr sz="2400">
                <a:solidFill>
                  <a:schemeClr val="tx1"/>
                </a:solidFill>
                <a:latin typeface="Arial" panose="020B0604020202020204" pitchFamily="34" charset="0"/>
                <a:ea typeface="ヒラギノ角ゴ Pro W3" pitchFamily="1" charset="-128"/>
              </a:defRPr>
            </a:lvl4pPr>
            <a:lvl5pPr marL="2057400" indent="-228600">
              <a:defRPr sz="2400">
                <a:solidFill>
                  <a:schemeClr val="tx1"/>
                </a:solidFill>
                <a:latin typeface="Arial" panose="020B0604020202020204" pitchFamily="34"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9pPr>
          </a:lstStyle>
          <a:p>
            <a:pPr lvl="1" algn="ctr" fontAlgn="base">
              <a:spcBef>
                <a:spcPct val="20000"/>
              </a:spcBef>
              <a:spcAft>
                <a:spcPct val="0"/>
              </a:spcAft>
              <a:defRPr/>
            </a:pPr>
            <a:r>
              <a:rPr lang="en-US" altLang="en-US" sz="2000" dirty="0">
                <a:solidFill>
                  <a:srgbClr val="0D4376"/>
                </a:solidFill>
                <a:cs typeface="Arial" panose="020B0604020202020204" pitchFamily="34" charset="0"/>
              </a:rPr>
              <a:t>The </a:t>
            </a:r>
            <a:r>
              <a:rPr lang="en-US" altLang="en-US" sz="2000" b="1" i="1" dirty="0">
                <a:solidFill>
                  <a:srgbClr val="0D4376"/>
                </a:solidFill>
                <a:cs typeface="Arial" panose="020B0604020202020204" pitchFamily="34" charset="0"/>
              </a:rPr>
              <a:t>Site Visit’s </a:t>
            </a:r>
            <a:r>
              <a:rPr lang="en-US" altLang="en-US" sz="2000" dirty="0">
                <a:solidFill>
                  <a:srgbClr val="0D4376"/>
                </a:solidFill>
                <a:cs typeface="Arial" panose="020B0604020202020204" pitchFamily="34" charset="0"/>
              </a:rPr>
              <a:t>risk-based selection criteria was established to provide an equitable examination of an LEA’s financial reports, timely and accurate submissions and other historical operations data relative to federal funding sources for students with disabilities</a:t>
            </a:r>
          </a:p>
        </p:txBody>
      </p:sp>
    </p:spTree>
  </p:cSld>
  <p:clrMapOvr>
    <a:masterClrMapping/>
  </p:clrMapOvr>
  <p:transition spd="slow">
    <p:fade/>
  </p:transition>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a:extLst>
              <a:ext uri="{FF2B5EF4-FFF2-40B4-BE49-F238E27FC236}">
                <a16:creationId xmlns:a16="http://schemas.microsoft.com/office/drawing/2014/main" id="{7E27B5AE-E6CE-4BD2-8373-DAD9F9FC14FE}"/>
              </a:ext>
            </a:extLst>
          </p:cNvPr>
          <p:cNvSpPr>
            <a:spLocks noChangeArrowheads="1"/>
          </p:cNvSpPr>
          <p:nvPr/>
        </p:nvSpPr>
        <p:spPr bwMode="auto">
          <a:xfrm>
            <a:off x="3810000" y="338138"/>
            <a:ext cx="47244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ヒラギノ角ゴ Pro W3" pitchFamily="1" charset="-128"/>
              </a:defRPr>
            </a:lvl1pPr>
            <a:lvl2pPr marL="742950" indent="-285750">
              <a:defRPr sz="2400">
                <a:solidFill>
                  <a:schemeClr val="tx1"/>
                </a:solidFill>
                <a:latin typeface="Arial" panose="020B0604020202020204" pitchFamily="34" charset="0"/>
                <a:ea typeface="ヒラギノ角ゴ Pro W3" pitchFamily="1" charset="-128"/>
              </a:defRPr>
            </a:lvl2pPr>
            <a:lvl3pPr marL="1143000" indent="-228600">
              <a:defRPr sz="2400">
                <a:solidFill>
                  <a:schemeClr val="tx1"/>
                </a:solidFill>
                <a:latin typeface="Arial" panose="020B0604020202020204" pitchFamily="34" charset="0"/>
                <a:ea typeface="ヒラギノ角ゴ Pro W3" pitchFamily="1" charset="-128"/>
              </a:defRPr>
            </a:lvl3pPr>
            <a:lvl4pPr marL="1600200" indent="-228600">
              <a:defRPr sz="2400">
                <a:solidFill>
                  <a:schemeClr val="tx1"/>
                </a:solidFill>
                <a:latin typeface="Arial" panose="020B0604020202020204" pitchFamily="34" charset="0"/>
                <a:ea typeface="ヒラギノ角ゴ Pro W3" pitchFamily="1" charset="-128"/>
              </a:defRPr>
            </a:lvl4pPr>
            <a:lvl5pPr marL="2057400" indent="-228600">
              <a:defRPr sz="2400">
                <a:solidFill>
                  <a:schemeClr val="tx1"/>
                </a:solidFill>
                <a:latin typeface="Arial" panose="020B0604020202020204" pitchFamily="34" charset="0"/>
                <a:ea typeface="ヒラギノ角ゴ Pro W3" pitchFamily="1"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ヒラギノ角ゴ Pro W3" pitchFamily="1" charset="-128"/>
              </a:defRPr>
            </a:lvl9pPr>
          </a:lstStyle>
          <a:p>
            <a:pPr algn="ctr" eaLnBrk="0" fontAlgn="base" hangingPunct="0">
              <a:spcBef>
                <a:spcPct val="0"/>
              </a:spcBef>
              <a:spcAft>
                <a:spcPct val="0"/>
              </a:spcAft>
              <a:defRPr/>
            </a:pPr>
            <a:r>
              <a:rPr lang="en-US" altLang="en-US" sz="3600" b="1">
                <a:solidFill>
                  <a:srgbClr val="B4C12C"/>
                </a:solidFill>
                <a:cs typeface="Arial" panose="020B0604020202020204" pitchFamily="34" charset="0"/>
              </a:rPr>
              <a:t>Risk-Based Criteria</a:t>
            </a:r>
            <a:endParaRPr lang="en-US" altLang="en-US" sz="3600" b="1">
              <a:solidFill>
                <a:srgbClr val="B4C12C"/>
              </a:solidFill>
            </a:endParaRPr>
          </a:p>
        </p:txBody>
      </p:sp>
      <p:sp>
        <p:nvSpPr>
          <p:cNvPr id="4" name="Content Placeholder 2">
            <a:extLst>
              <a:ext uri="{FF2B5EF4-FFF2-40B4-BE49-F238E27FC236}">
                <a16:creationId xmlns:a16="http://schemas.microsoft.com/office/drawing/2014/main" id="{4AC58A93-7443-4AB8-A73D-D97C246B46CD}"/>
              </a:ext>
            </a:extLst>
          </p:cNvPr>
          <p:cNvSpPr txBox="1">
            <a:spLocks/>
          </p:cNvSpPr>
          <p:nvPr/>
        </p:nvSpPr>
        <p:spPr bwMode="auto">
          <a:xfrm>
            <a:off x="870857" y="984250"/>
            <a:ext cx="5225143" cy="46264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214313" indent="-214313">
              <a:spcBef>
                <a:spcPct val="20000"/>
              </a:spcBef>
              <a:buChar char="•"/>
              <a:defRPr sz="3000">
                <a:solidFill>
                  <a:srgbClr val="0D4376"/>
                </a:solidFill>
                <a:latin typeface="Arial" panose="020B0604020202020204" pitchFamily="34" charset="0"/>
                <a:ea typeface="ヒラギノ角ゴ Pro W3" pitchFamily="1" charset="-128"/>
              </a:defRPr>
            </a:lvl1pPr>
            <a:lvl2pPr marL="514350" indent="-214313">
              <a:spcBef>
                <a:spcPct val="20000"/>
              </a:spcBef>
              <a:buChar char="–"/>
              <a:defRPr sz="2800">
                <a:solidFill>
                  <a:srgbClr val="0D4376"/>
                </a:solidFill>
                <a:latin typeface="Arial" panose="020B0604020202020204" pitchFamily="34" charset="0"/>
                <a:ea typeface="ヒラギノ角ゴ Pro W3" pitchFamily="1" charset="-128"/>
              </a:defRPr>
            </a:lvl2pPr>
            <a:lvl3pPr marL="857250" indent="-171450">
              <a:spcBef>
                <a:spcPct val="20000"/>
              </a:spcBef>
              <a:buChar char="•"/>
              <a:defRPr sz="2400">
                <a:solidFill>
                  <a:srgbClr val="0D4376"/>
                </a:solidFill>
                <a:latin typeface="Arial" panose="020B0604020202020204" pitchFamily="34" charset="0"/>
                <a:ea typeface="ヒラギノ角ゴ Pro W3" pitchFamily="1" charset="-128"/>
              </a:defRPr>
            </a:lvl3pPr>
            <a:lvl4pPr marL="1200150" indent="-171450">
              <a:spcBef>
                <a:spcPct val="20000"/>
              </a:spcBef>
              <a:buChar char="–"/>
              <a:defRPr sz="2000">
                <a:solidFill>
                  <a:srgbClr val="0D4376"/>
                </a:solidFill>
                <a:latin typeface="Arial" panose="020B0604020202020204" pitchFamily="34" charset="0"/>
                <a:ea typeface="ヒラギノ角ゴ Pro W3" pitchFamily="1" charset="-128"/>
              </a:defRPr>
            </a:lvl4pPr>
            <a:lvl5pPr marL="1543050" indent="-171450">
              <a:spcBef>
                <a:spcPct val="20000"/>
              </a:spcBef>
              <a:buChar char="»"/>
              <a:defRPr sz="2000">
                <a:solidFill>
                  <a:srgbClr val="0D4376"/>
                </a:solidFill>
                <a:latin typeface="Arial" panose="020B0604020202020204" pitchFamily="34" charset="0"/>
                <a:ea typeface="ヒラギノ角ゴ Pro W3" pitchFamily="1" charset="-128"/>
              </a:defRPr>
            </a:lvl5pPr>
            <a:lvl6pPr marL="2000250" indent="-171450" eaLnBrk="0" fontAlgn="base" hangingPunct="0">
              <a:spcBef>
                <a:spcPct val="20000"/>
              </a:spcBef>
              <a:spcAft>
                <a:spcPct val="0"/>
              </a:spcAft>
              <a:buChar char="»"/>
              <a:defRPr sz="2000">
                <a:solidFill>
                  <a:srgbClr val="0D4376"/>
                </a:solidFill>
                <a:latin typeface="Arial" panose="020B0604020202020204" pitchFamily="34" charset="0"/>
                <a:ea typeface="ヒラギノ角ゴ Pro W3" pitchFamily="1" charset="-128"/>
              </a:defRPr>
            </a:lvl6pPr>
            <a:lvl7pPr marL="2457450" indent="-171450" eaLnBrk="0" fontAlgn="base" hangingPunct="0">
              <a:spcBef>
                <a:spcPct val="20000"/>
              </a:spcBef>
              <a:spcAft>
                <a:spcPct val="0"/>
              </a:spcAft>
              <a:buChar char="»"/>
              <a:defRPr sz="2000">
                <a:solidFill>
                  <a:srgbClr val="0D4376"/>
                </a:solidFill>
                <a:latin typeface="Arial" panose="020B0604020202020204" pitchFamily="34" charset="0"/>
                <a:ea typeface="ヒラギノ角ゴ Pro W3" pitchFamily="1" charset="-128"/>
              </a:defRPr>
            </a:lvl7pPr>
            <a:lvl8pPr marL="2914650" indent="-171450" eaLnBrk="0" fontAlgn="base" hangingPunct="0">
              <a:spcBef>
                <a:spcPct val="20000"/>
              </a:spcBef>
              <a:spcAft>
                <a:spcPct val="0"/>
              </a:spcAft>
              <a:buChar char="»"/>
              <a:defRPr sz="2000">
                <a:solidFill>
                  <a:srgbClr val="0D4376"/>
                </a:solidFill>
                <a:latin typeface="Arial" panose="020B0604020202020204" pitchFamily="34" charset="0"/>
                <a:ea typeface="ヒラギノ角ゴ Pro W3" pitchFamily="1" charset="-128"/>
              </a:defRPr>
            </a:lvl8pPr>
            <a:lvl9pPr marL="3371850" indent="-171450" eaLnBrk="0" fontAlgn="base" hangingPunct="0">
              <a:spcBef>
                <a:spcPct val="20000"/>
              </a:spcBef>
              <a:spcAft>
                <a:spcPct val="0"/>
              </a:spcAft>
              <a:buChar char="»"/>
              <a:defRPr sz="2000">
                <a:solidFill>
                  <a:srgbClr val="0D4376"/>
                </a:solidFill>
                <a:latin typeface="Arial" panose="020B0604020202020204" pitchFamily="34" charset="0"/>
                <a:ea typeface="ヒラギノ角ゴ Pro W3" pitchFamily="1" charset="-128"/>
              </a:defRPr>
            </a:lvl9pPr>
          </a:lstStyle>
          <a:p>
            <a:pPr fontAlgn="base">
              <a:spcAft>
                <a:spcPct val="0"/>
              </a:spcAft>
              <a:defRPr/>
            </a:pPr>
            <a:r>
              <a:rPr lang="en-US" altLang="en-US" sz="2000" b="1" dirty="0">
                <a:solidFill>
                  <a:srgbClr val="004076"/>
                </a:solidFill>
              </a:rPr>
              <a:t>Monitoring Findings</a:t>
            </a:r>
          </a:p>
          <a:p>
            <a:pPr lvl="1" fontAlgn="base">
              <a:spcAft>
                <a:spcPct val="0"/>
              </a:spcAft>
              <a:buFont typeface="Wingdings" panose="05000000000000000000" pitchFamily="2" charset="2"/>
              <a:buChar char="Ø"/>
              <a:defRPr/>
            </a:pPr>
            <a:r>
              <a:rPr lang="en-US" altLang="en-US" sz="1800" dirty="0">
                <a:solidFill>
                  <a:srgbClr val="004076"/>
                </a:solidFill>
              </a:rPr>
              <a:t>IDEA Fiscal Desk Review </a:t>
            </a:r>
            <a:endParaRPr lang="en-US" altLang="en-US" sz="1800" dirty="0">
              <a:solidFill>
                <a:srgbClr val="004076"/>
              </a:solidFill>
              <a:cs typeface="Arial" panose="020B0604020202020204" pitchFamily="34" charset="0"/>
            </a:endParaRPr>
          </a:p>
          <a:p>
            <a:pPr lvl="1" fontAlgn="base">
              <a:spcAft>
                <a:spcPct val="0"/>
              </a:spcAft>
              <a:buFont typeface="Wingdings" panose="05000000000000000000" pitchFamily="2" charset="2"/>
              <a:buChar char="Ø"/>
              <a:defRPr/>
            </a:pPr>
            <a:r>
              <a:rPr lang="en-US" altLang="en-US" sz="1800" dirty="0">
                <a:solidFill>
                  <a:srgbClr val="004076"/>
                </a:solidFill>
                <a:cs typeface="Arial" panose="020B0604020202020204" pitchFamily="34" charset="0"/>
              </a:rPr>
              <a:t>Policy, Monitoring, and Audit Program Compliance Review</a:t>
            </a:r>
          </a:p>
          <a:p>
            <a:pPr lvl="1" fontAlgn="base">
              <a:spcAft>
                <a:spcPct val="0"/>
              </a:spcAft>
              <a:buFont typeface="Wingdings" panose="05000000000000000000" pitchFamily="2" charset="2"/>
              <a:buChar char="Ø"/>
              <a:defRPr/>
            </a:pPr>
            <a:r>
              <a:rPr lang="en-US" altLang="en-US" sz="1800" dirty="0">
                <a:solidFill>
                  <a:srgbClr val="004076"/>
                </a:solidFill>
              </a:rPr>
              <a:t>Finance and Business Federal Program’s fiscal monitoring  </a:t>
            </a:r>
          </a:p>
          <a:p>
            <a:pPr marL="300037" lvl="1" indent="0" fontAlgn="base">
              <a:spcAft>
                <a:spcPct val="0"/>
              </a:spcAft>
              <a:buNone/>
              <a:defRPr/>
            </a:pPr>
            <a:endParaRPr lang="en-US" altLang="en-US" sz="2000" dirty="0">
              <a:solidFill>
                <a:srgbClr val="004076"/>
              </a:solidFill>
              <a:cs typeface="Arial" panose="020B0604020202020204" pitchFamily="34" charset="0"/>
            </a:endParaRPr>
          </a:p>
          <a:p>
            <a:pPr fontAlgn="base">
              <a:spcAft>
                <a:spcPct val="0"/>
              </a:spcAft>
              <a:defRPr/>
            </a:pPr>
            <a:r>
              <a:rPr lang="en-US" altLang="en-US" sz="2000" b="1" dirty="0">
                <a:solidFill>
                  <a:srgbClr val="004076"/>
                </a:solidFill>
              </a:rPr>
              <a:t>Timely and accurate submission of data</a:t>
            </a:r>
          </a:p>
          <a:p>
            <a:pPr lvl="1" fontAlgn="base">
              <a:spcAft>
                <a:spcPct val="0"/>
              </a:spcAft>
              <a:buFont typeface="Wingdings" panose="05000000000000000000" pitchFamily="2" charset="2"/>
              <a:buChar char="Ø"/>
              <a:defRPr/>
            </a:pPr>
            <a:r>
              <a:rPr lang="en-US" altLang="en-US" sz="1800" dirty="0">
                <a:solidFill>
                  <a:srgbClr val="004076"/>
                </a:solidFill>
                <a:cs typeface="Arial" panose="020B0604020202020204" pitchFamily="34" charset="0"/>
              </a:rPr>
              <a:t>Combined Expenditure Reports</a:t>
            </a:r>
          </a:p>
          <a:p>
            <a:pPr lvl="1" fontAlgn="base">
              <a:spcAft>
                <a:spcPct val="0"/>
              </a:spcAft>
              <a:buFont typeface="Wingdings" panose="05000000000000000000" pitchFamily="2" charset="2"/>
              <a:buChar char="Ø"/>
              <a:defRPr/>
            </a:pPr>
            <a:r>
              <a:rPr lang="en-US" altLang="en-US" sz="1800" dirty="0">
                <a:solidFill>
                  <a:srgbClr val="004076"/>
                </a:solidFill>
                <a:cs typeface="Arial" panose="020B0604020202020204" pitchFamily="34" charset="0"/>
              </a:rPr>
              <a:t>IDEA Grant/Budget</a:t>
            </a:r>
          </a:p>
          <a:p>
            <a:pPr lvl="1" fontAlgn="base">
              <a:spcAft>
                <a:spcPct val="0"/>
              </a:spcAft>
              <a:buFont typeface="Wingdings" panose="05000000000000000000" pitchFamily="2" charset="2"/>
              <a:buChar char="Ø"/>
              <a:defRPr/>
            </a:pPr>
            <a:r>
              <a:rPr lang="en-US" altLang="en-US" sz="1800" dirty="0">
                <a:solidFill>
                  <a:srgbClr val="004076"/>
                </a:solidFill>
                <a:cs typeface="Arial" panose="020B0604020202020204" pitchFamily="34" charset="0"/>
              </a:rPr>
              <a:t>EOY Reports</a:t>
            </a:r>
          </a:p>
          <a:p>
            <a:pPr lvl="2" fontAlgn="base">
              <a:spcAft>
                <a:spcPct val="0"/>
              </a:spcAft>
              <a:buFont typeface="Arial" panose="020B0604020202020204" pitchFamily="34" charset="0"/>
              <a:buChar char="•"/>
              <a:defRPr/>
            </a:pPr>
            <a:r>
              <a:rPr lang="en-US" altLang="en-US" sz="1400" dirty="0">
                <a:solidFill>
                  <a:srgbClr val="004076"/>
                </a:solidFill>
                <a:cs typeface="Arial" panose="020B0604020202020204" pitchFamily="34" charset="0"/>
              </a:rPr>
              <a:t>Developmental Day Center Fund (DDCF) </a:t>
            </a:r>
          </a:p>
          <a:p>
            <a:pPr lvl="2" fontAlgn="base">
              <a:spcAft>
                <a:spcPct val="0"/>
              </a:spcAft>
              <a:buFont typeface="Arial" panose="020B0604020202020204" pitchFamily="34" charset="0"/>
              <a:buChar char="•"/>
              <a:defRPr/>
            </a:pPr>
            <a:r>
              <a:rPr lang="en-US" altLang="en-US" sz="1400" dirty="0">
                <a:solidFill>
                  <a:srgbClr val="004076"/>
                </a:solidFill>
                <a:cs typeface="Arial" panose="020B0604020202020204" pitchFamily="34" charset="0"/>
              </a:rPr>
              <a:t>Special State Reserve Fund (SSRF) and </a:t>
            </a:r>
          </a:p>
          <a:p>
            <a:pPr lvl="2" fontAlgn="base">
              <a:spcAft>
                <a:spcPct val="0"/>
              </a:spcAft>
              <a:buFont typeface="Arial" panose="020B0604020202020204" pitchFamily="34" charset="0"/>
              <a:buChar char="•"/>
              <a:defRPr/>
            </a:pPr>
            <a:r>
              <a:rPr lang="en-US" altLang="en-US" sz="1400" dirty="0">
                <a:solidFill>
                  <a:srgbClr val="004076"/>
                </a:solidFill>
                <a:cs typeface="Arial" panose="020B0604020202020204" pitchFamily="34" charset="0"/>
              </a:rPr>
              <a:t>Risk Pool Fund (RPF)</a:t>
            </a:r>
            <a:endParaRPr lang="en-US" altLang="en-US" sz="1500" dirty="0">
              <a:solidFill>
                <a:srgbClr val="004076"/>
              </a:solidFill>
              <a:cs typeface="Arial" panose="020B0604020202020204" pitchFamily="34" charset="0"/>
            </a:endParaRPr>
          </a:p>
        </p:txBody>
      </p:sp>
      <p:sp>
        <p:nvSpPr>
          <p:cNvPr id="5" name="Content Placeholder 2">
            <a:extLst>
              <a:ext uri="{FF2B5EF4-FFF2-40B4-BE49-F238E27FC236}">
                <a16:creationId xmlns:a16="http://schemas.microsoft.com/office/drawing/2014/main" id="{46D48793-1CB6-462E-8556-DDA552DC38D5}"/>
              </a:ext>
            </a:extLst>
          </p:cNvPr>
          <p:cNvSpPr txBox="1">
            <a:spLocks/>
          </p:cNvSpPr>
          <p:nvPr/>
        </p:nvSpPr>
        <p:spPr bwMode="auto">
          <a:xfrm>
            <a:off x="6172200" y="1115785"/>
            <a:ext cx="5225143" cy="46264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marL="214313" indent="-214313">
              <a:spcBef>
                <a:spcPct val="20000"/>
              </a:spcBef>
              <a:buChar char="•"/>
              <a:defRPr sz="3000">
                <a:solidFill>
                  <a:srgbClr val="0D4376"/>
                </a:solidFill>
                <a:latin typeface="Arial" panose="020B0604020202020204" pitchFamily="34" charset="0"/>
                <a:ea typeface="ヒラギノ角ゴ Pro W3" pitchFamily="1" charset="-128"/>
              </a:defRPr>
            </a:lvl1pPr>
            <a:lvl2pPr marL="514350" indent="-214313">
              <a:spcBef>
                <a:spcPct val="20000"/>
              </a:spcBef>
              <a:buChar char="–"/>
              <a:defRPr sz="2800">
                <a:solidFill>
                  <a:srgbClr val="0D4376"/>
                </a:solidFill>
                <a:latin typeface="Arial" panose="020B0604020202020204" pitchFamily="34" charset="0"/>
                <a:ea typeface="ヒラギノ角ゴ Pro W3" pitchFamily="1" charset="-128"/>
              </a:defRPr>
            </a:lvl2pPr>
            <a:lvl3pPr marL="857250" indent="-171450">
              <a:spcBef>
                <a:spcPct val="20000"/>
              </a:spcBef>
              <a:buChar char="•"/>
              <a:defRPr sz="2400">
                <a:solidFill>
                  <a:srgbClr val="0D4376"/>
                </a:solidFill>
                <a:latin typeface="Arial" panose="020B0604020202020204" pitchFamily="34" charset="0"/>
                <a:ea typeface="ヒラギノ角ゴ Pro W3" pitchFamily="1" charset="-128"/>
              </a:defRPr>
            </a:lvl3pPr>
            <a:lvl4pPr marL="1200150" indent="-171450">
              <a:spcBef>
                <a:spcPct val="20000"/>
              </a:spcBef>
              <a:buChar char="–"/>
              <a:defRPr sz="2000">
                <a:solidFill>
                  <a:srgbClr val="0D4376"/>
                </a:solidFill>
                <a:latin typeface="Arial" panose="020B0604020202020204" pitchFamily="34" charset="0"/>
                <a:ea typeface="ヒラギノ角ゴ Pro W3" pitchFamily="1" charset="-128"/>
              </a:defRPr>
            </a:lvl4pPr>
            <a:lvl5pPr marL="1543050" indent="-171450">
              <a:spcBef>
                <a:spcPct val="20000"/>
              </a:spcBef>
              <a:buChar char="»"/>
              <a:defRPr sz="2000">
                <a:solidFill>
                  <a:srgbClr val="0D4376"/>
                </a:solidFill>
                <a:latin typeface="Arial" panose="020B0604020202020204" pitchFamily="34" charset="0"/>
                <a:ea typeface="ヒラギノ角ゴ Pro W3" pitchFamily="1" charset="-128"/>
              </a:defRPr>
            </a:lvl5pPr>
            <a:lvl6pPr marL="2000250" indent="-171450" eaLnBrk="0" fontAlgn="base" hangingPunct="0">
              <a:spcBef>
                <a:spcPct val="20000"/>
              </a:spcBef>
              <a:spcAft>
                <a:spcPct val="0"/>
              </a:spcAft>
              <a:buChar char="»"/>
              <a:defRPr sz="2000">
                <a:solidFill>
                  <a:srgbClr val="0D4376"/>
                </a:solidFill>
                <a:latin typeface="Arial" panose="020B0604020202020204" pitchFamily="34" charset="0"/>
                <a:ea typeface="ヒラギノ角ゴ Pro W3" pitchFamily="1" charset="-128"/>
              </a:defRPr>
            </a:lvl6pPr>
            <a:lvl7pPr marL="2457450" indent="-171450" eaLnBrk="0" fontAlgn="base" hangingPunct="0">
              <a:spcBef>
                <a:spcPct val="20000"/>
              </a:spcBef>
              <a:spcAft>
                <a:spcPct val="0"/>
              </a:spcAft>
              <a:buChar char="»"/>
              <a:defRPr sz="2000">
                <a:solidFill>
                  <a:srgbClr val="0D4376"/>
                </a:solidFill>
                <a:latin typeface="Arial" panose="020B0604020202020204" pitchFamily="34" charset="0"/>
                <a:ea typeface="ヒラギノ角ゴ Pro W3" pitchFamily="1" charset="-128"/>
              </a:defRPr>
            </a:lvl7pPr>
            <a:lvl8pPr marL="2914650" indent="-171450" eaLnBrk="0" fontAlgn="base" hangingPunct="0">
              <a:spcBef>
                <a:spcPct val="20000"/>
              </a:spcBef>
              <a:spcAft>
                <a:spcPct val="0"/>
              </a:spcAft>
              <a:buChar char="»"/>
              <a:defRPr sz="2000">
                <a:solidFill>
                  <a:srgbClr val="0D4376"/>
                </a:solidFill>
                <a:latin typeface="Arial" panose="020B0604020202020204" pitchFamily="34" charset="0"/>
                <a:ea typeface="ヒラギノ角ゴ Pro W3" pitchFamily="1" charset="-128"/>
              </a:defRPr>
            </a:lvl8pPr>
            <a:lvl9pPr marL="3371850" indent="-171450" eaLnBrk="0" fontAlgn="base" hangingPunct="0">
              <a:spcBef>
                <a:spcPct val="20000"/>
              </a:spcBef>
              <a:spcAft>
                <a:spcPct val="0"/>
              </a:spcAft>
              <a:buChar char="»"/>
              <a:defRPr sz="2000">
                <a:solidFill>
                  <a:srgbClr val="0D4376"/>
                </a:solidFill>
                <a:latin typeface="Arial" panose="020B0604020202020204" pitchFamily="34" charset="0"/>
                <a:ea typeface="ヒラギノ角ゴ Pro W3" pitchFamily="1" charset="-128"/>
              </a:defRPr>
            </a:lvl9pPr>
          </a:lstStyle>
          <a:p>
            <a:pPr fontAlgn="base">
              <a:spcAft>
                <a:spcPct val="0"/>
              </a:spcAft>
              <a:defRPr/>
            </a:pPr>
            <a:r>
              <a:rPr lang="en-US" altLang="en-US" sz="2000" b="1" dirty="0">
                <a:solidFill>
                  <a:srgbClr val="004076"/>
                </a:solidFill>
              </a:rPr>
              <a:t>SEA identified potential fiscal issues</a:t>
            </a:r>
            <a:endParaRPr lang="en-US" altLang="en-US" sz="2000" b="1" dirty="0">
              <a:solidFill>
                <a:srgbClr val="004076"/>
              </a:solidFill>
              <a:cs typeface="Arial" panose="020B0604020202020204" pitchFamily="34" charset="0"/>
            </a:endParaRPr>
          </a:p>
          <a:p>
            <a:pPr lvl="1" fontAlgn="base">
              <a:spcAft>
                <a:spcPct val="0"/>
              </a:spcAft>
              <a:buFont typeface="Wingdings" panose="05000000000000000000" pitchFamily="2" charset="2"/>
              <a:buChar char="Ø"/>
              <a:defRPr/>
            </a:pPr>
            <a:r>
              <a:rPr lang="en-US" altLang="en-US" sz="1800" dirty="0">
                <a:solidFill>
                  <a:srgbClr val="004076"/>
                </a:solidFill>
              </a:rPr>
              <a:t>Federal funds expiring 12/31</a:t>
            </a:r>
            <a:endParaRPr lang="en-US" altLang="en-US" sz="1800" dirty="0">
              <a:solidFill>
                <a:srgbClr val="004076"/>
              </a:solidFill>
              <a:cs typeface="Arial" panose="020B0604020202020204" pitchFamily="34" charset="0"/>
            </a:endParaRPr>
          </a:p>
          <a:p>
            <a:pPr lvl="1" fontAlgn="base">
              <a:spcAft>
                <a:spcPct val="0"/>
              </a:spcAft>
              <a:buFont typeface="Wingdings" panose="05000000000000000000" pitchFamily="2" charset="2"/>
              <a:buChar char="Ø"/>
              <a:defRPr/>
            </a:pPr>
            <a:r>
              <a:rPr lang="en-US" altLang="en-US" sz="1800" dirty="0">
                <a:solidFill>
                  <a:srgbClr val="004076"/>
                </a:solidFill>
              </a:rPr>
              <a:t>Budget vs. Expenditures &gt; 10% variance</a:t>
            </a:r>
          </a:p>
          <a:p>
            <a:pPr marL="300037" lvl="1" indent="0" fontAlgn="base">
              <a:spcAft>
                <a:spcPct val="0"/>
              </a:spcAft>
              <a:buNone/>
              <a:defRPr/>
            </a:pPr>
            <a:endParaRPr lang="en-US" altLang="en-US" sz="2000" dirty="0">
              <a:solidFill>
                <a:srgbClr val="004076"/>
              </a:solidFill>
            </a:endParaRPr>
          </a:p>
          <a:p>
            <a:pPr fontAlgn="base">
              <a:spcAft>
                <a:spcPct val="0"/>
              </a:spcAft>
              <a:defRPr/>
            </a:pPr>
            <a:r>
              <a:rPr lang="en-US" altLang="en-US" sz="2000" b="1" dirty="0">
                <a:solidFill>
                  <a:srgbClr val="004076"/>
                </a:solidFill>
              </a:rPr>
              <a:t>LEA EC Director/Coordinator turnover</a:t>
            </a:r>
          </a:p>
          <a:p>
            <a:pPr marL="0" indent="0" fontAlgn="base">
              <a:spcAft>
                <a:spcPct val="0"/>
              </a:spcAft>
              <a:buNone/>
              <a:defRPr/>
            </a:pPr>
            <a:endParaRPr lang="en-US" altLang="en-US" sz="2000" dirty="0">
              <a:solidFill>
                <a:srgbClr val="004076"/>
              </a:solidFill>
            </a:endParaRPr>
          </a:p>
          <a:p>
            <a:pPr fontAlgn="base">
              <a:spcAft>
                <a:spcPct val="0"/>
              </a:spcAft>
              <a:defRPr/>
            </a:pPr>
            <a:r>
              <a:rPr lang="en-US" altLang="en-US" sz="2000" b="1" dirty="0">
                <a:solidFill>
                  <a:srgbClr val="004076"/>
                </a:solidFill>
              </a:rPr>
              <a:t>Reported fiscal concerns</a:t>
            </a:r>
          </a:p>
          <a:p>
            <a:pPr marL="0" indent="0" fontAlgn="base">
              <a:spcAft>
                <a:spcPct val="0"/>
              </a:spcAft>
              <a:buNone/>
              <a:defRPr/>
            </a:pPr>
            <a:endParaRPr lang="en-US" altLang="en-US" sz="2000" dirty="0">
              <a:solidFill>
                <a:srgbClr val="004076"/>
              </a:solidFill>
            </a:endParaRPr>
          </a:p>
          <a:p>
            <a:pPr marL="300037" lvl="1" indent="0" fontAlgn="base">
              <a:spcAft>
                <a:spcPct val="0"/>
              </a:spcAft>
              <a:buNone/>
              <a:defRPr/>
            </a:pPr>
            <a:endParaRPr lang="en-US" altLang="en-US" sz="2000" dirty="0">
              <a:solidFill>
                <a:srgbClr val="004076"/>
              </a:solidFill>
            </a:endParaRPr>
          </a:p>
          <a:p>
            <a:pPr marL="300037" lvl="1" indent="0" fontAlgn="base">
              <a:spcAft>
                <a:spcPct val="0"/>
              </a:spcAft>
              <a:buNone/>
              <a:defRPr/>
            </a:pPr>
            <a:endParaRPr lang="en-US" altLang="en-US" sz="2000" dirty="0">
              <a:solidFill>
                <a:srgbClr val="004076"/>
              </a:solidFill>
            </a:endParaRPr>
          </a:p>
          <a:p>
            <a:pPr marL="300037" lvl="1" indent="0" fontAlgn="base">
              <a:spcAft>
                <a:spcPct val="0"/>
              </a:spcAft>
              <a:buNone/>
              <a:defRPr/>
            </a:pPr>
            <a:endParaRPr lang="en-US" altLang="en-US" sz="2000" dirty="0">
              <a:solidFill>
                <a:srgbClr val="004076"/>
              </a:solidFill>
            </a:endParaRPr>
          </a:p>
          <a:p>
            <a:pPr marL="300037" lvl="1" indent="0" fontAlgn="base">
              <a:spcAft>
                <a:spcPct val="0"/>
              </a:spcAft>
              <a:buNone/>
              <a:defRPr/>
            </a:pPr>
            <a:endParaRPr lang="en-US" altLang="en-US" sz="2000" dirty="0">
              <a:solidFill>
                <a:srgbClr val="004076"/>
              </a:solidFill>
            </a:endParaRPr>
          </a:p>
          <a:p>
            <a:pPr marL="300037" lvl="1" indent="0" fontAlgn="base">
              <a:spcAft>
                <a:spcPct val="0"/>
              </a:spcAft>
              <a:buNone/>
              <a:defRPr/>
            </a:pPr>
            <a:endParaRPr lang="en-US" altLang="en-US" sz="2000" dirty="0">
              <a:solidFill>
                <a:srgbClr val="004076"/>
              </a:solidFill>
            </a:endParaRPr>
          </a:p>
          <a:p>
            <a:pPr marL="300037" lvl="1" indent="0" fontAlgn="base">
              <a:spcAft>
                <a:spcPct val="0"/>
              </a:spcAft>
              <a:buNone/>
              <a:defRPr/>
            </a:pPr>
            <a:endParaRPr lang="en-US" altLang="en-US" sz="1600" dirty="0">
              <a:solidFill>
                <a:srgbClr val="004076"/>
              </a:solidFill>
            </a:endParaRPr>
          </a:p>
        </p:txBody>
      </p:sp>
    </p:spTree>
  </p:cSld>
  <p:clrMapOvr>
    <a:masterClrMapping/>
  </p:clrMapOvr>
  <p:transition spd="slow">
    <p:fade/>
  </p:transition>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5" name="Title 1"/>
          <p:cNvSpPr>
            <a:spLocks noGrp="1"/>
          </p:cNvSpPr>
          <p:nvPr>
            <p:ph type="title" idx="4294967295"/>
          </p:nvPr>
        </p:nvSpPr>
        <p:spPr>
          <a:xfrm>
            <a:off x="1981200" y="151858"/>
            <a:ext cx="8229600" cy="868363"/>
          </a:xfrm>
        </p:spPr>
        <p:txBody>
          <a:bodyPr/>
          <a:lstStyle/>
          <a:p>
            <a:pPr algn="ctr" eaLnBrk="1" hangingPunct="1"/>
            <a:r>
              <a:rPr lang="en-US" altLang="en-US" sz="4800" dirty="0"/>
              <a:t>Resources</a:t>
            </a:r>
          </a:p>
        </p:txBody>
      </p:sp>
      <p:sp>
        <p:nvSpPr>
          <p:cNvPr id="6" name="Content Placeholder 5"/>
          <p:cNvSpPr>
            <a:spLocks noGrp="1"/>
          </p:cNvSpPr>
          <p:nvPr>
            <p:ph idx="4294967295"/>
          </p:nvPr>
        </p:nvSpPr>
        <p:spPr>
          <a:xfrm>
            <a:off x="327546" y="1020221"/>
            <a:ext cx="11737075" cy="5025737"/>
          </a:xfrm>
        </p:spPr>
        <p:txBody>
          <a:bodyPr rtlCol="0">
            <a:normAutofit fontScale="85000" lnSpcReduction="10000"/>
          </a:bodyPr>
          <a:lstStyle/>
          <a:p>
            <a:pPr marL="457200" lvl="3" indent="-457200" eaLnBrk="1" fontAlgn="auto" hangingPunct="1">
              <a:spcAft>
                <a:spcPts val="0"/>
              </a:spcAft>
              <a:buFont typeface="Arial" panose="020B0604020202020204" pitchFamily="34" charset="0"/>
              <a:buChar char="•"/>
              <a:defRPr/>
            </a:pPr>
            <a:r>
              <a:rPr lang="en-US" altLang="en-US" sz="1800" b="1" dirty="0">
                <a:solidFill>
                  <a:srgbClr val="0070C0"/>
                </a:solidFill>
              </a:rPr>
              <a:t>Exceptional Children Division</a:t>
            </a:r>
          </a:p>
          <a:p>
            <a:pPr marL="0" lvl="3" indent="0" eaLnBrk="1" fontAlgn="auto" hangingPunct="1">
              <a:spcAft>
                <a:spcPts val="0"/>
              </a:spcAft>
              <a:buNone/>
              <a:defRPr/>
            </a:pPr>
            <a:r>
              <a:rPr lang="en-US" altLang="en-US" sz="1800" dirty="0">
                <a:solidFill>
                  <a:schemeClr val="tx1"/>
                </a:solidFill>
                <a:hlinkClick r:id="rId3"/>
              </a:rPr>
              <a:t>https://ec.ncpublicschools.gov/</a:t>
            </a:r>
            <a:endParaRPr lang="en-US" altLang="en-US" sz="1800" dirty="0">
              <a:solidFill>
                <a:schemeClr val="tx1"/>
              </a:solidFill>
            </a:endParaRPr>
          </a:p>
          <a:p>
            <a:pPr marL="0" lvl="3" indent="0" eaLnBrk="1" fontAlgn="auto" hangingPunct="1">
              <a:spcAft>
                <a:spcPts val="0"/>
              </a:spcAft>
              <a:buNone/>
              <a:defRPr/>
            </a:pPr>
            <a:endParaRPr lang="en-US" altLang="en-US" sz="1800" dirty="0">
              <a:solidFill>
                <a:schemeClr val="tx1"/>
              </a:solidFill>
            </a:endParaRPr>
          </a:p>
          <a:p>
            <a:pPr marL="457200" lvl="3" indent="-457200" eaLnBrk="1" fontAlgn="auto" hangingPunct="1">
              <a:spcAft>
                <a:spcPts val="0"/>
              </a:spcAft>
              <a:buFont typeface="Arial" panose="020B0604020202020204" pitchFamily="34" charset="0"/>
              <a:buChar char="•"/>
              <a:defRPr/>
            </a:pPr>
            <a:r>
              <a:rPr lang="en-US" altLang="en-US" sz="1800" b="1" dirty="0">
                <a:solidFill>
                  <a:srgbClr val="0070C0"/>
                </a:solidFill>
              </a:rPr>
              <a:t>IDEA Fiscal Monitoring information</a:t>
            </a:r>
          </a:p>
          <a:p>
            <a:pPr marL="0" indent="0" eaLnBrk="1" fontAlgn="auto" hangingPunct="1">
              <a:spcAft>
                <a:spcPts val="0"/>
              </a:spcAft>
              <a:buNone/>
              <a:defRPr/>
            </a:pPr>
            <a:r>
              <a:rPr lang="en-US" altLang="en-US" sz="1800" dirty="0">
                <a:solidFill>
                  <a:schemeClr val="tx1"/>
                </a:solidFill>
                <a:hlinkClick r:id="rId4"/>
              </a:rPr>
              <a:t>https://ec.ncpublicschools.gov/finance-grants/fiscal-monitoring</a:t>
            </a:r>
            <a:endParaRPr lang="en-US" altLang="en-US" sz="1800" dirty="0">
              <a:solidFill>
                <a:schemeClr val="tx1"/>
              </a:solidFill>
            </a:endParaRPr>
          </a:p>
          <a:p>
            <a:pPr marL="0" indent="0" eaLnBrk="1" fontAlgn="auto" hangingPunct="1">
              <a:spcAft>
                <a:spcPts val="0"/>
              </a:spcAft>
              <a:buNone/>
              <a:defRPr/>
            </a:pPr>
            <a:endParaRPr lang="en-US" altLang="en-US" sz="1800" dirty="0">
              <a:solidFill>
                <a:schemeClr val="tx1"/>
              </a:solidFill>
            </a:endParaRPr>
          </a:p>
          <a:p>
            <a:pPr marL="457200" lvl="3" indent="-457200" eaLnBrk="1" fontAlgn="auto" hangingPunct="1">
              <a:spcAft>
                <a:spcPts val="0"/>
              </a:spcAft>
              <a:buFont typeface="Arial" panose="020B0604020202020204" pitchFamily="34" charset="0"/>
              <a:buChar char="•"/>
              <a:defRPr/>
            </a:pPr>
            <a:r>
              <a:rPr lang="en-US" altLang="en-US" sz="1800" b="1" dirty="0">
                <a:solidFill>
                  <a:srgbClr val="0070C0"/>
                </a:solidFill>
              </a:rPr>
              <a:t>EC Grants Application Management System </a:t>
            </a:r>
          </a:p>
          <a:p>
            <a:pPr marL="0" lvl="3" indent="0" eaLnBrk="1" fontAlgn="auto" hangingPunct="1">
              <a:spcAft>
                <a:spcPts val="0"/>
              </a:spcAft>
              <a:buNone/>
              <a:defRPr/>
            </a:pPr>
            <a:r>
              <a:rPr lang="en-US" altLang="en-US" sz="1800" dirty="0">
                <a:solidFill>
                  <a:schemeClr val="tx1"/>
                </a:solidFill>
                <a:hlinkClick r:id="rId5"/>
              </a:rPr>
              <a:t>https://ccip.schools.nc.gov/default.aspx?ccipSessionKey=637261202195088618</a:t>
            </a:r>
            <a:endParaRPr lang="en-US" altLang="en-US" sz="1800" dirty="0">
              <a:solidFill>
                <a:schemeClr val="tx1"/>
              </a:solidFill>
            </a:endParaRPr>
          </a:p>
          <a:p>
            <a:pPr marL="0" lvl="3" indent="0" eaLnBrk="1" fontAlgn="auto" hangingPunct="1">
              <a:spcAft>
                <a:spcPts val="0"/>
              </a:spcAft>
              <a:buNone/>
              <a:defRPr/>
            </a:pPr>
            <a:endParaRPr lang="en-US" altLang="en-US" sz="1800" dirty="0">
              <a:solidFill>
                <a:schemeClr val="tx1"/>
              </a:solidFill>
            </a:endParaRPr>
          </a:p>
          <a:p>
            <a:pPr marL="457200" lvl="3" indent="-457200" eaLnBrk="1" fontAlgn="auto" hangingPunct="1">
              <a:spcAft>
                <a:spcPts val="0"/>
              </a:spcAft>
              <a:buFont typeface="Arial" panose="020B0604020202020204" pitchFamily="34" charset="0"/>
              <a:buChar char="•"/>
              <a:defRPr/>
            </a:pPr>
            <a:r>
              <a:rPr lang="en-US" altLang="en-US" sz="1800" b="1" dirty="0">
                <a:solidFill>
                  <a:srgbClr val="0070C0"/>
                </a:solidFill>
              </a:rPr>
              <a:t>Financial &amp; Business Services </a:t>
            </a:r>
          </a:p>
          <a:p>
            <a:pPr marL="0" indent="0" eaLnBrk="1" fontAlgn="auto" hangingPunct="1">
              <a:spcAft>
                <a:spcPts val="0"/>
              </a:spcAft>
              <a:buNone/>
              <a:defRPr/>
            </a:pPr>
            <a:r>
              <a:rPr lang="en-US" altLang="en-US" sz="1800" dirty="0">
                <a:solidFill>
                  <a:schemeClr val="tx1"/>
                </a:solidFill>
                <a:hlinkClick r:id="rId6"/>
              </a:rPr>
              <a:t>https://www.dpi.nc.gov/districts-schools/district-operations/financial-and-business-services</a:t>
            </a:r>
            <a:endParaRPr lang="en-US" altLang="en-US" sz="1800" dirty="0">
              <a:solidFill>
                <a:schemeClr val="tx1"/>
              </a:solidFill>
            </a:endParaRPr>
          </a:p>
          <a:p>
            <a:pPr marL="0" indent="0" eaLnBrk="1" fontAlgn="auto" hangingPunct="1">
              <a:spcAft>
                <a:spcPts val="0"/>
              </a:spcAft>
              <a:buNone/>
              <a:defRPr/>
            </a:pPr>
            <a:endParaRPr lang="en-US" altLang="en-US" sz="1800" dirty="0">
              <a:solidFill>
                <a:schemeClr val="tx1"/>
              </a:solidFill>
            </a:endParaRPr>
          </a:p>
          <a:p>
            <a:pPr marL="457200" lvl="3" indent="-457200" eaLnBrk="1" fontAlgn="auto" hangingPunct="1">
              <a:spcAft>
                <a:spcPts val="0"/>
              </a:spcAft>
              <a:buFont typeface="Arial" panose="020B0604020202020204" pitchFamily="34" charset="0"/>
              <a:buChar char="•"/>
              <a:defRPr/>
            </a:pPr>
            <a:r>
              <a:rPr lang="en-US" altLang="en-US" sz="1800" b="1" dirty="0">
                <a:solidFill>
                  <a:srgbClr val="0070C0"/>
                </a:solidFill>
              </a:rPr>
              <a:t>Federal Fiscal Oversight and Compliance</a:t>
            </a:r>
          </a:p>
          <a:p>
            <a:pPr marL="0" indent="0" eaLnBrk="1" fontAlgn="auto" hangingPunct="1">
              <a:spcAft>
                <a:spcPts val="0"/>
              </a:spcAft>
              <a:buNone/>
              <a:defRPr/>
            </a:pPr>
            <a:r>
              <a:rPr lang="en-US" altLang="en-US" sz="1800" dirty="0">
                <a:solidFill>
                  <a:schemeClr val="tx1"/>
                </a:solidFill>
                <a:hlinkClick r:id="rId7"/>
              </a:rPr>
              <a:t>https://www.dpi.nc.gov/districts-schools/district-operations/financial-and-business-services/federal-fiscal-oversight-and-compliance#fiscal-guidance</a:t>
            </a:r>
            <a:endParaRPr lang="en-US" altLang="en-US" sz="1800" dirty="0">
              <a:solidFill>
                <a:schemeClr val="tx1"/>
              </a:solidFill>
            </a:endParaRPr>
          </a:p>
          <a:p>
            <a:pPr marL="0" indent="0" eaLnBrk="1" fontAlgn="auto" hangingPunct="1">
              <a:spcAft>
                <a:spcPts val="0"/>
              </a:spcAft>
              <a:buNone/>
              <a:defRPr/>
            </a:pPr>
            <a:endParaRPr lang="en-US" altLang="en-US" sz="1800" dirty="0">
              <a:solidFill>
                <a:schemeClr val="tx1"/>
              </a:solidFill>
            </a:endParaRPr>
          </a:p>
          <a:p>
            <a:pPr eaLnBrk="1" fontAlgn="auto" hangingPunct="1">
              <a:spcAft>
                <a:spcPts val="0"/>
              </a:spcAft>
              <a:defRPr/>
            </a:pPr>
            <a:r>
              <a:rPr lang="en-US" altLang="en-US" sz="1800" b="1" dirty="0">
                <a:solidFill>
                  <a:schemeClr val="tx1"/>
                </a:solidFill>
              </a:rPr>
              <a:t> </a:t>
            </a:r>
            <a:r>
              <a:rPr lang="en-US" altLang="en-US" sz="1800" b="1" dirty="0">
                <a:solidFill>
                  <a:srgbClr val="0070C0"/>
                </a:solidFill>
              </a:rPr>
              <a:t>NCDPI School Allotments Section</a:t>
            </a:r>
          </a:p>
          <a:p>
            <a:pPr marL="0" indent="0" eaLnBrk="1" fontAlgn="auto" hangingPunct="1">
              <a:spcAft>
                <a:spcPts val="0"/>
              </a:spcAft>
              <a:buNone/>
              <a:defRPr/>
            </a:pPr>
            <a:r>
              <a:rPr lang="en-US" altLang="en-US" sz="1800" dirty="0">
                <a:solidFill>
                  <a:schemeClr val="tx1"/>
                </a:solidFill>
                <a:hlinkClick r:id="rId8"/>
              </a:rPr>
              <a:t>https://www.dpi.nc.gov/districts-schools/district-operations/financial-and-business-services/allotments-%E2%80%94-funding-public-school-units</a:t>
            </a:r>
            <a:endParaRPr lang="en-US" altLang="en-US" sz="1800" dirty="0">
              <a:solidFill>
                <a:schemeClr val="tx1"/>
              </a:solidFill>
            </a:endParaRPr>
          </a:p>
          <a:p>
            <a:pPr marL="0" indent="0" eaLnBrk="1" fontAlgn="auto" hangingPunct="1">
              <a:spcAft>
                <a:spcPts val="0"/>
              </a:spcAft>
              <a:buNone/>
              <a:defRPr/>
            </a:pPr>
            <a:endParaRPr lang="en-US" altLang="en-US" sz="1600" dirty="0">
              <a:solidFill>
                <a:schemeClr val="tx1"/>
              </a:solidFill>
            </a:endParaRPr>
          </a:p>
          <a:p>
            <a:pPr marL="0" indent="0" eaLnBrk="1" fontAlgn="auto" hangingPunct="1">
              <a:spcAft>
                <a:spcPts val="0"/>
              </a:spcAft>
              <a:buNone/>
              <a:defRPr/>
            </a:pPr>
            <a:endParaRPr lang="en-US" altLang="en-US" sz="2000" dirty="0">
              <a:solidFill>
                <a:schemeClr val="bg1">
                  <a:lumMod val="95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Title 3"/>
          <p:cNvSpPr>
            <a:spLocks noGrp="1"/>
          </p:cNvSpPr>
          <p:nvPr>
            <p:ph type="ctrTitle"/>
          </p:nvPr>
        </p:nvSpPr>
        <p:spPr>
          <a:xfrm>
            <a:off x="219075" y="1427163"/>
            <a:ext cx="11601450" cy="1165225"/>
          </a:xfrm>
          <a:solidFill>
            <a:srgbClr val="0D4376"/>
          </a:solidFill>
        </p:spPr>
        <p:txBody>
          <a:bodyPr/>
          <a:lstStyle/>
          <a:p>
            <a:pPr eaLnBrk="1" hangingPunct="1"/>
            <a:r>
              <a:rPr lang="en-US" altLang="en-US" sz="2400" dirty="0">
                <a:solidFill>
                  <a:schemeClr val="bg1"/>
                </a:solidFill>
              </a:rPr>
              <a:t>Exceptional Children Division </a:t>
            </a:r>
            <a:br>
              <a:rPr lang="en-US" altLang="en-US" sz="2400" dirty="0">
                <a:solidFill>
                  <a:schemeClr val="bg1"/>
                </a:solidFill>
              </a:rPr>
            </a:br>
            <a:r>
              <a:rPr lang="en-US" altLang="en-US" sz="2400" dirty="0">
                <a:solidFill>
                  <a:schemeClr val="bg1"/>
                </a:solidFill>
              </a:rPr>
              <a:t>Special Programs and Data - Grant and Fiscal Team </a:t>
            </a:r>
            <a:br>
              <a:rPr lang="en-US" altLang="en-US" sz="2400" dirty="0">
                <a:solidFill>
                  <a:schemeClr val="bg1"/>
                </a:solidFill>
              </a:rPr>
            </a:br>
            <a:r>
              <a:rPr lang="en-US" altLang="en-US" sz="2400" dirty="0">
                <a:solidFill>
                  <a:schemeClr val="bg1"/>
                </a:solidFill>
              </a:rPr>
              <a:t>Contact Information</a:t>
            </a:r>
          </a:p>
        </p:txBody>
      </p:sp>
      <p:sp>
        <p:nvSpPr>
          <p:cNvPr id="7" name="Subtitle 6"/>
          <p:cNvSpPr txBox="1">
            <a:spLocks/>
          </p:cNvSpPr>
          <p:nvPr/>
        </p:nvSpPr>
        <p:spPr bwMode="auto">
          <a:xfrm>
            <a:off x="219074" y="2696369"/>
            <a:ext cx="3705226" cy="1752600"/>
          </a:xfrm>
          <a:prstGeom prst="rect">
            <a:avLst/>
          </a:prstGeom>
          <a:solidFill>
            <a:srgbClr val="CDDD87"/>
          </a:solidFill>
          <a:ln w="9525">
            <a:solidFill>
              <a:schemeClr val="tx1"/>
            </a:solidFill>
            <a:miter lim="800000"/>
            <a:headEnd/>
            <a:tailEnd/>
          </a:ln>
        </p:spPr>
        <p:txBody>
          <a:bodyPr/>
          <a:lstStyle>
            <a:lvl1pPr marL="0" indent="0" algn="ctr" rtl="0" eaLnBrk="0" fontAlgn="base" hangingPunct="0">
              <a:spcBef>
                <a:spcPct val="20000"/>
              </a:spcBef>
              <a:spcAft>
                <a:spcPct val="0"/>
              </a:spcAft>
              <a:buFontTx/>
              <a:buNone/>
              <a:defRPr sz="2800">
                <a:solidFill>
                  <a:srgbClr val="0D4376"/>
                </a:solidFill>
                <a:latin typeface="+mn-lt"/>
                <a:ea typeface="+mn-ea"/>
                <a:cs typeface="+mn-cs"/>
              </a:defRPr>
            </a:lvl1pPr>
            <a:lvl2pPr marL="742950" indent="-285750" algn="l" rtl="0" eaLnBrk="0" fontAlgn="base" hangingPunct="0">
              <a:spcBef>
                <a:spcPct val="20000"/>
              </a:spcBef>
              <a:spcAft>
                <a:spcPct val="0"/>
              </a:spcAft>
              <a:buChar char="–"/>
              <a:defRPr sz="2800">
                <a:solidFill>
                  <a:srgbClr val="0D4376"/>
                </a:solidFill>
                <a:latin typeface="+mn-lt"/>
                <a:ea typeface="+mn-ea"/>
              </a:defRPr>
            </a:lvl2pPr>
            <a:lvl3pPr marL="1143000" indent="-228600" algn="l" rtl="0" eaLnBrk="0" fontAlgn="base" hangingPunct="0">
              <a:spcBef>
                <a:spcPct val="20000"/>
              </a:spcBef>
              <a:spcAft>
                <a:spcPct val="0"/>
              </a:spcAft>
              <a:buChar char="•"/>
              <a:defRPr sz="2400">
                <a:solidFill>
                  <a:srgbClr val="0D4376"/>
                </a:solidFill>
                <a:latin typeface="+mn-lt"/>
                <a:ea typeface="+mn-ea"/>
              </a:defRPr>
            </a:lvl3pPr>
            <a:lvl4pPr marL="1600200" indent="-228600" algn="l" rtl="0" eaLnBrk="0" fontAlgn="base" hangingPunct="0">
              <a:spcBef>
                <a:spcPct val="20000"/>
              </a:spcBef>
              <a:spcAft>
                <a:spcPct val="0"/>
              </a:spcAft>
              <a:buChar char="–"/>
              <a:defRPr sz="2000">
                <a:solidFill>
                  <a:srgbClr val="0D4376"/>
                </a:solidFill>
                <a:latin typeface="+mn-lt"/>
                <a:ea typeface="+mn-ea"/>
              </a:defRPr>
            </a:lvl4pPr>
            <a:lvl5pPr marL="2057400" indent="-228600" algn="l" rtl="0" eaLnBrk="0" fontAlgn="base" hangingPunct="0">
              <a:spcBef>
                <a:spcPct val="20000"/>
              </a:spcBef>
              <a:spcAft>
                <a:spcPct val="0"/>
              </a:spcAft>
              <a:buChar char="»"/>
              <a:defRPr sz="2000">
                <a:solidFill>
                  <a:srgbClr val="0D4376"/>
                </a:solidFill>
                <a:latin typeface="+mn-lt"/>
                <a:ea typeface="+mn-ea"/>
              </a:defRPr>
            </a:lvl5pPr>
            <a:lvl6pPr marL="2514600" indent="-228600" algn="l" rtl="0" fontAlgn="base">
              <a:spcBef>
                <a:spcPct val="20000"/>
              </a:spcBef>
              <a:spcAft>
                <a:spcPct val="0"/>
              </a:spcAft>
              <a:buChar char="»"/>
              <a:defRPr sz="2000">
                <a:solidFill>
                  <a:srgbClr val="0D4376"/>
                </a:solidFill>
                <a:latin typeface="+mn-lt"/>
                <a:ea typeface="+mn-ea"/>
              </a:defRPr>
            </a:lvl6pPr>
            <a:lvl7pPr marL="2971800" indent="-228600" algn="l" rtl="0" fontAlgn="base">
              <a:spcBef>
                <a:spcPct val="20000"/>
              </a:spcBef>
              <a:spcAft>
                <a:spcPct val="0"/>
              </a:spcAft>
              <a:buChar char="»"/>
              <a:defRPr sz="2000">
                <a:solidFill>
                  <a:srgbClr val="0D4376"/>
                </a:solidFill>
                <a:latin typeface="+mn-lt"/>
                <a:ea typeface="+mn-ea"/>
              </a:defRPr>
            </a:lvl7pPr>
            <a:lvl8pPr marL="3429000" indent="-228600" algn="l" rtl="0" fontAlgn="base">
              <a:spcBef>
                <a:spcPct val="20000"/>
              </a:spcBef>
              <a:spcAft>
                <a:spcPct val="0"/>
              </a:spcAft>
              <a:buChar char="»"/>
              <a:defRPr sz="2000">
                <a:solidFill>
                  <a:srgbClr val="0D4376"/>
                </a:solidFill>
                <a:latin typeface="+mn-lt"/>
                <a:ea typeface="+mn-ea"/>
              </a:defRPr>
            </a:lvl8pPr>
            <a:lvl9pPr marL="3886200" indent="-228600" algn="l" rtl="0" fontAlgn="base">
              <a:spcBef>
                <a:spcPct val="20000"/>
              </a:spcBef>
              <a:spcAft>
                <a:spcPct val="0"/>
              </a:spcAft>
              <a:buChar char="»"/>
              <a:defRPr sz="2000">
                <a:solidFill>
                  <a:srgbClr val="0D4376"/>
                </a:solidFill>
                <a:latin typeface="+mn-lt"/>
                <a:ea typeface="+mn-ea"/>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1800" b="0" i="0" u="none" strike="noStrike" kern="0" cap="none" spc="0" normalizeH="0" baseline="0" noProof="0" dirty="0">
                <a:ln>
                  <a:noFill/>
                </a:ln>
                <a:solidFill>
                  <a:srgbClr val="0D4376"/>
                </a:solidFill>
                <a:effectLst/>
                <a:uLnTx/>
                <a:uFillTx/>
                <a:latin typeface="Arial"/>
                <a:ea typeface="ヒラギノ角ゴ Pro W3"/>
                <a:cs typeface="+mn-cs"/>
              </a:rPr>
              <a:t>IDEA Consultant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1800" b="0" i="1" u="none" strike="noStrike" kern="0" cap="none" spc="0" normalizeH="0" baseline="0" noProof="0" dirty="0">
                <a:ln>
                  <a:noFill/>
                </a:ln>
                <a:solidFill>
                  <a:srgbClr val="0D4376"/>
                </a:solidFill>
                <a:effectLst/>
                <a:uLnTx/>
                <a:uFillTx/>
                <a:latin typeface="Arial"/>
                <a:ea typeface="ヒラギノ角ゴ Pro W3"/>
                <a:cs typeface="+mn-cs"/>
              </a:rPr>
              <a:t>Districts 1 and 2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1800" b="1" i="0" u="none" strike="noStrike" kern="0" cap="none" spc="0" normalizeH="0" baseline="0" noProof="0" dirty="0">
                <a:ln>
                  <a:noFill/>
                </a:ln>
                <a:solidFill>
                  <a:srgbClr val="0D4376"/>
                </a:solidFill>
                <a:effectLst/>
                <a:uLnTx/>
                <a:uFillTx/>
                <a:latin typeface="Arial"/>
                <a:ea typeface="ヒラギノ角ゴ Pro W3"/>
                <a:cs typeface="+mn-cs"/>
              </a:rPr>
              <a:t>Keashia Walker</a:t>
            </a:r>
            <a:endParaRPr kumimoji="0" lang="en-US" altLang="en-US" sz="1800" b="0" i="0" u="none" strike="noStrike" kern="0" cap="none" spc="0" normalizeH="0" baseline="0" noProof="0" dirty="0">
              <a:ln>
                <a:noFill/>
              </a:ln>
              <a:solidFill>
                <a:srgbClr val="0D4376"/>
              </a:solidFill>
              <a:effectLst/>
              <a:uLnTx/>
              <a:uFillTx/>
              <a:latin typeface="Arial"/>
              <a:ea typeface="ヒラギノ角ゴ Pro W3"/>
              <a:cs typeface="+mn-cs"/>
            </a:endParaRPr>
          </a:p>
          <a:p>
            <a:pPr lvl="0" eaLnBrk="1" hangingPunct="1">
              <a:defRPr/>
            </a:pPr>
            <a:r>
              <a:rPr lang="en-US" altLang="en-US" sz="1800" kern="0" dirty="0"/>
              <a:t>Phone: 984-236-2602 </a:t>
            </a:r>
          </a:p>
          <a:p>
            <a:pPr lvl="0" eaLnBrk="1" hangingPunct="1">
              <a:defRPr/>
            </a:pPr>
            <a:r>
              <a:rPr kumimoji="0" lang="en-US" altLang="en-US" sz="1800" b="0" i="0" u="none" strike="noStrike" kern="0" cap="none" spc="0" normalizeH="0" baseline="0" noProof="0" dirty="0">
                <a:ln>
                  <a:noFill/>
                </a:ln>
                <a:solidFill>
                  <a:srgbClr val="0D4376"/>
                </a:solidFill>
                <a:effectLst/>
                <a:uLnTx/>
                <a:uFillTx/>
                <a:latin typeface="Arial"/>
                <a:ea typeface="ヒラギノ角ゴ Pro W3"/>
                <a:cs typeface="+mn-cs"/>
              </a:rPr>
              <a:t>Email: keashia.walker@dpi.nc.gov</a:t>
            </a:r>
          </a:p>
        </p:txBody>
      </p:sp>
      <p:sp>
        <p:nvSpPr>
          <p:cNvPr id="8" name="Subtitle 6"/>
          <p:cNvSpPr txBox="1">
            <a:spLocks/>
          </p:cNvSpPr>
          <p:nvPr/>
        </p:nvSpPr>
        <p:spPr bwMode="auto">
          <a:xfrm>
            <a:off x="8048558" y="4834393"/>
            <a:ext cx="3771967" cy="1741488"/>
          </a:xfrm>
          <a:prstGeom prst="rect">
            <a:avLst/>
          </a:prstGeom>
          <a:solidFill>
            <a:srgbClr val="CDDD87"/>
          </a:solidFill>
          <a:ln w="9525">
            <a:solidFill>
              <a:schemeClr val="tx1"/>
            </a:solidFill>
            <a:miter lim="800000"/>
            <a:headEnd/>
            <a:tailEnd/>
          </a:ln>
        </p:spPr>
        <p:txBody>
          <a:bodyPr/>
          <a:lstStyle>
            <a:lvl1pPr marL="0" indent="0" algn="ctr" rtl="0" eaLnBrk="0" fontAlgn="base" hangingPunct="0">
              <a:spcBef>
                <a:spcPct val="20000"/>
              </a:spcBef>
              <a:spcAft>
                <a:spcPct val="0"/>
              </a:spcAft>
              <a:buFontTx/>
              <a:buNone/>
              <a:defRPr sz="2800">
                <a:solidFill>
                  <a:srgbClr val="0D4376"/>
                </a:solidFill>
                <a:latin typeface="+mn-lt"/>
                <a:ea typeface="+mn-ea"/>
                <a:cs typeface="+mn-cs"/>
              </a:defRPr>
            </a:lvl1pPr>
            <a:lvl2pPr marL="742950" indent="-285750" algn="l" rtl="0" eaLnBrk="0" fontAlgn="base" hangingPunct="0">
              <a:spcBef>
                <a:spcPct val="20000"/>
              </a:spcBef>
              <a:spcAft>
                <a:spcPct val="0"/>
              </a:spcAft>
              <a:buChar char="–"/>
              <a:defRPr sz="2800">
                <a:solidFill>
                  <a:srgbClr val="0D4376"/>
                </a:solidFill>
                <a:latin typeface="+mn-lt"/>
                <a:ea typeface="+mn-ea"/>
              </a:defRPr>
            </a:lvl2pPr>
            <a:lvl3pPr marL="1143000" indent="-228600" algn="l" rtl="0" eaLnBrk="0" fontAlgn="base" hangingPunct="0">
              <a:spcBef>
                <a:spcPct val="20000"/>
              </a:spcBef>
              <a:spcAft>
                <a:spcPct val="0"/>
              </a:spcAft>
              <a:buChar char="•"/>
              <a:defRPr sz="2400">
                <a:solidFill>
                  <a:srgbClr val="0D4376"/>
                </a:solidFill>
                <a:latin typeface="+mn-lt"/>
                <a:ea typeface="+mn-ea"/>
              </a:defRPr>
            </a:lvl3pPr>
            <a:lvl4pPr marL="1600200" indent="-228600" algn="l" rtl="0" eaLnBrk="0" fontAlgn="base" hangingPunct="0">
              <a:spcBef>
                <a:spcPct val="20000"/>
              </a:spcBef>
              <a:spcAft>
                <a:spcPct val="0"/>
              </a:spcAft>
              <a:buChar char="–"/>
              <a:defRPr sz="2000">
                <a:solidFill>
                  <a:srgbClr val="0D4376"/>
                </a:solidFill>
                <a:latin typeface="+mn-lt"/>
                <a:ea typeface="+mn-ea"/>
              </a:defRPr>
            </a:lvl4pPr>
            <a:lvl5pPr marL="2057400" indent="-228600" algn="l" rtl="0" eaLnBrk="0" fontAlgn="base" hangingPunct="0">
              <a:spcBef>
                <a:spcPct val="20000"/>
              </a:spcBef>
              <a:spcAft>
                <a:spcPct val="0"/>
              </a:spcAft>
              <a:buChar char="»"/>
              <a:defRPr sz="2000">
                <a:solidFill>
                  <a:srgbClr val="0D4376"/>
                </a:solidFill>
                <a:latin typeface="+mn-lt"/>
                <a:ea typeface="+mn-ea"/>
              </a:defRPr>
            </a:lvl5pPr>
            <a:lvl6pPr marL="2514600" indent="-228600" algn="l" rtl="0" fontAlgn="base">
              <a:spcBef>
                <a:spcPct val="20000"/>
              </a:spcBef>
              <a:spcAft>
                <a:spcPct val="0"/>
              </a:spcAft>
              <a:buChar char="»"/>
              <a:defRPr sz="2000">
                <a:solidFill>
                  <a:srgbClr val="0D4376"/>
                </a:solidFill>
                <a:latin typeface="+mn-lt"/>
                <a:ea typeface="+mn-ea"/>
              </a:defRPr>
            </a:lvl6pPr>
            <a:lvl7pPr marL="2971800" indent="-228600" algn="l" rtl="0" fontAlgn="base">
              <a:spcBef>
                <a:spcPct val="20000"/>
              </a:spcBef>
              <a:spcAft>
                <a:spcPct val="0"/>
              </a:spcAft>
              <a:buChar char="»"/>
              <a:defRPr sz="2000">
                <a:solidFill>
                  <a:srgbClr val="0D4376"/>
                </a:solidFill>
                <a:latin typeface="+mn-lt"/>
                <a:ea typeface="+mn-ea"/>
              </a:defRPr>
            </a:lvl7pPr>
            <a:lvl8pPr marL="3429000" indent="-228600" algn="l" rtl="0" fontAlgn="base">
              <a:spcBef>
                <a:spcPct val="20000"/>
              </a:spcBef>
              <a:spcAft>
                <a:spcPct val="0"/>
              </a:spcAft>
              <a:buChar char="»"/>
              <a:defRPr sz="2000">
                <a:solidFill>
                  <a:srgbClr val="0D4376"/>
                </a:solidFill>
                <a:latin typeface="+mn-lt"/>
                <a:ea typeface="+mn-ea"/>
              </a:defRPr>
            </a:lvl8pPr>
            <a:lvl9pPr marL="3886200" indent="-228600" algn="l" rtl="0" fontAlgn="base">
              <a:spcBef>
                <a:spcPct val="20000"/>
              </a:spcBef>
              <a:spcAft>
                <a:spcPct val="0"/>
              </a:spcAft>
              <a:buChar char="»"/>
              <a:defRPr sz="2000">
                <a:solidFill>
                  <a:srgbClr val="0D4376"/>
                </a:solidFill>
                <a:latin typeface="+mn-lt"/>
                <a:ea typeface="+mn-ea"/>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1800" b="0" i="0" u="none" strike="noStrike" kern="0" cap="none" spc="0" normalizeH="0" baseline="0" noProof="0" dirty="0">
                <a:ln>
                  <a:noFill/>
                </a:ln>
                <a:solidFill>
                  <a:srgbClr val="0D4376"/>
                </a:solidFill>
                <a:effectLst/>
                <a:uLnTx/>
                <a:uFillTx/>
                <a:latin typeface="Arial"/>
                <a:ea typeface="ヒラギノ角ゴ Pro W3"/>
                <a:cs typeface="+mn-cs"/>
              </a:rPr>
              <a:t>IDEA Consultant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1800" b="0" i="1" u="none" strike="noStrike" kern="0" cap="none" spc="0" normalizeH="0" baseline="0" noProof="0" dirty="0">
                <a:ln>
                  <a:noFill/>
                </a:ln>
                <a:solidFill>
                  <a:srgbClr val="0D4376"/>
                </a:solidFill>
                <a:effectLst/>
                <a:uLnTx/>
                <a:uFillTx/>
                <a:latin typeface="Arial"/>
                <a:ea typeface="ヒラギノ角ゴ Pro W3"/>
                <a:cs typeface="+mn-cs"/>
              </a:rPr>
              <a:t>Districts 7 and 8</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1800" b="1" i="0" u="none" strike="noStrike" kern="0" cap="none" spc="0" normalizeH="0" baseline="0" noProof="0" dirty="0">
                <a:ln>
                  <a:noFill/>
                </a:ln>
                <a:solidFill>
                  <a:srgbClr val="0D4376"/>
                </a:solidFill>
                <a:effectLst/>
                <a:uLnTx/>
                <a:uFillTx/>
                <a:latin typeface="Arial"/>
                <a:ea typeface="ヒラギノ角ゴ Pro W3"/>
                <a:cs typeface="+mn-cs"/>
              </a:rPr>
              <a:t>Adam Parent</a:t>
            </a:r>
          </a:p>
          <a:p>
            <a:pPr lvl="0" eaLnBrk="1" hangingPunct="1">
              <a:defRPr/>
            </a:pPr>
            <a:r>
              <a:rPr lang="en-US" altLang="en-US" sz="1800" kern="0" dirty="0"/>
              <a:t>Phone: 984-236-2637 </a:t>
            </a:r>
          </a:p>
          <a:p>
            <a:pPr lvl="0" eaLnBrk="1" hangingPunct="1">
              <a:defRPr/>
            </a:pPr>
            <a:r>
              <a:rPr kumimoji="0" lang="en-US" altLang="en-US" sz="1800" b="0" i="0" u="none" strike="noStrike" kern="0" cap="none" spc="0" normalizeH="0" baseline="0" noProof="0" dirty="0">
                <a:ln>
                  <a:noFill/>
                </a:ln>
                <a:solidFill>
                  <a:srgbClr val="0D4376"/>
                </a:solidFill>
                <a:effectLst/>
                <a:uLnTx/>
                <a:uFillTx/>
                <a:latin typeface="Arial"/>
                <a:ea typeface="ヒラギノ角ゴ Pro W3"/>
                <a:cs typeface="+mn-cs"/>
              </a:rPr>
              <a:t>Email: </a:t>
            </a:r>
            <a:r>
              <a:rPr lang="en-US" altLang="en-US" sz="1800" kern="0" dirty="0">
                <a:latin typeface="Arial"/>
                <a:ea typeface="ヒラギノ角ゴ Pro W3"/>
              </a:rPr>
              <a:t>adam.parent@dpi.nc.gov</a:t>
            </a:r>
            <a:endParaRPr kumimoji="0" lang="en-US" altLang="en-US" sz="1800" b="0" i="0" u="none" strike="noStrike" kern="0" cap="none" spc="0" normalizeH="0" baseline="0" noProof="0" dirty="0">
              <a:ln>
                <a:noFill/>
              </a:ln>
              <a:solidFill>
                <a:srgbClr val="0D4376"/>
              </a:solidFill>
              <a:effectLst/>
              <a:uLnTx/>
              <a:uFillTx/>
              <a:latin typeface="Arial"/>
              <a:ea typeface="ヒラギノ角ゴ Pro W3"/>
              <a:cs typeface="+mn-cs"/>
            </a:endParaRPr>
          </a:p>
        </p:txBody>
      </p:sp>
      <p:sp>
        <p:nvSpPr>
          <p:cNvPr id="9" name="Subtitle 6"/>
          <p:cNvSpPr txBox="1">
            <a:spLocks/>
          </p:cNvSpPr>
          <p:nvPr/>
        </p:nvSpPr>
        <p:spPr bwMode="auto">
          <a:xfrm>
            <a:off x="8029575" y="2696369"/>
            <a:ext cx="3790950" cy="1707333"/>
          </a:xfrm>
          <a:prstGeom prst="rect">
            <a:avLst/>
          </a:prstGeom>
          <a:solidFill>
            <a:srgbClr val="CDDD87"/>
          </a:solidFill>
          <a:ln w="9525">
            <a:solidFill>
              <a:schemeClr val="tx1"/>
            </a:solidFill>
            <a:miter lim="800000"/>
            <a:headEnd/>
            <a:tailEnd/>
          </a:ln>
        </p:spPr>
        <p:txBody>
          <a:bodyPr/>
          <a:lstStyle>
            <a:lvl1pPr marL="0" indent="0" algn="ctr" rtl="0" eaLnBrk="0" fontAlgn="base" hangingPunct="0">
              <a:spcBef>
                <a:spcPct val="20000"/>
              </a:spcBef>
              <a:spcAft>
                <a:spcPct val="0"/>
              </a:spcAft>
              <a:buFontTx/>
              <a:buNone/>
              <a:defRPr sz="2800">
                <a:solidFill>
                  <a:srgbClr val="0D4376"/>
                </a:solidFill>
                <a:latin typeface="+mn-lt"/>
                <a:ea typeface="+mn-ea"/>
                <a:cs typeface="+mn-cs"/>
              </a:defRPr>
            </a:lvl1pPr>
            <a:lvl2pPr marL="742950" indent="-285750" algn="l" rtl="0" eaLnBrk="0" fontAlgn="base" hangingPunct="0">
              <a:spcBef>
                <a:spcPct val="20000"/>
              </a:spcBef>
              <a:spcAft>
                <a:spcPct val="0"/>
              </a:spcAft>
              <a:buChar char="–"/>
              <a:defRPr sz="2800">
                <a:solidFill>
                  <a:srgbClr val="0D4376"/>
                </a:solidFill>
                <a:latin typeface="+mn-lt"/>
                <a:ea typeface="+mn-ea"/>
              </a:defRPr>
            </a:lvl2pPr>
            <a:lvl3pPr marL="1143000" indent="-228600" algn="l" rtl="0" eaLnBrk="0" fontAlgn="base" hangingPunct="0">
              <a:spcBef>
                <a:spcPct val="20000"/>
              </a:spcBef>
              <a:spcAft>
                <a:spcPct val="0"/>
              </a:spcAft>
              <a:buChar char="•"/>
              <a:defRPr sz="2400">
                <a:solidFill>
                  <a:srgbClr val="0D4376"/>
                </a:solidFill>
                <a:latin typeface="+mn-lt"/>
                <a:ea typeface="+mn-ea"/>
              </a:defRPr>
            </a:lvl3pPr>
            <a:lvl4pPr marL="1600200" indent="-228600" algn="l" rtl="0" eaLnBrk="0" fontAlgn="base" hangingPunct="0">
              <a:spcBef>
                <a:spcPct val="20000"/>
              </a:spcBef>
              <a:spcAft>
                <a:spcPct val="0"/>
              </a:spcAft>
              <a:buChar char="–"/>
              <a:defRPr sz="2000">
                <a:solidFill>
                  <a:srgbClr val="0D4376"/>
                </a:solidFill>
                <a:latin typeface="+mn-lt"/>
                <a:ea typeface="+mn-ea"/>
              </a:defRPr>
            </a:lvl4pPr>
            <a:lvl5pPr marL="2057400" indent="-228600" algn="l" rtl="0" eaLnBrk="0" fontAlgn="base" hangingPunct="0">
              <a:spcBef>
                <a:spcPct val="20000"/>
              </a:spcBef>
              <a:spcAft>
                <a:spcPct val="0"/>
              </a:spcAft>
              <a:buChar char="»"/>
              <a:defRPr sz="2000">
                <a:solidFill>
                  <a:srgbClr val="0D4376"/>
                </a:solidFill>
                <a:latin typeface="+mn-lt"/>
                <a:ea typeface="+mn-ea"/>
              </a:defRPr>
            </a:lvl5pPr>
            <a:lvl6pPr marL="2514600" indent="-228600" algn="l" rtl="0" fontAlgn="base">
              <a:spcBef>
                <a:spcPct val="20000"/>
              </a:spcBef>
              <a:spcAft>
                <a:spcPct val="0"/>
              </a:spcAft>
              <a:buChar char="»"/>
              <a:defRPr sz="2000">
                <a:solidFill>
                  <a:srgbClr val="0D4376"/>
                </a:solidFill>
                <a:latin typeface="+mn-lt"/>
                <a:ea typeface="+mn-ea"/>
              </a:defRPr>
            </a:lvl6pPr>
            <a:lvl7pPr marL="2971800" indent="-228600" algn="l" rtl="0" fontAlgn="base">
              <a:spcBef>
                <a:spcPct val="20000"/>
              </a:spcBef>
              <a:spcAft>
                <a:spcPct val="0"/>
              </a:spcAft>
              <a:buChar char="»"/>
              <a:defRPr sz="2000">
                <a:solidFill>
                  <a:srgbClr val="0D4376"/>
                </a:solidFill>
                <a:latin typeface="+mn-lt"/>
                <a:ea typeface="+mn-ea"/>
              </a:defRPr>
            </a:lvl7pPr>
            <a:lvl8pPr marL="3429000" indent="-228600" algn="l" rtl="0" fontAlgn="base">
              <a:spcBef>
                <a:spcPct val="20000"/>
              </a:spcBef>
              <a:spcAft>
                <a:spcPct val="0"/>
              </a:spcAft>
              <a:buChar char="»"/>
              <a:defRPr sz="2000">
                <a:solidFill>
                  <a:srgbClr val="0D4376"/>
                </a:solidFill>
                <a:latin typeface="+mn-lt"/>
                <a:ea typeface="+mn-ea"/>
              </a:defRPr>
            </a:lvl8pPr>
            <a:lvl9pPr marL="3886200" indent="-228600" algn="l" rtl="0" fontAlgn="base">
              <a:spcBef>
                <a:spcPct val="20000"/>
              </a:spcBef>
              <a:spcAft>
                <a:spcPct val="0"/>
              </a:spcAft>
              <a:buChar char="»"/>
              <a:defRPr sz="2000">
                <a:solidFill>
                  <a:srgbClr val="0D4376"/>
                </a:solidFill>
                <a:latin typeface="+mn-lt"/>
                <a:ea typeface="+mn-ea"/>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1800" b="0" i="0" u="none" strike="noStrike" kern="0" cap="none" spc="0" normalizeH="0" baseline="0" noProof="0" dirty="0">
                <a:ln>
                  <a:noFill/>
                </a:ln>
                <a:solidFill>
                  <a:srgbClr val="0D4376"/>
                </a:solidFill>
                <a:effectLst/>
                <a:uLnTx/>
                <a:uFillTx/>
                <a:latin typeface="Arial"/>
                <a:ea typeface="ヒラギノ角ゴ Pro W3"/>
                <a:cs typeface="+mn-cs"/>
              </a:rPr>
              <a:t>IDEA Consultant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1800" b="0" i="1" u="none" strike="noStrike" kern="0" cap="none" spc="0" normalizeH="0" baseline="0" noProof="0" dirty="0">
                <a:ln>
                  <a:noFill/>
                </a:ln>
                <a:solidFill>
                  <a:srgbClr val="0D4376"/>
                </a:solidFill>
                <a:effectLst/>
                <a:uLnTx/>
                <a:uFillTx/>
                <a:latin typeface="Arial"/>
                <a:ea typeface="ヒラギノ角ゴ Pro W3"/>
                <a:cs typeface="+mn-cs"/>
              </a:rPr>
              <a:t>Districts 5 and 6</a:t>
            </a:r>
            <a:endParaRPr lang="en-US" altLang="en-US" sz="1800" i="1" kern="0" dirty="0">
              <a:latin typeface="Arial"/>
              <a:ea typeface="ヒラギノ角ゴ Pro W3"/>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1800" b="1" i="0" u="none" strike="noStrike" kern="0" cap="none" spc="0" normalizeH="0" baseline="0" noProof="0" dirty="0">
                <a:ln>
                  <a:noFill/>
                </a:ln>
                <a:solidFill>
                  <a:srgbClr val="0D4376"/>
                </a:solidFill>
                <a:effectLst/>
                <a:uLnTx/>
                <a:uFillTx/>
                <a:latin typeface="Arial"/>
                <a:ea typeface="ヒラギノ角ゴ Pro W3"/>
                <a:cs typeface="+mn-cs"/>
              </a:rPr>
              <a:t>Elizabeth Millen</a:t>
            </a:r>
          </a:p>
          <a:p>
            <a:pPr lvl="0" eaLnBrk="1" hangingPunct="1">
              <a:defRPr/>
            </a:pPr>
            <a:r>
              <a:rPr lang="en-US" altLang="en-US" sz="1800" kern="0" dirty="0"/>
              <a:t>Phone:  984-236-2603</a:t>
            </a:r>
            <a:endParaRPr kumimoji="0" lang="en-US" altLang="en-US" sz="1800" b="0" i="0" u="none" strike="noStrike" kern="0" cap="none" spc="0" normalizeH="0" baseline="0" noProof="0" dirty="0">
              <a:ln>
                <a:noFill/>
              </a:ln>
              <a:solidFill>
                <a:srgbClr val="0D4376"/>
              </a:solidFill>
              <a:effectLst/>
              <a:uLnTx/>
              <a:uFillTx/>
              <a:latin typeface="Arial"/>
              <a:ea typeface="ヒラギノ角ゴ Pro W3"/>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1800" b="0" i="0" u="none" strike="noStrike" kern="0" cap="none" spc="0" normalizeH="0" baseline="0" noProof="0" dirty="0">
                <a:ln>
                  <a:noFill/>
                </a:ln>
                <a:solidFill>
                  <a:srgbClr val="0D4376"/>
                </a:solidFill>
                <a:effectLst/>
                <a:uLnTx/>
                <a:uFillTx/>
                <a:latin typeface="Arial"/>
                <a:ea typeface="ヒラギノ角ゴ Pro W3"/>
                <a:cs typeface="+mn-cs"/>
              </a:rPr>
              <a:t>Email: elizabeth.millen@dpi.nc.gov</a:t>
            </a:r>
          </a:p>
          <a:p>
            <a:pPr marL="0" marR="0" lvl="0" indent="0" algn="ctr" defTabSz="914400" rtl="0" eaLnBrk="1" fontAlgn="base" latinLnBrk="0" hangingPunct="1">
              <a:lnSpc>
                <a:spcPct val="100000"/>
              </a:lnSpc>
              <a:spcBef>
                <a:spcPct val="20000"/>
              </a:spcBef>
              <a:spcAft>
                <a:spcPct val="0"/>
              </a:spcAft>
              <a:buClrTx/>
              <a:buSzTx/>
              <a:buFontTx/>
              <a:buNone/>
              <a:tabLst/>
              <a:defRPr/>
            </a:pPr>
            <a:endParaRPr kumimoji="0" lang="en-US" altLang="en-US" sz="1600" b="0" i="0" u="none" strike="noStrike" kern="0" cap="none" spc="0" normalizeH="0" baseline="0" noProof="0" dirty="0">
              <a:ln>
                <a:noFill/>
              </a:ln>
              <a:solidFill>
                <a:srgbClr val="0D4376"/>
              </a:solidFill>
              <a:effectLst/>
              <a:uLnTx/>
              <a:uFillTx/>
              <a:latin typeface="Arial"/>
              <a:ea typeface="ヒラギノ角ゴ Pro W3"/>
              <a:cs typeface="+mn-cs"/>
            </a:endParaRPr>
          </a:p>
        </p:txBody>
      </p:sp>
      <p:sp>
        <p:nvSpPr>
          <p:cNvPr id="11" name="Subtitle 6"/>
          <p:cNvSpPr txBox="1">
            <a:spLocks/>
          </p:cNvSpPr>
          <p:nvPr/>
        </p:nvSpPr>
        <p:spPr bwMode="auto">
          <a:xfrm>
            <a:off x="4219575" y="4828043"/>
            <a:ext cx="3533707" cy="1785937"/>
          </a:xfrm>
          <a:prstGeom prst="rect">
            <a:avLst/>
          </a:prstGeom>
          <a:solidFill>
            <a:schemeClr val="bg1">
              <a:lumMod val="85000"/>
            </a:schemeClr>
          </a:solidFill>
          <a:ln w="9525">
            <a:solidFill>
              <a:schemeClr val="tx1"/>
            </a:solidFill>
            <a:miter lim="800000"/>
            <a:headEnd/>
            <a:tailEnd/>
          </a:ln>
        </p:spPr>
        <p:txBody>
          <a:bodyPr/>
          <a:lstStyle>
            <a:lvl1pPr marL="0" indent="0" algn="ctr" rtl="0" eaLnBrk="0" fontAlgn="base" hangingPunct="0">
              <a:spcBef>
                <a:spcPct val="20000"/>
              </a:spcBef>
              <a:spcAft>
                <a:spcPct val="0"/>
              </a:spcAft>
              <a:buFontTx/>
              <a:buNone/>
              <a:defRPr sz="2800">
                <a:solidFill>
                  <a:srgbClr val="0D4376"/>
                </a:solidFill>
                <a:latin typeface="+mn-lt"/>
                <a:ea typeface="+mn-ea"/>
                <a:cs typeface="+mn-cs"/>
              </a:defRPr>
            </a:lvl1pPr>
            <a:lvl2pPr marL="742950" indent="-285750" algn="l" rtl="0" eaLnBrk="0" fontAlgn="base" hangingPunct="0">
              <a:spcBef>
                <a:spcPct val="20000"/>
              </a:spcBef>
              <a:spcAft>
                <a:spcPct val="0"/>
              </a:spcAft>
              <a:buChar char="–"/>
              <a:defRPr sz="2800">
                <a:solidFill>
                  <a:srgbClr val="0D4376"/>
                </a:solidFill>
                <a:latin typeface="+mn-lt"/>
                <a:ea typeface="+mn-ea"/>
              </a:defRPr>
            </a:lvl2pPr>
            <a:lvl3pPr marL="1143000" indent="-228600" algn="l" rtl="0" eaLnBrk="0" fontAlgn="base" hangingPunct="0">
              <a:spcBef>
                <a:spcPct val="20000"/>
              </a:spcBef>
              <a:spcAft>
                <a:spcPct val="0"/>
              </a:spcAft>
              <a:buChar char="•"/>
              <a:defRPr sz="2400">
                <a:solidFill>
                  <a:srgbClr val="0D4376"/>
                </a:solidFill>
                <a:latin typeface="+mn-lt"/>
                <a:ea typeface="+mn-ea"/>
              </a:defRPr>
            </a:lvl3pPr>
            <a:lvl4pPr marL="1600200" indent="-228600" algn="l" rtl="0" eaLnBrk="0" fontAlgn="base" hangingPunct="0">
              <a:spcBef>
                <a:spcPct val="20000"/>
              </a:spcBef>
              <a:spcAft>
                <a:spcPct val="0"/>
              </a:spcAft>
              <a:buChar char="–"/>
              <a:defRPr sz="2000">
                <a:solidFill>
                  <a:srgbClr val="0D4376"/>
                </a:solidFill>
                <a:latin typeface="+mn-lt"/>
                <a:ea typeface="+mn-ea"/>
              </a:defRPr>
            </a:lvl4pPr>
            <a:lvl5pPr marL="2057400" indent="-228600" algn="l" rtl="0" eaLnBrk="0" fontAlgn="base" hangingPunct="0">
              <a:spcBef>
                <a:spcPct val="20000"/>
              </a:spcBef>
              <a:spcAft>
                <a:spcPct val="0"/>
              </a:spcAft>
              <a:buChar char="»"/>
              <a:defRPr sz="2000">
                <a:solidFill>
                  <a:srgbClr val="0D4376"/>
                </a:solidFill>
                <a:latin typeface="+mn-lt"/>
                <a:ea typeface="+mn-ea"/>
              </a:defRPr>
            </a:lvl5pPr>
            <a:lvl6pPr marL="2514600" indent="-228600" algn="l" rtl="0" fontAlgn="base">
              <a:spcBef>
                <a:spcPct val="20000"/>
              </a:spcBef>
              <a:spcAft>
                <a:spcPct val="0"/>
              </a:spcAft>
              <a:buChar char="»"/>
              <a:defRPr sz="2000">
                <a:solidFill>
                  <a:srgbClr val="0D4376"/>
                </a:solidFill>
                <a:latin typeface="+mn-lt"/>
                <a:ea typeface="+mn-ea"/>
              </a:defRPr>
            </a:lvl6pPr>
            <a:lvl7pPr marL="2971800" indent="-228600" algn="l" rtl="0" fontAlgn="base">
              <a:spcBef>
                <a:spcPct val="20000"/>
              </a:spcBef>
              <a:spcAft>
                <a:spcPct val="0"/>
              </a:spcAft>
              <a:buChar char="»"/>
              <a:defRPr sz="2000">
                <a:solidFill>
                  <a:srgbClr val="0D4376"/>
                </a:solidFill>
                <a:latin typeface="+mn-lt"/>
                <a:ea typeface="+mn-ea"/>
              </a:defRPr>
            </a:lvl7pPr>
            <a:lvl8pPr marL="3429000" indent="-228600" algn="l" rtl="0" fontAlgn="base">
              <a:spcBef>
                <a:spcPct val="20000"/>
              </a:spcBef>
              <a:spcAft>
                <a:spcPct val="0"/>
              </a:spcAft>
              <a:buChar char="»"/>
              <a:defRPr sz="2000">
                <a:solidFill>
                  <a:srgbClr val="0D4376"/>
                </a:solidFill>
                <a:latin typeface="+mn-lt"/>
                <a:ea typeface="+mn-ea"/>
              </a:defRPr>
            </a:lvl8pPr>
            <a:lvl9pPr marL="3886200" indent="-228600" algn="l" rtl="0" fontAlgn="base">
              <a:spcBef>
                <a:spcPct val="20000"/>
              </a:spcBef>
              <a:spcAft>
                <a:spcPct val="0"/>
              </a:spcAft>
              <a:buChar char="»"/>
              <a:defRPr sz="2000">
                <a:solidFill>
                  <a:srgbClr val="0D4376"/>
                </a:solidFill>
                <a:latin typeface="+mn-lt"/>
                <a:ea typeface="+mn-ea"/>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1800" b="0" i="0" u="none" strike="noStrike" kern="0" cap="none" spc="0" normalizeH="0" baseline="0" noProof="0" dirty="0">
                <a:ln>
                  <a:noFill/>
                </a:ln>
                <a:solidFill>
                  <a:srgbClr val="0D4376"/>
                </a:solidFill>
                <a:effectLst/>
                <a:uLnTx/>
                <a:uFillTx/>
                <a:latin typeface="Arial"/>
                <a:ea typeface="ヒラギノ角ゴ Pro W3"/>
                <a:cs typeface="+mn-cs"/>
              </a:rPr>
              <a:t>NC Preschool 619 Consultant</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1800" i="1" u="none" strike="noStrike" kern="0" cap="none" spc="0" normalizeH="0" baseline="0" noProof="0" dirty="0">
                <a:ln>
                  <a:noFill/>
                </a:ln>
                <a:solidFill>
                  <a:srgbClr val="0D4376"/>
                </a:solidFill>
                <a:effectLst/>
                <a:uLnTx/>
                <a:uFillTx/>
                <a:latin typeface="Arial"/>
                <a:ea typeface="ヒラギノ角ゴ Pro W3"/>
                <a:cs typeface="+mn-cs"/>
              </a:rPr>
              <a:t>Statewide</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1800" b="1" i="0" u="none" strike="noStrike" kern="0" cap="none" spc="0" normalizeH="0" baseline="0" noProof="0" dirty="0">
                <a:ln>
                  <a:noFill/>
                </a:ln>
                <a:solidFill>
                  <a:srgbClr val="0D4376"/>
                </a:solidFill>
                <a:effectLst/>
                <a:uLnTx/>
                <a:uFillTx/>
                <a:latin typeface="Arial"/>
                <a:ea typeface="ヒラギノ角ゴ Pro W3"/>
                <a:cs typeface="+mn-cs"/>
              </a:rPr>
              <a:t>Dawn Meskil</a:t>
            </a:r>
            <a:endParaRPr kumimoji="0" lang="en-US" altLang="en-US" sz="1800" b="0" i="0" u="none" strike="noStrike" kern="0" cap="none" spc="0" normalizeH="0" baseline="0" noProof="0" dirty="0">
              <a:ln>
                <a:noFill/>
              </a:ln>
              <a:solidFill>
                <a:srgbClr val="0D4376"/>
              </a:solidFill>
              <a:effectLst/>
              <a:uLnTx/>
              <a:uFillTx/>
              <a:latin typeface="Arial"/>
              <a:ea typeface="ヒラギノ角ゴ Pro W3"/>
              <a:cs typeface="+mn-cs"/>
            </a:endParaRPr>
          </a:p>
          <a:p>
            <a:pPr lvl="0" eaLnBrk="1" hangingPunct="1">
              <a:defRPr/>
            </a:pPr>
            <a:r>
              <a:rPr kumimoji="0" lang="en-US" altLang="en-US" sz="1800" b="0" i="0" u="none" strike="noStrike" kern="0" cap="none" spc="0" normalizeH="0" baseline="0" noProof="0" dirty="0">
                <a:ln>
                  <a:noFill/>
                </a:ln>
                <a:solidFill>
                  <a:srgbClr val="0D4376"/>
                </a:solidFill>
                <a:effectLst/>
                <a:uLnTx/>
                <a:uFillTx/>
                <a:latin typeface="Arial"/>
                <a:ea typeface="ヒラギノ角ゴ Pro W3"/>
                <a:cs typeface="+mn-cs"/>
              </a:rPr>
              <a:t>Phone: </a:t>
            </a:r>
            <a:r>
              <a:rPr lang="en-US" altLang="en-US" sz="1800" kern="0" dirty="0"/>
              <a:t>984-236-2642</a:t>
            </a:r>
            <a:endParaRPr kumimoji="0" lang="en-US" altLang="en-US" sz="1800" b="0" i="0" u="none" strike="noStrike" kern="0" cap="none" spc="0" normalizeH="0" baseline="0" noProof="0" dirty="0">
              <a:ln>
                <a:noFill/>
              </a:ln>
              <a:solidFill>
                <a:srgbClr val="0D4376"/>
              </a:solidFill>
              <a:effectLst/>
              <a:uLnTx/>
              <a:uFillTx/>
              <a:latin typeface="Arial"/>
              <a:ea typeface="ヒラギノ角ゴ Pro W3"/>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1800" b="0" i="0" u="none" strike="noStrike" kern="0" cap="none" spc="0" normalizeH="0" baseline="0" noProof="0" dirty="0">
                <a:ln>
                  <a:noFill/>
                </a:ln>
                <a:solidFill>
                  <a:srgbClr val="0D4376"/>
                </a:solidFill>
                <a:effectLst/>
                <a:uLnTx/>
                <a:uFillTx/>
                <a:latin typeface="Arial"/>
                <a:ea typeface="ヒラギノ角ゴ Pro W3"/>
                <a:cs typeface="+mn-cs"/>
              </a:rPr>
              <a:t>Email: dawn.meskil@dpi.nc.gov</a:t>
            </a:r>
          </a:p>
        </p:txBody>
      </p:sp>
      <p:sp>
        <p:nvSpPr>
          <p:cNvPr id="12" name="Subtitle 6">
            <a:extLst>
              <a:ext uri="{FF2B5EF4-FFF2-40B4-BE49-F238E27FC236}">
                <a16:creationId xmlns:a16="http://schemas.microsoft.com/office/drawing/2014/main" id="{4AFBAEDD-681A-4655-9A0E-3C357B419BF7}"/>
              </a:ext>
            </a:extLst>
          </p:cNvPr>
          <p:cNvSpPr txBox="1">
            <a:spLocks/>
          </p:cNvSpPr>
          <p:nvPr/>
        </p:nvSpPr>
        <p:spPr bwMode="auto">
          <a:xfrm>
            <a:off x="4200591" y="2699545"/>
            <a:ext cx="3552692" cy="1785938"/>
          </a:xfrm>
          <a:prstGeom prst="rect">
            <a:avLst/>
          </a:prstGeom>
          <a:solidFill>
            <a:srgbClr val="AABDD2"/>
          </a:solidFill>
          <a:ln w="9525">
            <a:solidFill>
              <a:schemeClr val="tx1"/>
            </a:solidFill>
            <a:miter lim="800000"/>
            <a:headEnd/>
            <a:tailEnd/>
          </a:ln>
        </p:spPr>
        <p:txBody>
          <a:bodyPr/>
          <a:lstStyle>
            <a:lvl1pPr marL="0" indent="0" algn="ctr" rtl="0" eaLnBrk="0" fontAlgn="base" hangingPunct="0">
              <a:spcBef>
                <a:spcPct val="20000"/>
              </a:spcBef>
              <a:spcAft>
                <a:spcPct val="0"/>
              </a:spcAft>
              <a:buFontTx/>
              <a:buNone/>
              <a:defRPr sz="2800">
                <a:solidFill>
                  <a:srgbClr val="0D4376"/>
                </a:solidFill>
                <a:latin typeface="+mn-lt"/>
                <a:ea typeface="+mn-ea"/>
                <a:cs typeface="+mn-cs"/>
              </a:defRPr>
            </a:lvl1pPr>
            <a:lvl2pPr marL="742950" indent="-285750" algn="l" rtl="0" eaLnBrk="0" fontAlgn="base" hangingPunct="0">
              <a:spcBef>
                <a:spcPct val="20000"/>
              </a:spcBef>
              <a:spcAft>
                <a:spcPct val="0"/>
              </a:spcAft>
              <a:buChar char="–"/>
              <a:defRPr sz="2800">
                <a:solidFill>
                  <a:srgbClr val="0D4376"/>
                </a:solidFill>
                <a:latin typeface="+mn-lt"/>
                <a:ea typeface="+mn-ea"/>
              </a:defRPr>
            </a:lvl2pPr>
            <a:lvl3pPr marL="1143000" indent="-228600" algn="l" rtl="0" eaLnBrk="0" fontAlgn="base" hangingPunct="0">
              <a:spcBef>
                <a:spcPct val="20000"/>
              </a:spcBef>
              <a:spcAft>
                <a:spcPct val="0"/>
              </a:spcAft>
              <a:buChar char="•"/>
              <a:defRPr sz="2400">
                <a:solidFill>
                  <a:srgbClr val="0D4376"/>
                </a:solidFill>
                <a:latin typeface="+mn-lt"/>
                <a:ea typeface="+mn-ea"/>
              </a:defRPr>
            </a:lvl3pPr>
            <a:lvl4pPr marL="1600200" indent="-228600" algn="l" rtl="0" eaLnBrk="0" fontAlgn="base" hangingPunct="0">
              <a:spcBef>
                <a:spcPct val="20000"/>
              </a:spcBef>
              <a:spcAft>
                <a:spcPct val="0"/>
              </a:spcAft>
              <a:buChar char="–"/>
              <a:defRPr sz="2000">
                <a:solidFill>
                  <a:srgbClr val="0D4376"/>
                </a:solidFill>
                <a:latin typeface="+mn-lt"/>
                <a:ea typeface="+mn-ea"/>
              </a:defRPr>
            </a:lvl4pPr>
            <a:lvl5pPr marL="2057400" indent="-228600" algn="l" rtl="0" eaLnBrk="0" fontAlgn="base" hangingPunct="0">
              <a:spcBef>
                <a:spcPct val="20000"/>
              </a:spcBef>
              <a:spcAft>
                <a:spcPct val="0"/>
              </a:spcAft>
              <a:buChar char="»"/>
              <a:defRPr sz="2000">
                <a:solidFill>
                  <a:srgbClr val="0D4376"/>
                </a:solidFill>
                <a:latin typeface="+mn-lt"/>
                <a:ea typeface="+mn-ea"/>
              </a:defRPr>
            </a:lvl5pPr>
            <a:lvl6pPr marL="2514600" indent="-228600" algn="l" rtl="0" fontAlgn="base">
              <a:spcBef>
                <a:spcPct val="20000"/>
              </a:spcBef>
              <a:spcAft>
                <a:spcPct val="0"/>
              </a:spcAft>
              <a:buChar char="»"/>
              <a:defRPr sz="2000">
                <a:solidFill>
                  <a:srgbClr val="0D4376"/>
                </a:solidFill>
                <a:latin typeface="+mn-lt"/>
                <a:ea typeface="+mn-ea"/>
              </a:defRPr>
            </a:lvl6pPr>
            <a:lvl7pPr marL="2971800" indent="-228600" algn="l" rtl="0" fontAlgn="base">
              <a:spcBef>
                <a:spcPct val="20000"/>
              </a:spcBef>
              <a:spcAft>
                <a:spcPct val="0"/>
              </a:spcAft>
              <a:buChar char="»"/>
              <a:defRPr sz="2000">
                <a:solidFill>
                  <a:srgbClr val="0D4376"/>
                </a:solidFill>
                <a:latin typeface="+mn-lt"/>
                <a:ea typeface="+mn-ea"/>
              </a:defRPr>
            </a:lvl7pPr>
            <a:lvl8pPr marL="3429000" indent="-228600" algn="l" rtl="0" fontAlgn="base">
              <a:spcBef>
                <a:spcPct val="20000"/>
              </a:spcBef>
              <a:spcAft>
                <a:spcPct val="0"/>
              </a:spcAft>
              <a:buChar char="»"/>
              <a:defRPr sz="2000">
                <a:solidFill>
                  <a:srgbClr val="0D4376"/>
                </a:solidFill>
                <a:latin typeface="+mn-lt"/>
                <a:ea typeface="+mn-ea"/>
              </a:defRPr>
            </a:lvl8pPr>
            <a:lvl9pPr marL="3886200" indent="-228600" algn="l" rtl="0" fontAlgn="base">
              <a:spcBef>
                <a:spcPct val="20000"/>
              </a:spcBef>
              <a:spcAft>
                <a:spcPct val="0"/>
              </a:spcAft>
              <a:buChar char="»"/>
              <a:defRPr sz="2000">
                <a:solidFill>
                  <a:srgbClr val="0D4376"/>
                </a:solidFill>
                <a:latin typeface="+mn-lt"/>
                <a:ea typeface="+mn-ea"/>
              </a:defRPr>
            </a:lvl9pPr>
          </a:lstStyle>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1800" b="0" i="0" u="none" strike="noStrike" kern="0" cap="none" spc="0" normalizeH="0" baseline="0" noProof="0" dirty="0">
                <a:ln>
                  <a:noFill/>
                </a:ln>
                <a:solidFill>
                  <a:srgbClr val="0D4376"/>
                </a:solidFill>
                <a:effectLst/>
                <a:uLnTx/>
                <a:uFillTx/>
                <a:latin typeface="Arial"/>
                <a:ea typeface="ヒラギノ角ゴ Pro W3"/>
                <a:cs typeface="+mn-cs"/>
              </a:rPr>
              <a:t>SPD </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1800" b="0" i="0" u="none" strike="noStrike" kern="0" cap="none" spc="0" normalizeH="0" baseline="0" noProof="0" dirty="0">
                <a:ln>
                  <a:noFill/>
                </a:ln>
                <a:solidFill>
                  <a:srgbClr val="0D4376"/>
                </a:solidFill>
                <a:effectLst/>
                <a:uLnTx/>
                <a:uFillTx/>
                <a:latin typeface="Arial"/>
                <a:ea typeface="ヒラギノ角ゴ Pro W3"/>
                <a:cs typeface="+mn-cs"/>
              </a:rPr>
              <a:t>Section Chief</a:t>
            </a: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1800" b="1" i="0" u="none" strike="noStrike" kern="0" cap="none" spc="0" normalizeH="0" baseline="0" noProof="0" dirty="0">
                <a:ln>
                  <a:noFill/>
                </a:ln>
                <a:solidFill>
                  <a:srgbClr val="0D4376"/>
                </a:solidFill>
                <a:effectLst/>
                <a:uLnTx/>
                <a:uFillTx/>
                <a:latin typeface="Arial"/>
                <a:ea typeface="ヒラギノ角ゴ Pro W3"/>
                <a:cs typeface="+mn-cs"/>
              </a:rPr>
              <a:t>Amanda Byrd</a:t>
            </a:r>
            <a:endParaRPr kumimoji="0" lang="en-US" altLang="en-US" sz="1800" b="0" i="0" u="none" strike="noStrike" kern="0" cap="none" spc="0" normalizeH="0" baseline="0" noProof="0" dirty="0">
              <a:ln>
                <a:noFill/>
              </a:ln>
              <a:solidFill>
                <a:srgbClr val="0D4376"/>
              </a:solidFill>
              <a:effectLst/>
              <a:uLnTx/>
              <a:uFillTx/>
              <a:latin typeface="Arial"/>
              <a:ea typeface="ヒラギノ角ゴ Pro W3"/>
              <a:cs typeface="+mn-cs"/>
            </a:endParaRPr>
          </a:p>
          <a:p>
            <a:pPr lvl="0" eaLnBrk="1" hangingPunct="1">
              <a:defRPr/>
            </a:pPr>
            <a:r>
              <a:rPr kumimoji="0" lang="en-US" altLang="en-US" sz="1800" b="0" i="0" u="none" strike="noStrike" kern="0" cap="none" spc="0" normalizeH="0" baseline="0" noProof="0" dirty="0">
                <a:ln>
                  <a:noFill/>
                </a:ln>
                <a:solidFill>
                  <a:srgbClr val="0D4376"/>
                </a:solidFill>
                <a:effectLst/>
                <a:uLnTx/>
                <a:uFillTx/>
                <a:latin typeface="Arial"/>
                <a:ea typeface="ヒラギノ角ゴ Pro W3"/>
                <a:cs typeface="+mn-cs"/>
              </a:rPr>
              <a:t>Phone: </a:t>
            </a:r>
            <a:r>
              <a:rPr lang="en-US" altLang="en-US" sz="1800" kern="0" dirty="0"/>
              <a:t>984-236-2597</a:t>
            </a:r>
            <a:endParaRPr kumimoji="0" lang="en-US" altLang="en-US" sz="1800" b="0" i="0" u="none" strike="noStrike" kern="0" cap="none" spc="0" normalizeH="0" baseline="0" noProof="0" dirty="0">
              <a:ln>
                <a:noFill/>
              </a:ln>
              <a:solidFill>
                <a:srgbClr val="0D4376"/>
              </a:solidFill>
              <a:effectLst/>
              <a:uLnTx/>
              <a:uFillTx/>
              <a:latin typeface="Arial"/>
              <a:ea typeface="ヒラギノ角ゴ Pro W3"/>
              <a:cs typeface="+mn-cs"/>
            </a:endParaRPr>
          </a:p>
          <a:p>
            <a:pPr marL="0" marR="0" lvl="0" indent="0" algn="ctr" defTabSz="914400" rtl="0" eaLnBrk="1" fontAlgn="base" latinLnBrk="0" hangingPunct="1">
              <a:lnSpc>
                <a:spcPct val="100000"/>
              </a:lnSpc>
              <a:spcBef>
                <a:spcPct val="20000"/>
              </a:spcBef>
              <a:spcAft>
                <a:spcPct val="0"/>
              </a:spcAft>
              <a:buClrTx/>
              <a:buSzTx/>
              <a:buFontTx/>
              <a:buNone/>
              <a:tabLst/>
              <a:defRPr/>
            </a:pPr>
            <a:r>
              <a:rPr kumimoji="0" lang="en-US" altLang="en-US" sz="1800" b="0" i="0" u="none" strike="noStrike" kern="0" cap="none" spc="0" normalizeH="0" baseline="0" noProof="0" dirty="0">
                <a:ln>
                  <a:noFill/>
                </a:ln>
                <a:solidFill>
                  <a:srgbClr val="0D4376"/>
                </a:solidFill>
                <a:effectLst/>
                <a:uLnTx/>
                <a:uFillTx/>
                <a:latin typeface="Arial"/>
                <a:ea typeface="ヒラギノ角ゴ Pro W3"/>
                <a:cs typeface="+mn-cs"/>
              </a:rPr>
              <a:t>Email: amanda.byrd@dpi.nc.gov</a:t>
            </a:r>
            <a:endParaRPr kumimoji="0" lang="en-US" altLang="en-US" sz="1600" b="0" i="0" u="none" strike="noStrike" kern="0" cap="none" spc="0" normalizeH="0" baseline="0" noProof="0" dirty="0">
              <a:ln>
                <a:noFill/>
              </a:ln>
              <a:solidFill>
                <a:srgbClr val="0D4376"/>
              </a:solidFill>
              <a:effectLst/>
              <a:uLnTx/>
              <a:uFillTx/>
              <a:latin typeface="Arial"/>
              <a:ea typeface="ヒラギノ角ゴ Pro W3"/>
              <a:cs typeface="+mn-cs"/>
            </a:endParaRPr>
          </a:p>
        </p:txBody>
      </p:sp>
      <p:sp>
        <p:nvSpPr>
          <p:cNvPr id="10" name="Subtitle 6">
            <a:extLst>
              <a:ext uri="{FF2B5EF4-FFF2-40B4-BE49-F238E27FC236}">
                <a16:creationId xmlns:a16="http://schemas.microsoft.com/office/drawing/2014/main" id="{BD986B41-A50A-4D03-AA87-29494ACD8139}"/>
              </a:ext>
            </a:extLst>
          </p:cNvPr>
          <p:cNvSpPr txBox="1">
            <a:spLocks/>
          </p:cNvSpPr>
          <p:nvPr/>
        </p:nvSpPr>
        <p:spPr bwMode="auto">
          <a:xfrm>
            <a:off x="219074" y="4828043"/>
            <a:ext cx="3705225" cy="1752600"/>
          </a:xfrm>
          <a:prstGeom prst="rect">
            <a:avLst/>
          </a:prstGeom>
          <a:solidFill>
            <a:srgbClr val="CDDD87"/>
          </a:solidFill>
          <a:ln w="9525">
            <a:solidFill>
              <a:schemeClr val="tx1"/>
            </a:solidFill>
            <a:miter lim="800000"/>
            <a:headEnd/>
            <a:tailEnd/>
          </a:ln>
        </p:spPr>
        <p:txBody>
          <a:bodyPr/>
          <a:lstStyle>
            <a:lvl1pPr marL="0" indent="0" algn="ctr" rtl="0" eaLnBrk="0" fontAlgn="base" hangingPunct="0">
              <a:spcBef>
                <a:spcPct val="20000"/>
              </a:spcBef>
              <a:spcAft>
                <a:spcPct val="0"/>
              </a:spcAft>
              <a:buFontTx/>
              <a:buNone/>
              <a:defRPr sz="2800">
                <a:solidFill>
                  <a:srgbClr val="0D4376"/>
                </a:solidFill>
                <a:latin typeface="+mn-lt"/>
                <a:ea typeface="+mn-ea"/>
                <a:cs typeface="+mn-cs"/>
              </a:defRPr>
            </a:lvl1pPr>
            <a:lvl2pPr marL="742950" indent="-285750" algn="l" rtl="0" eaLnBrk="0" fontAlgn="base" hangingPunct="0">
              <a:spcBef>
                <a:spcPct val="20000"/>
              </a:spcBef>
              <a:spcAft>
                <a:spcPct val="0"/>
              </a:spcAft>
              <a:buChar char="–"/>
              <a:defRPr sz="2800">
                <a:solidFill>
                  <a:srgbClr val="0D4376"/>
                </a:solidFill>
                <a:latin typeface="+mn-lt"/>
                <a:ea typeface="+mn-ea"/>
              </a:defRPr>
            </a:lvl2pPr>
            <a:lvl3pPr marL="1143000" indent="-228600" algn="l" rtl="0" eaLnBrk="0" fontAlgn="base" hangingPunct="0">
              <a:spcBef>
                <a:spcPct val="20000"/>
              </a:spcBef>
              <a:spcAft>
                <a:spcPct val="0"/>
              </a:spcAft>
              <a:buChar char="•"/>
              <a:defRPr sz="2400">
                <a:solidFill>
                  <a:srgbClr val="0D4376"/>
                </a:solidFill>
                <a:latin typeface="+mn-lt"/>
                <a:ea typeface="+mn-ea"/>
              </a:defRPr>
            </a:lvl3pPr>
            <a:lvl4pPr marL="1600200" indent="-228600" algn="l" rtl="0" eaLnBrk="0" fontAlgn="base" hangingPunct="0">
              <a:spcBef>
                <a:spcPct val="20000"/>
              </a:spcBef>
              <a:spcAft>
                <a:spcPct val="0"/>
              </a:spcAft>
              <a:buChar char="–"/>
              <a:defRPr sz="2000">
                <a:solidFill>
                  <a:srgbClr val="0D4376"/>
                </a:solidFill>
                <a:latin typeface="+mn-lt"/>
                <a:ea typeface="+mn-ea"/>
              </a:defRPr>
            </a:lvl4pPr>
            <a:lvl5pPr marL="2057400" indent="-228600" algn="l" rtl="0" eaLnBrk="0" fontAlgn="base" hangingPunct="0">
              <a:spcBef>
                <a:spcPct val="20000"/>
              </a:spcBef>
              <a:spcAft>
                <a:spcPct val="0"/>
              </a:spcAft>
              <a:buChar char="»"/>
              <a:defRPr sz="2000">
                <a:solidFill>
                  <a:srgbClr val="0D4376"/>
                </a:solidFill>
                <a:latin typeface="+mn-lt"/>
                <a:ea typeface="+mn-ea"/>
              </a:defRPr>
            </a:lvl5pPr>
            <a:lvl6pPr marL="2514600" indent="-228600" algn="l" rtl="0" fontAlgn="base">
              <a:spcBef>
                <a:spcPct val="20000"/>
              </a:spcBef>
              <a:spcAft>
                <a:spcPct val="0"/>
              </a:spcAft>
              <a:buChar char="»"/>
              <a:defRPr sz="2000">
                <a:solidFill>
                  <a:srgbClr val="0D4376"/>
                </a:solidFill>
                <a:latin typeface="+mn-lt"/>
                <a:ea typeface="+mn-ea"/>
              </a:defRPr>
            </a:lvl6pPr>
            <a:lvl7pPr marL="2971800" indent="-228600" algn="l" rtl="0" fontAlgn="base">
              <a:spcBef>
                <a:spcPct val="20000"/>
              </a:spcBef>
              <a:spcAft>
                <a:spcPct val="0"/>
              </a:spcAft>
              <a:buChar char="»"/>
              <a:defRPr sz="2000">
                <a:solidFill>
                  <a:srgbClr val="0D4376"/>
                </a:solidFill>
                <a:latin typeface="+mn-lt"/>
                <a:ea typeface="+mn-ea"/>
              </a:defRPr>
            </a:lvl7pPr>
            <a:lvl8pPr marL="3429000" indent="-228600" algn="l" rtl="0" fontAlgn="base">
              <a:spcBef>
                <a:spcPct val="20000"/>
              </a:spcBef>
              <a:spcAft>
                <a:spcPct val="0"/>
              </a:spcAft>
              <a:buChar char="»"/>
              <a:defRPr sz="2000">
                <a:solidFill>
                  <a:srgbClr val="0D4376"/>
                </a:solidFill>
                <a:latin typeface="+mn-lt"/>
                <a:ea typeface="+mn-ea"/>
              </a:defRPr>
            </a:lvl8pPr>
            <a:lvl9pPr marL="3886200" indent="-228600" algn="l" rtl="0" fontAlgn="base">
              <a:spcBef>
                <a:spcPct val="20000"/>
              </a:spcBef>
              <a:spcAft>
                <a:spcPct val="0"/>
              </a:spcAft>
              <a:buChar char="»"/>
              <a:defRPr sz="2000">
                <a:solidFill>
                  <a:srgbClr val="0D4376"/>
                </a:solidFill>
                <a:latin typeface="+mn-lt"/>
                <a:ea typeface="+mn-ea"/>
              </a:defRPr>
            </a:lvl9pPr>
          </a:lstStyle>
          <a:p>
            <a:pPr lvl="0" eaLnBrk="1" hangingPunct="1">
              <a:defRPr/>
            </a:pPr>
            <a:r>
              <a:rPr lang="en-US" altLang="en-US" sz="1800" kern="0" dirty="0"/>
              <a:t>IDEA Consultant</a:t>
            </a:r>
          </a:p>
          <a:p>
            <a:pPr lvl="0" eaLnBrk="1" hangingPunct="1">
              <a:defRPr/>
            </a:pPr>
            <a:r>
              <a:rPr lang="en-US" altLang="en-US" sz="1800" i="1" kern="0" dirty="0"/>
              <a:t>Districts 3 and 4 </a:t>
            </a:r>
          </a:p>
          <a:p>
            <a:pPr lvl="0" eaLnBrk="1" hangingPunct="1">
              <a:defRPr/>
            </a:pPr>
            <a:r>
              <a:rPr lang="en-US" altLang="en-US" sz="1800" b="1" kern="0" dirty="0"/>
              <a:t>Lori Peterson</a:t>
            </a:r>
            <a:endParaRPr lang="en-US" altLang="en-US" sz="1800" kern="0" dirty="0"/>
          </a:p>
          <a:p>
            <a:pPr lvl="0" eaLnBrk="1" hangingPunct="1">
              <a:defRPr/>
            </a:pPr>
            <a:r>
              <a:rPr lang="en-US" altLang="en-US" sz="1800" kern="0" dirty="0"/>
              <a:t>Phone: 984-236-2596 </a:t>
            </a:r>
          </a:p>
          <a:p>
            <a:pPr lvl="0" eaLnBrk="1" hangingPunct="1">
              <a:defRPr/>
            </a:pPr>
            <a:r>
              <a:rPr lang="en-US" altLang="en-US" sz="1800" kern="0" dirty="0"/>
              <a:t>Email: lori.peterson@dpi.nc.gov</a:t>
            </a:r>
          </a:p>
        </p:txBody>
      </p:sp>
    </p:spTree>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A close up of a coffee cup&#10;&#10;Description automatically generated">
            <a:extLst>
              <a:ext uri="{FF2B5EF4-FFF2-40B4-BE49-F238E27FC236}">
                <a16:creationId xmlns:a16="http://schemas.microsoft.com/office/drawing/2014/main" id="{51496A5F-900B-4181-8155-B798A7884A03}"/>
              </a:ext>
            </a:extLst>
          </p:cNvPr>
          <p:cNvPicPr>
            <a:picLocks noGrp="1" noChangeAspect="1"/>
          </p:cNvPicPr>
          <p:nvPr>
            <p:ph idx="1"/>
          </p:nvPr>
        </p:nvPicPr>
        <p:blipFill rotWithShape="1">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rcRect t="12409" r="8937"/>
          <a:stretch/>
        </p:blipFill>
        <p:spPr>
          <a:xfrm>
            <a:off x="3523488" y="10"/>
            <a:ext cx="8668512" cy="6857990"/>
          </a:xfrm>
          <a:prstGeom prst="rect">
            <a:avLst/>
          </a:prstGeom>
        </p:spPr>
      </p:pic>
      <p:sp>
        <p:nvSpPr>
          <p:cNvPr id="13" name="Rectangle 12">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A55FFB1-F6F7-49C2-A747-6E2F0A5811F7}"/>
              </a:ext>
            </a:extLst>
          </p:cNvPr>
          <p:cNvSpPr>
            <a:spLocks noGrp="1"/>
          </p:cNvSpPr>
          <p:nvPr>
            <p:ph type="title"/>
          </p:nvPr>
        </p:nvSpPr>
        <p:spPr>
          <a:xfrm>
            <a:off x="477981" y="1122363"/>
            <a:ext cx="4939146" cy="3204134"/>
          </a:xfrm>
        </p:spPr>
        <p:txBody>
          <a:bodyPr vert="horz" lIns="91440" tIns="45720" rIns="91440" bIns="45720" rtlCol="0" anchor="b">
            <a:normAutofit/>
          </a:bodyPr>
          <a:lstStyle/>
          <a:p>
            <a:br>
              <a:rPr lang="en-US" sz="4800" b="1" dirty="0"/>
            </a:br>
            <a:r>
              <a:rPr lang="en-US" sz="4800" b="1" dirty="0">
                <a:latin typeface="Georgia" panose="02040502050405020303" pitchFamily="18" charset="0"/>
              </a:rPr>
              <a:t>Break Time!</a:t>
            </a:r>
            <a:br>
              <a:rPr lang="en-US" sz="4800" b="1" dirty="0">
                <a:latin typeface="Georgia" panose="02040502050405020303" pitchFamily="18" charset="0"/>
              </a:rPr>
            </a:br>
            <a:endParaRPr lang="en-US" sz="4800" b="1" dirty="0">
              <a:latin typeface="Georgia" panose="02040502050405020303" pitchFamily="18" charset="0"/>
            </a:endParaRPr>
          </a:p>
        </p:txBody>
      </p:sp>
      <p:sp>
        <p:nvSpPr>
          <p:cNvPr id="15" name="Rectangle 1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7" name="Rectangle 1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AB8728A8-B970-412A-BF16-9225DA8390E0}"/>
              </a:ext>
            </a:extLst>
          </p:cNvPr>
          <p:cNvSpPr txBox="1"/>
          <p:nvPr/>
        </p:nvSpPr>
        <p:spPr>
          <a:xfrm>
            <a:off x="9865722" y="6657945"/>
            <a:ext cx="2326278" cy="200055"/>
          </a:xfrm>
          <a:prstGeom prst="rect">
            <a:avLst/>
          </a:prstGeom>
          <a:solidFill>
            <a:srgbClr val="000000"/>
          </a:solidFill>
          <a:effectLst/>
        </p:spPr>
        <p:txBody>
          <a:bodyPr wrap="none" rtlCol="0">
            <a:spAutoFit/>
          </a:bodyPr>
          <a:lstStyle/>
          <a:p>
            <a:pPr algn="r">
              <a:spcAft>
                <a:spcPts val="600"/>
              </a:spcAft>
            </a:pPr>
            <a:r>
              <a:rPr lang="en-US" sz="700">
                <a:solidFill>
                  <a:srgbClr val="FFFFFF"/>
                </a:solidFill>
                <a:hlinkClick r:id="rId3" tooltip="http://willowdot21.wordpress.com/2014/11/16/if-we-were-having-coffee-uppers-and-downers-day-16-nana-poblano">
                  <a:extLst>
                    <a:ext uri="{A12FA001-AC4F-418D-AE19-62706E023703}">
                      <ahyp:hlinkClr xmlns:ahyp="http://schemas.microsoft.com/office/drawing/2018/hyperlinkcolor" val="tx"/>
                    </a:ext>
                  </a:extLst>
                </a:hlinkClick>
              </a:rPr>
              <a:t>This Photo</a:t>
            </a:r>
            <a:r>
              <a:rPr lang="en-US" sz="700">
                <a:solidFill>
                  <a:srgbClr val="FFFFFF"/>
                </a:solidFill>
              </a:rPr>
              <a:t> by Unknown Author is licensed under </a:t>
            </a:r>
            <a:r>
              <a:rPr lang="en-US" sz="700">
                <a:solidFill>
                  <a:srgbClr val="FFFFFF"/>
                </a:solidFill>
                <a:hlinkClick r:id="rId4" tooltip="https://creativecommons.org/licenses/by-nd/3.0/">
                  <a:extLst>
                    <a:ext uri="{A12FA001-AC4F-418D-AE19-62706E023703}">
                      <ahyp:hlinkClr xmlns:ahyp="http://schemas.microsoft.com/office/drawing/2018/hyperlinkcolor" val="tx"/>
                    </a:ext>
                  </a:extLst>
                </a:hlinkClick>
              </a:rPr>
              <a:t>CC BY-ND</a:t>
            </a:r>
            <a:endParaRPr lang="en-US" sz="700">
              <a:solidFill>
                <a:srgbClr val="FFFFFF"/>
              </a:solidFill>
            </a:endParaRPr>
          </a:p>
        </p:txBody>
      </p:sp>
    </p:spTree>
    <p:extLst>
      <p:ext uri="{BB962C8B-B14F-4D97-AF65-F5344CB8AC3E}">
        <p14:creationId xmlns:p14="http://schemas.microsoft.com/office/powerpoint/2010/main" val="3918580158"/>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31"/>
          <p:cNvSpPr txBox="1">
            <a:spLocks noGrp="1"/>
          </p:cNvSpPr>
          <p:nvPr>
            <p:ph type="ctrTitle"/>
          </p:nvPr>
        </p:nvSpPr>
        <p:spPr>
          <a:xfrm>
            <a:off x="2209800" y="2286000"/>
            <a:ext cx="7772400" cy="1143000"/>
          </a:xfrm>
          <a:prstGeom prst="rect">
            <a:avLst/>
          </a:prstGeom>
          <a:noFill/>
          <a:ln>
            <a:noFill/>
          </a:ln>
        </p:spPr>
        <p:txBody>
          <a:bodyPr spcFirstLastPara="1" wrap="square" lIns="91425" tIns="45700" rIns="91425" bIns="45700" anchor="ctr" anchorCtr="0">
            <a:noAutofit/>
          </a:bodyPr>
          <a:lstStyle/>
          <a:p>
            <a:r>
              <a:rPr lang="en-US" sz="3600"/>
              <a:t>Standards, Curriculum, and Instruction Updates</a:t>
            </a:r>
            <a:endParaRPr sz="3600"/>
          </a:p>
        </p:txBody>
      </p:sp>
      <p:sp>
        <p:nvSpPr>
          <p:cNvPr id="160" name="Google Shape;160;p31"/>
          <p:cNvSpPr txBox="1">
            <a:spLocks noGrp="1"/>
          </p:cNvSpPr>
          <p:nvPr>
            <p:ph type="subTitle" idx="1"/>
          </p:nvPr>
        </p:nvSpPr>
        <p:spPr>
          <a:xfrm>
            <a:off x="2209800" y="3886200"/>
            <a:ext cx="7951800" cy="1752600"/>
          </a:xfrm>
          <a:prstGeom prst="rect">
            <a:avLst/>
          </a:prstGeom>
          <a:noFill/>
          <a:ln>
            <a:noFill/>
          </a:ln>
        </p:spPr>
        <p:txBody>
          <a:bodyPr spcFirstLastPara="1" wrap="square" lIns="91425" tIns="45700" rIns="91425" bIns="45700" anchor="t" anchorCtr="0">
            <a:noAutofit/>
          </a:bodyPr>
          <a:lstStyle/>
          <a:p>
            <a:pPr marL="0" indent="0">
              <a:spcBef>
                <a:spcPts val="0"/>
              </a:spcBef>
            </a:pPr>
            <a:endParaRPr sz="1800" dirty="0"/>
          </a:p>
          <a:p>
            <a:pPr marL="0" indent="0">
              <a:spcBef>
                <a:spcPts val="0"/>
              </a:spcBef>
            </a:pPr>
            <a:r>
              <a:rPr lang="en-US" sz="1800" dirty="0"/>
              <a:t>Dr. Angie Mullennix</a:t>
            </a:r>
            <a:endParaRPr sz="1800" dirty="0"/>
          </a:p>
          <a:p>
            <a:pPr marL="0" indent="0">
              <a:spcBef>
                <a:spcPts val="0"/>
              </a:spcBef>
            </a:pPr>
            <a:r>
              <a:rPr lang="en-US" sz="1800" dirty="0"/>
              <a:t>Director of Innovation Strategy &amp; Interim Director of SC&amp;I</a:t>
            </a:r>
            <a:endParaRPr sz="1800" dirty="0"/>
          </a:p>
          <a:p>
            <a:pPr marL="0" indent="0">
              <a:spcBef>
                <a:spcPts val="0"/>
              </a:spcBef>
            </a:pPr>
            <a:r>
              <a:rPr lang="en-US" sz="1800" dirty="0"/>
              <a:t>Angie.Mullennix@dpi.nc.gov</a:t>
            </a:r>
            <a:endParaRPr sz="1800" dirty="0"/>
          </a:p>
          <a:p>
            <a:pPr marL="0" indent="0">
              <a:spcBef>
                <a:spcPts val="0"/>
              </a:spcBef>
            </a:pPr>
            <a:endParaRPr sz="1800" dirty="0"/>
          </a:p>
          <a:p>
            <a:pPr marL="0" indent="0">
              <a:spcBef>
                <a:spcPts val="0"/>
              </a:spcBef>
            </a:pPr>
            <a:r>
              <a:rPr lang="en-US" sz="2000" b="1" dirty="0"/>
              <a:t>NCDPI</a:t>
            </a:r>
            <a:endParaRPr sz="2000" b="1"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6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ea typeface="ヒラギノ角ゴ Pro W3" panose="020B0300000000000000" pitchFamily="34"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ea typeface="ヒラギノ角ゴ Pro W3" panose="020B0300000000000000" pitchFamily="34"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7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ea typeface="ヒラギノ角ゴ Pro W3"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ea typeface="ヒラギノ角ゴ Pro W3"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2014 new 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Animated_pointer_and_light-up_tex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8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9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5000" b="1" i="0" u="none" strike="noStrike" cap="none" normalizeH="0" baseline="0" smtClean="0">
            <a:ln>
              <a:noFill/>
            </a:ln>
            <a:solidFill>
              <a:srgbClr val="73BFC1"/>
            </a:solidFill>
            <a:effectLst/>
            <a:latin typeface="Times" pitchFamily="18"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20000"/>
          </a:spcBef>
          <a:spcAft>
            <a:spcPct val="0"/>
          </a:spcAft>
          <a:buClrTx/>
          <a:buSzTx/>
          <a:buFontTx/>
          <a:buNone/>
          <a:tabLst/>
          <a:defRPr kumimoji="0" lang="en-US" sz="5000" b="1" i="0" u="none" strike="noStrike" cap="none" normalizeH="0" baseline="0" smtClean="0">
            <a:ln>
              <a:noFill/>
            </a:ln>
            <a:solidFill>
              <a:srgbClr val="73BFC1"/>
            </a:solidFill>
            <a:effectLst/>
            <a:latin typeface="Times"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choolpresentation">
  <a:themeElements>
    <a:clrScheme name="Solstice">
      <a:dk1>
        <a:sysClr val="windowText" lastClr="000000"/>
      </a:dk1>
      <a:lt1>
        <a:sysClr val="window" lastClr="FFFFFF"/>
      </a:lt1>
      <a:dk2>
        <a:srgbClr val="4F271C"/>
      </a:dk2>
      <a:lt2>
        <a:srgbClr val="E7DEC9"/>
      </a:lt2>
      <a:accent1>
        <a:srgbClr val="3891A7"/>
      </a:accent1>
      <a:accent2>
        <a:srgbClr val="FEB80A"/>
      </a:accent2>
      <a:accent3>
        <a:srgbClr val="C32D2E"/>
      </a:accent3>
      <a:accent4>
        <a:srgbClr val="84AA33"/>
      </a:accent4>
      <a:accent5>
        <a:srgbClr val="964305"/>
      </a:accent5>
      <a:accent6>
        <a:srgbClr val="475A8D"/>
      </a:accent6>
      <a:hlink>
        <a:srgbClr val="21873A"/>
      </a:hlink>
      <a:folHlink>
        <a:srgbClr val="717E00"/>
      </a:folHlink>
    </a:clrScheme>
    <a:fontScheme name="School Presentation">
      <a:majorFont>
        <a:latin typeface="Bookman Old Style"/>
        <a:ea typeface=""/>
        <a:cs typeface=""/>
      </a:majorFont>
      <a:minorFont>
        <a:latin typeface="Segoe Condens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40000"/>
                <a:satMod val="155000"/>
              </a:schemeClr>
            </a:gs>
            <a:gs pos="65000">
              <a:schemeClr val="phClr">
                <a:shade val="85000"/>
                <a:satMod val="155000"/>
              </a:schemeClr>
            </a:gs>
            <a:gs pos="100000">
              <a:schemeClr val="phClr">
                <a:shade val="95000"/>
                <a:satMod val="155000"/>
              </a:schemeClr>
            </a:gs>
          </a:gsLst>
          <a:lin ang="16200000" scaled="0"/>
        </a:gradFill>
      </a:fillStyleLst>
      <a:lnStyleLst>
        <a:ln w="6350" cap="rnd" cmpd="sng" algn="ctr">
          <a:solidFill>
            <a:schemeClr val="phClr">
              <a:shade val="95000"/>
              <a:satMod val="105000"/>
            </a:schemeClr>
          </a:solidFill>
          <a:prstDash val="solid"/>
        </a:ln>
        <a:ln w="25400" cap="rnd" cmpd="sng" algn="ctr">
          <a:solidFill>
            <a:schemeClr val="phClr"/>
          </a:solidFill>
          <a:prstDash val="solid"/>
        </a:ln>
        <a:ln w="34925" cap="rnd" cmpd="sng" algn="ctr">
          <a:solidFill>
            <a:schemeClr val="phClr"/>
          </a:solidFill>
          <a:prstDash val="solid"/>
        </a:ln>
      </a:lnStyleLst>
      <a:effectStyleLst>
        <a:effectStyle>
          <a:effectLst>
            <a:outerShdw blurRad="50800" algn="tl" rotWithShape="0">
              <a:srgbClr val="000000">
                <a:alpha val="64000"/>
              </a:srgbClr>
            </a:outerShdw>
          </a:effectLst>
        </a:effectStyle>
        <a:effectStyle>
          <a:effectLst>
            <a:outerShdw blurRad="39000" dist="25400" dir="5400000">
              <a:srgbClr val="000000">
                <a:alpha val="35000"/>
              </a:srgbClr>
            </a:outerShdw>
          </a:effectLst>
        </a:effectStyle>
        <a:effectStyle>
          <a:effectLst>
            <a:outerShdw blurRad="39000" dist="25400" dir="5400000">
              <a:srgbClr val="000000">
                <a:alpha val="35000"/>
              </a:srgbClr>
            </a:outerShdw>
          </a:effectLst>
          <a:scene3d>
            <a:camera prst="orthographicFront" fov="0">
              <a:rot lat="0" lon="0" rev="0"/>
            </a:camera>
            <a:lightRig rig="threePt" dir="t">
              <a:rot lat="0" lon="0" rev="0"/>
            </a:lightRig>
          </a:scene3d>
          <a:sp3d prstMaterial="matte">
            <a:bevelT h="22225"/>
          </a:sp3d>
        </a:effectStyle>
      </a:effectStyleLst>
      <a:bgFillStyleLst>
        <a:solidFill>
          <a:schemeClr val="phClr"/>
        </a:solidFill>
        <a:gradFill rotWithShape="1">
          <a:gsLst>
            <a:gs pos="0">
              <a:schemeClr val="phClr">
                <a:shade val="50000"/>
                <a:satMod val="155000"/>
              </a:schemeClr>
            </a:gs>
            <a:gs pos="35000">
              <a:schemeClr val="phClr">
                <a:shade val="75000"/>
                <a:satMod val="155000"/>
              </a:schemeClr>
            </a:gs>
            <a:gs pos="100000">
              <a:schemeClr val="phClr">
                <a:tint val="80000"/>
                <a:satMod val="255000"/>
              </a:schemeClr>
            </a:gs>
          </a:gsLst>
          <a:lin ang="16200000" scaled="0"/>
        </a:gradFill>
        <a:gradFill rotWithShape="1">
          <a:gsLst>
            <a:gs pos="0">
              <a:schemeClr val="phClr">
                <a:tint val="80000"/>
                <a:satMod val="300000"/>
              </a:schemeClr>
            </a:gs>
            <a:gs pos="100000">
              <a:schemeClr val="phClr">
                <a:shade val="30000"/>
                <a:satMod val="200000"/>
              </a:schemeClr>
            </a:gs>
          </a:gsLst>
          <a:path path="circle">
            <a:fillToRect l="100000" t="100000" r="100000" b="100000"/>
          </a:path>
        </a:gradFill>
      </a:bgFillStyleLst>
    </a:fmtScheme>
  </a:themeElements>
  <a:objectDefaults/>
  <a:extraClrSchemeLst/>
</a:theme>
</file>

<file path=ppt/theme/theme3.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ea typeface="ヒラギノ角ゴ Pro W3"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panose="020B0604020202020204" pitchFamily="34" charset="0"/>
            <a:ea typeface="ヒラギノ角ゴ Pro W3"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5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ヒラギノ角ゴ Pro W3"/>
        <a:cs typeface=""/>
      </a:majorFont>
      <a:minorFont>
        <a:latin typeface="Arial"/>
        <a:ea typeface="ヒラギノ角ゴ Pro W3"/>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charset="0"/>
            <a:ea typeface="ヒラギノ角ゴ Pro W3" pitchFamily="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0" i="0" u="none" strike="noStrike" cap="none" normalizeH="0" baseline="0" smtClean="0">
            <a:ln>
              <a:noFill/>
            </a:ln>
            <a:solidFill>
              <a:schemeClr val="tx1"/>
            </a:solidFill>
            <a:effectLst/>
            <a:latin typeface="Arial" charset="0"/>
            <a:ea typeface="ヒラギノ角ゴ Pro W3" pitchFamily="1"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6449</TotalTime>
  <Words>12174</Words>
  <Application>Microsoft Office PowerPoint</Application>
  <PresentationFormat>Widescreen</PresentationFormat>
  <Paragraphs>1973</Paragraphs>
  <Slides>244</Slides>
  <Notes>150</Notes>
  <HiddenSlides>0</HiddenSlides>
  <MMClips>0</MMClips>
  <ScaleCrop>false</ScaleCrop>
  <HeadingPairs>
    <vt:vector size="8" baseType="variant">
      <vt:variant>
        <vt:lpstr>Fonts Used</vt:lpstr>
      </vt:variant>
      <vt:variant>
        <vt:i4>13</vt:i4>
      </vt:variant>
      <vt:variant>
        <vt:lpstr>Theme</vt:lpstr>
      </vt:variant>
      <vt:variant>
        <vt:i4>17</vt:i4>
      </vt:variant>
      <vt:variant>
        <vt:lpstr>Embedded OLE Servers</vt:lpstr>
      </vt:variant>
      <vt:variant>
        <vt:i4>1</vt:i4>
      </vt:variant>
      <vt:variant>
        <vt:lpstr>Slide Titles</vt:lpstr>
      </vt:variant>
      <vt:variant>
        <vt:i4>244</vt:i4>
      </vt:variant>
    </vt:vector>
  </HeadingPairs>
  <TitlesOfParts>
    <vt:vector size="275" baseType="lpstr">
      <vt:lpstr>Arial</vt:lpstr>
      <vt:lpstr>Arial Black</vt:lpstr>
      <vt:lpstr>Bookman Old Style</vt:lpstr>
      <vt:lpstr>Calibri</vt:lpstr>
      <vt:lpstr>Calibri Light</vt:lpstr>
      <vt:lpstr>Georgia</vt:lpstr>
      <vt:lpstr>Noto Sans Symbols</vt:lpstr>
      <vt:lpstr>Segoe Condensed</vt:lpstr>
      <vt:lpstr>Times</vt:lpstr>
      <vt:lpstr>Times New Roman</vt:lpstr>
      <vt:lpstr>Verdana</vt:lpstr>
      <vt:lpstr>-webkit-standard</vt:lpstr>
      <vt:lpstr>Wingdings</vt:lpstr>
      <vt:lpstr>Office Theme</vt:lpstr>
      <vt:lpstr>schoolpresentation</vt:lpstr>
      <vt:lpstr>1_Blank Presentation</vt:lpstr>
      <vt:lpstr>Blank Presentation</vt:lpstr>
      <vt:lpstr>1_Office Theme</vt:lpstr>
      <vt:lpstr>2_Blank Presentation</vt:lpstr>
      <vt:lpstr>3_Blank Presentation</vt:lpstr>
      <vt:lpstr>4_Blank Presentation</vt:lpstr>
      <vt:lpstr>5_Blank Presentation</vt:lpstr>
      <vt:lpstr>6_Blank Presentation</vt:lpstr>
      <vt:lpstr>7_Blank Presentation</vt:lpstr>
      <vt:lpstr>2014 new template</vt:lpstr>
      <vt:lpstr>Animated_pointer_and_light-up_text</vt:lpstr>
      <vt:lpstr>8_Blank Presentation</vt:lpstr>
      <vt:lpstr>9_Blank Presentation</vt:lpstr>
      <vt:lpstr>2_Office Theme</vt:lpstr>
      <vt:lpstr>Default Design</vt:lpstr>
      <vt:lpstr>Worksheet</vt:lpstr>
      <vt:lpstr>New Charter School Leaders Virtual Institute</vt:lpstr>
      <vt:lpstr>Welcome to our Opening 2020 Charter Schools!</vt:lpstr>
      <vt:lpstr>2020 New Charter Leaders Virtual Institute</vt:lpstr>
      <vt:lpstr>Charter School Finance</vt:lpstr>
      <vt:lpstr>Who is School Business</vt:lpstr>
      <vt:lpstr>What does School Business Do</vt:lpstr>
      <vt:lpstr>Todays Topics</vt:lpstr>
      <vt:lpstr>Components of State Funding</vt:lpstr>
      <vt:lpstr>State Base Allocation</vt:lpstr>
      <vt:lpstr>How is the State Base Allocation Calculated?</vt:lpstr>
      <vt:lpstr>PowerPoint Presentation</vt:lpstr>
      <vt:lpstr>State Base Funding Timing</vt:lpstr>
      <vt:lpstr>CSADM System – Deadline June 12</vt:lpstr>
      <vt:lpstr>Allotment System</vt:lpstr>
      <vt:lpstr>Initial Allotment- 1st year CS </vt:lpstr>
      <vt:lpstr>Initial Allotment- Revision 1</vt:lpstr>
      <vt:lpstr>New Charters Supplemental State Funds</vt:lpstr>
      <vt:lpstr>EC Headcount Transfer</vt:lpstr>
      <vt:lpstr>Special State Reserve</vt:lpstr>
      <vt:lpstr>Other State Funds not in the Base Allocation</vt:lpstr>
      <vt:lpstr>Other State Funds</vt:lpstr>
      <vt:lpstr>Powerschool</vt:lpstr>
      <vt:lpstr>Month 1 PMR</vt:lpstr>
      <vt:lpstr>2nd Installment</vt:lpstr>
      <vt:lpstr>2nd Installment</vt:lpstr>
      <vt:lpstr>Summary of Annual Allotment- Example only</vt:lpstr>
      <vt:lpstr>State Competitive Grants</vt:lpstr>
      <vt:lpstr>Unused State Funds in PRC 036 Revert to the State on June 30</vt:lpstr>
      <vt:lpstr>Federal Grants</vt:lpstr>
      <vt:lpstr>Local Funds</vt:lpstr>
      <vt:lpstr>Local Funds</vt:lpstr>
      <vt:lpstr>The LEA shall Provide…</vt:lpstr>
      <vt:lpstr>Local Funds Do Not Revert</vt:lpstr>
      <vt:lpstr>Critical Items When Building Your Budget</vt:lpstr>
      <vt:lpstr>Critical Items When Building Your Budget</vt:lpstr>
      <vt:lpstr>Reporting</vt:lpstr>
      <vt:lpstr>Financial and Student Reporting</vt:lpstr>
      <vt:lpstr>UERS</vt:lpstr>
      <vt:lpstr>Chart of Accounts</vt:lpstr>
      <vt:lpstr>Chart of Accounts</vt:lpstr>
      <vt:lpstr>Chart of Accounts</vt:lpstr>
      <vt:lpstr>Financial Reports</vt:lpstr>
      <vt:lpstr>Certificate of Occupancy</vt:lpstr>
      <vt:lpstr>Cash Management</vt:lpstr>
      <vt:lpstr>Cash Management</vt:lpstr>
      <vt:lpstr>Take Aways</vt:lpstr>
      <vt:lpstr>School Business Contacts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Phase II. Final Verification: Initial ADM</vt:lpstr>
      <vt:lpstr>PowerPoint Presentation</vt:lpstr>
      <vt:lpstr>PowerPoint Presentation</vt:lpstr>
      <vt:lpstr>PowerPoint Presentation</vt:lpstr>
      <vt:lpstr>PowerPoint Presentation</vt:lpstr>
      <vt:lpstr>Thank You </vt:lpstr>
      <vt:lpstr> Break Time! </vt:lpstr>
      <vt:lpstr>Helpful Tips for Working with Exceptional Children</vt:lpstr>
      <vt:lpstr>  1.  Records Request</vt:lpstr>
      <vt:lpstr>2.  Comparable Services</vt:lpstr>
      <vt:lpstr> 3.  Personnel Practices</vt:lpstr>
      <vt:lpstr>4.  Scheduling</vt:lpstr>
      <vt:lpstr>  5.  Share IEP’s with Regular Education Teachers</vt:lpstr>
      <vt:lpstr>6.  Documentation</vt:lpstr>
      <vt:lpstr>7.  Funding &amp; Contracts</vt:lpstr>
      <vt:lpstr>8.  Communication with Parents</vt:lpstr>
      <vt:lpstr>9.  Recent Staff Development Topics</vt:lpstr>
      <vt:lpstr>10.  Communication from Us</vt:lpstr>
      <vt:lpstr>Resources</vt:lpstr>
      <vt:lpstr>Charter Support Team</vt:lpstr>
      <vt:lpstr>Exceptional Children Division Special Programs and Data Section</vt:lpstr>
      <vt:lpstr>PowerPoint Presentation</vt:lpstr>
      <vt:lpstr>Behavior Support Funds PRC 029</vt:lpstr>
      <vt:lpstr>Developmental Day Funds   PRC 063</vt:lpstr>
      <vt:lpstr>Group/Foster Home Funds PRC 032/036 and PRC 060</vt:lpstr>
      <vt:lpstr>Special State Reserve Funds   PRC 063/036</vt:lpstr>
      <vt:lpstr>Community Residential Center PRC 063</vt:lpstr>
      <vt:lpstr>PowerPoint Presentation</vt:lpstr>
      <vt:lpstr>Federal IDEA Grant Funds  PRC 060</vt:lpstr>
      <vt:lpstr>PowerPoint Presentation</vt:lpstr>
      <vt:lpstr>PowerPoint Presentation</vt:lpstr>
      <vt:lpstr>Out of District PRC 060</vt:lpstr>
      <vt:lpstr>Risk Pool Program Funds PRC 114</vt:lpstr>
      <vt:lpstr>Federal Targeted Assistance Funds  PRC 118</vt:lpstr>
      <vt:lpstr>Federal Targeted Assistance Funds  PRC 119</vt:lpstr>
      <vt:lpstr>NC State Improvement Plan Funds  PRC 082</vt:lpstr>
      <vt:lpstr>PowerPoint Presentation</vt:lpstr>
      <vt:lpstr>PowerPoint Presentation</vt:lpstr>
      <vt:lpstr>PowerPoint Presentation</vt:lpstr>
      <vt:lpstr>PowerPoint Presentation</vt:lpstr>
      <vt:lpstr>PowerPoint Presentation</vt:lpstr>
      <vt:lpstr>Resources</vt:lpstr>
      <vt:lpstr>Exceptional Children Division  Special Programs and Data - Grant and Fiscal Team  Contact Information</vt:lpstr>
      <vt:lpstr> Break Time! </vt:lpstr>
      <vt:lpstr>Standards, Curriculum, and Instruction Updates</vt:lpstr>
      <vt:lpstr>Stay Connected with SC&amp;I</vt:lpstr>
      <vt:lpstr>Welcome and Purpose</vt:lpstr>
      <vt:lpstr>PowerPoint Presentation</vt:lpstr>
      <vt:lpstr>PowerPoint Presentation</vt:lpstr>
      <vt:lpstr>Standards  Updates</vt:lpstr>
      <vt:lpstr>SCOS-012</vt:lpstr>
      <vt:lpstr>4th Level Mathematics</vt:lpstr>
      <vt:lpstr> Support Documents and Virtual PD  </vt:lpstr>
      <vt:lpstr>K-12 Social Studies </vt:lpstr>
      <vt:lpstr>Economics and Personal Finance Required Course  </vt:lpstr>
      <vt:lpstr>K-12 Information and Technology </vt:lpstr>
      <vt:lpstr>K-12 Computer Sciences</vt:lpstr>
      <vt:lpstr>Professional Learning Opportunities</vt:lpstr>
      <vt:lpstr>English Language Arts</vt:lpstr>
      <vt:lpstr>ESL/Title III</vt:lpstr>
      <vt:lpstr>World Languages</vt:lpstr>
      <vt:lpstr>Arts Education Leaders</vt:lpstr>
      <vt:lpstr>Resources and Other Opportunities</vt:lpstr>
      <vt:lpstr>PowerPoint Presentation</vt:lpstr>
      <vt:lpstr>Remote Learning Resources</vt:lpstr>
      <vt:lpstr> Beginning Teacher  Support Program (BTSP)  New Charter Leaders Virtual Institute June 10, 2020</vt:lpstr>
      <vt:lpstr>Regional Education Facilitators</vt:lpstr>
      <vt:lpstr>Supporting Beginning Teachers</vt:lpstr>
      <vt:lpstr>TCED-016  Beginning Teacher Support Policy  Link to Policy     </vt:lpstr>
      <vt:lpstr>TCED-016  Beginning Teacher Support Policy  Requirements: BTSP Plan Orientation Mentors Observations &amp; Evaluations Professional Development BT Files BTSP Monitoring BTSP Peer Review  </vt:lpstr>
      <vt:lpstr>Beginning Teacher Support Program Plans  Every public school unit must have a BTSP and a Beginning Teacher Support Program Plan (BTSP Plan) that has been approved by the local board and NCDPI  and is on file for review at the public school unit or  non-public school unit.  The BTSP Plan must be aligned to the Beginning Teacher Support Program Standards and, when monitored, must demonstrate proficiency.   </vt:lpstr>
      <vt:lpstr>      Beginning Teacher Support Program  Plan Approval Process   Link for Template    </vt:lpstr>
      <vt:lpstr>PowerPoint Presentation</vt:lpstr>
      <vt:lpstr>PowerPoint Presentation</vt:lpstr>
      <vt:lpstr>   Beginning Teacher Support Program Peer Review Process   In order to assist public and non-public school units in progressing along the BTSP continuum to provide the highest quality support to beginning teachers, public and non-public school units with approved BTSP plans, which support NC licensure for their teachers, will participate in a regionally-based annual peer review.  The Peer Review process includes an annual self-assessment and a peer review with a critical friend (filed annually with NCDPI).   Data from the annual peer reviews will be summarized and analyzed by NCDPI on a five-year cycle.</vt:lpstr>
      <vt:lpstr>PowerPoint Presentation</vt:lpstr>
      <vt:lpstr>PowerPoint Presentation</vt:lpstr>
      <vt:lpstr>   Beginning Teacher Support Program Monitoring   Each public and non-public school unit with an approved BTSP plan, which supports NC licensure for their teachers,  will be monitored for compliance with this policy (TCED-016) by NCDPI. Monitoring is completed on a five-year revolving cycle. Technical assistance is provided  as necessary to address areas of concern.</vt:lpstr>
      <vt:lpstr>PowerPoint Presentation</vt:lpstr>
      <vt:lpstr>Beginning Teacher Support Collaborative Meetings  LEAs Charters EPPs REFs</vt:lpstr>
      <vt:lpstr> BT Twitter  Chats     </vt:lpstr>
      <vt:lpstr>BT Newsletters</vt:lpstr>
      <vt:lpstr> BT Summits      8 Regional BT Summits Full day of professional development  BTs may self-select sessions</vt:lpstr>
      <vt:lpstr>Program and Support Initiatives  </vt:lpstr>
      <vt:lpstr>Questions,  Comments, Concerns</vt:lpstr>
      <vt:lpstr>Regional Education Facilitators</vt:lpstr>
      <vt:lpstr>Enjoy Your Lunch! We will reconvene at 12:25 p.m.</vt:lpstr>
      <vt:lpstr>New Charter School Leaders Institute </vt:lpstr>
      <vt:lpstr>PowerPoint Presentation</vt:lpstr>
      <vt:lpstr>Federally-funded Programs</vt:lpstr>
      <vt:lpstr>What is the focus of our Division’s work?  </vt:lpstr>
      <vt:lpstr>PowerPoint Presentation</vt:lpstr>
      <vt:lpstr>Program Monitoring </vt:lpstr>
      <vt:lpstr>PowerPoint Presentation</vt:lpstr>
      <vt:lpstr>Monitoring Schedule:</vt:lpstr>
      <vt:lpstr>Monitoring Schedule:</vt:lpstr>
      <vt:lpstr>Monitoring Issues</vt:lpstr>
      <vt:lpstr>CONSOLIDATED COMPREHENSIVE IMPROVEMENT PLAN   (CCIP)</vt:lpstr>
      <vt:lpstr>CONSOLIDATED COMPREHENSIVE IMPROVEMENT PLAN (CCIP) </vt:lpstr>
      <vt:lpstr>* Title I Plans must be developed in consultation with stakeholders.   * The plan created from stakeholder consultation must be placed in the CCIP system. </vt:lpstr>
      <vt:lpstr>The following outlines the sequence of steps to submit your consolidated application through CCIP:</vt:lpstr>
      <vt:lpstr>CCIP Steps Cont.</vt:lpstr>
      <vt:lpstr>Things to remember about BAAS/CCIP:</vt:lpstr>
      <vt:lpstr>3-Prong Test</vt:lpstr>
      <vt:lpstr>Helpful Links </vt:lpstr>
      <vt:lpstr>Additional Support Contacts </vt:lpstr>
      <vt:lpstr>Questions or Feedback:</vt:lpstr>
      <vt:lpstr> Last Updated: May 2020</vt:lpstr>
      <vt:lpstr>              OBJECTIVES</vt:lpstr>
      <vt:lpstr>       Introduction and Purpose </vt:lpstr>
      <vt:lpstr>   Who does this impact?</vt:lpstr>
      <vt:lpstr>      Active Shooter </vt:lpstr>
      <vt:lpstr>PowerPoint Presentation</vt:lpstr>
      <vt:lpstr> Possible Indications of Future   Violent Tendencies in Students </vt:lpstr>
      <vt:lpstr>PowerPoint Presentation</vt:lpstr>
      <vt:lpstr> Steps to Identify, Prevent or  Mitigate Active Shooter Event </vt:lpstr>
      <vt:lpstr>   NEW WAY OF THINKING FOR                      STAFF</vt:lpstr>
      <vt:lpstr>PowerPoint Presentation</vt:lpstr>
      <vt:lpstr>PowerPoint Presentation</vt:lpstr>
      <vt:lpstr>Three Response Actions/Review of      Lockdown Actions &amp; Changes </vt:lpstr>
      <vt:lpstr>     Changes to the COLOR CARD                      SYSTEM</vt:lpstr>
      <vt:lpstr> Card Changes cont’d:</vt:lpstr>
      <vt:lpstr>        Changes to the Lockdown      Procedure </vt:lpstr>
      <vt:lpstr>     New Options for Response </vt:lpstr>
      <vt:lpstr>      RUN </vt:lpstr>
      <vt:lpstr>       RUN</vt:lpstr>
      <vt:lpstr>      Exterior Meeting Points</vt:lpstr>
      <vt:lpstr>PowerPoint Presentation</vt:lpstr>
      <vt:lpstr>      HIDE</vt:lpstr>
      <vt:lpstr>  Barricade the Door if you can</vt:lpstr>
      <vt:lpstr>PowerPoint Presentation</vt:lpstr>
      <vt:lpstr>   FIGHT </vt:lpstr>
      <vt:lpstr>PowerPoint Presentation</vt:lpstr>
      <vt:lpstr>     Before, During &amp; After the                    Emergency </vt:lpstr>
      <vt:lpstr>     Before, During &amp; After the                 Emergency </vt:lpstr>
      <vt:lpstr>      Before, During &amp; After the     Emergency</vt:lpstr>
      <vt:lpstr>PowerPoint Presentation</vt:lpstr>
      <vt:lpstr> Break Time! </vt:lpstr>
      <vt:lpstr>Accessing State and Local  K-12 Applications </vt:lpstr>
      <vt:lpstr>K-12 Applications </vt:lpstr>
      <vt:lpstr>K-12 Application Categories </vt:lpstr>
      <vt:lpstr>How to Access the Access Apps </vt:lpstr>
      <vt:lpstr>How to Access the Ops Apps </vt:lpstr>
      <vt:lpstr>How to Access the Ops Apps </vt:lpstr>
      <vt:lpstr>Next Steps </vt:lpstr>
      <vt:lpstr>Additional Information </vt:lpstr>
      <vt:lpstr>Tom Tomberlin Director, Educator Recruitment and Support  </vt:lpstr>
      <vt:lpstr>Teacher Evaluation in North Carolina</vt:lpstr>
      <vt:lpstr>Student and School Growth</vt:lpstr>
      <vt:lpstr>Measuring Teacher Effectiveness</vt:lpstr>
      <vt:lpstr>Growth in Educator Evaluation</vt:lpstr>
      <vt:lpstr>Understanding EVAAS Growth</vt:lpstr>
      <vt:lpstr>Estimating Student Growth</vt:lpstr>
      <vt:lpstr>Estimating Student Growth</vt:lpstr>
      <vt:lpstr>Proficiency and EVAAS</vt:lpstr>
      <vt:lpstr>School-Level Growth</vt:lpstr>
      <vt:lpstr>Student Subgroup Growth</vt:lpstr>
      <vt:lpstr>Does Evaluation Matter?</vt:lpstr>
      <vt:lpstr>Does Evaluation Matter?</vt:lpstr>
      <vt:lpstr>PowerPoint Presentation</vt:lpstr>
      <vt:lpstr>PowerPoint Presentation</vt:lpstr>
      <vt:lpstr>PowerPoint Presentation</vt:lpstr>
      <vt:lpstr>PowerPoint Presentation</vt:lpstr>
      <vt:lpstr>PowerPoint Presentation</vt:lpstr>
      <vt:lpstr>Evaluation and Change in Growth</vt:lpstr>
      <vt:lpstr>Average Index Score of Teachers </vt:lpstr>
      <vt:lpstr>Strengthening the Evaluation System?</vt:lpstr>
      <vt:lpstr>Multiple Measures to Ensure Accuracy</vt:lpstr>
      <vt:lpstr>Questions, Comments, and  Feedback</vt:lpstr>
      <vt:lpstr> Break Time! </vt:lpstr>
      <vt:lpstr>LESSONS LEARNED FROM A CHARTER SCHOOL BOARD ATTORNEY</vt:lpstr>
      <vt:lpstr>Legal Foundation for NC Charter Schools</vt:lpstr>
      <vt:lpstr>Legal Foundation for NC Charter Schools</vt:lpstr>
      <vt:lpstr>Legal Foundation for NC Charter Schools</vt:lpstr>
      <vt:lpstr>Legal Foundation for NC Charter Schools</vt:lpstr>
      <vt:lpstr>Legal Foundation for NC Charter Schools</vt:lpstr>
      <vt:lpstr>Being a Public Entity Matters</vt:lpstr>
      <vt:lpstr>Being a Public Entity Matters</vt:lpstr>
      <vt:lpstr>The Deliberative Process Matters</vt:lpstr>
      <vt:lpstr>It Helps to Stay in Your Lane</vt:lpstr>
      <vt:lpstr>Attend to and Avoid Conflicts of Interest</vt:lpstr>
      <vt:lpstr>“School of Choice”</vt:lpstr>
      <vt:lpstr>“School of Choice”</vt:lpstr>
      <vt:lpstr>Serving Students with Disabilities</vt:lpstr>
      <vt:lpstr>Contracts</vt:lpstr>
      <vt:lpstr>Using a Board Attorney</vt:lpstr>
      <vt:lpstr>Using a Board Attorney</vt:lpstr>
      <vt:lpstr>PowerPoint Presentation</vt:lpstr>
      <vt:lpstr>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Claire Porter</dc:creator>
  <cp:lastModifiedBy>Claire Porter</cp:lastModifiedBy>
  <cp:revision>37</cp:revision>
  <dcterms:created xsi:type="dcterms:W3CDTF">2020-05-12T17:08:05Z</dcterms:created>
  <dcterms:modified xsi:type="dcterms:W3CDTF">2020-06-09T21:13:57Z</dcterms:modified>
</cp:coreProperties>
</file>