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60"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48C89F-7867-4F43-AAA1-03D95D08E0F4}" v="7" dt="2019-04-12T14:52:28.1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9"/>
    <p:restoredTop sz="94510"/>
  </p:normalViewPr>
  <p:slideViewPr>
    <p:cSldViewPr snapToGrid="0" snapToObjects="1">
      <p:cViewPr varScale="1">
        <p:scale>
          <a:sx n="77" d="100"/>
          <a:sy n="77" d="100"/>
        </p:scale>
        <p:origin x="224" y="5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riberto Corral" userId="5cafc519-a4b9-496d-9bd8-d139f69fdae5" providerId="ADAL" clId="{B548C89F-7867-4F43-AAA1-03D95D08E0F4}"/>
    <pc:docChg chg="undo custSel mod addSld delSld modSld">
      <pc:chgData name="Heriberto Corral" userId="5cafc519-a4b9-496d-9bd8-d139f69fdae5" providerId="ADAL" clId="{B548C89F-7867-4F43-AAA1-03D95D08E0F4}" dt="2019-04-12T15:01:16.726" v="814" actId="26606"/>
      <pc:docMkLst>
        <pc:docMk/>
      </pc:docMkLst>
      <pc:sldChg chg="del">
        <pc:chgData name="Heriberto Corral" userId="5cafc519-a4b9-496d-9bd8-d139f69fdae5" providerId="ADAL" clId="{B548C89F-7867-4F43-AAA1-03D95D08E0F4}" dt="2019-04-12T13:59:59.220" v="239" actId="2696"/>
        <pc:sldMkLst>
          <pc:docMk/>
          <pc:sldMk cId="3978578029" sldId="256"/>
        </pc:sldMkLst>
      </pc:sldChg>
      <pc:sldChg chg="addSp delSp modSp mod setBg">
        <pc:chgData name="Heriberto Corral" userId="5cafc519-a4b9-496d-9bd8-d139f69fdae5" providerId="ADAL" clId="{B548C89F-7867-4F43-AAA1-03D95D08E0F4}" dt="2019-04-12T15:00:20.492" v="808" actId="26606"/>
        <pc:sldMkLst>
          <pc:docMk/>
          <pc:sldMk cId="322874607" sldId="257"/>
        </pc:sldMkLst>
        <pc:spChg chg="add del">
          <ac:chgData name="Heriberto Corral" userId="5cafc519-a4b9-496d-9bd8-d139f69fdae5" providerId="ADAL" clId="{B548C89F-7867-4F43-AAA1-03D95D08E0F4}" dt="2019-04-12T15:00:20.463" v="807" actId="26606"/>
          <ac:spMkLst>
            <pc:docMk/>
            <pc:sldMk cId="322874607" sldId="257"/>
            <ac:spMk id="7" creationId="{32BC26D8-82FB-445E-AA49-62A77D7C1EE0}"/>
          </ac:spMkLst>
        </pc:spChg>
        <pc:spChg chg="add del">
          <ac:chgData name="Heriberto Corral" userId="5cafc519-a4b9-496d-9bd8-d139f69fdae5" providerId="ADAL" clId="{B548C89F-7867-4F43-AAA1-03D95D08E0F4}" dt="2019-04-12T15:00:20.463" v="807" actId="26606"/>
          <ac:spMkLst>
            <pc:docMk/>
            <pc:sldMk cId="322874607" sldId="257"/>
            <ac:spMk id="9" creationId="{CB44330D-EA18-4254-AA95-EB49948539B8}"/>
          </ac:spMkLst>
        </pc:spChg>
        <pc:spChg chg="add">
          <ac:chgData name="Heriberto Corral" userId="5cafc519-a4b9-496d-9bd8-d139f69fdae5" providerId="ADAL" clId="{B548C89F-7867-4F43-AAA1-03D95D08E0F4}" dt="2019-04-12T15:00:20.492" v="808" actId="26606"/>
          <ac:spMkLst>
            <pc:docMk/>
            <pc:sldMk cId="322874607" sldId="257"/>
            <ac:spMk id="11" creationId="{32BC26D8-82FB-445E-AA49-62A77D7C1EE0}"/>
          </ac:spMkLst>
        </pc:spChg>
        <pc:spChg chg="add">
          <ac:chgData name="Heriberto Corral" userId="5cafc519-a4b9-496d-9bd8-d139f69fdae5" providerId="ADAL" clId="{B548C89F-7867-4F43-AAA1-03D95D08E0F4}" dt="2019-04-12T15:00:20.492" v="808" actId="26606"/>
          <ac:spMkLst>
            <pc:docMk/>
            <pc:sldMk cId="322874607" sldId="257"/>
            <ac:spMk id="12" creationId="{CB44330D-EA18-4254-AA95-EB49948539B8}"/>
          </ac:spMkLst>
        </pc:spChg>
        <pc:graphicFrameChg chg="mod modGraphic">
          <ac:chgData name="Heriberto Corral" userId="5cafc519-a4b9-496d-9bd8-d139f69fdae5" providerId="ADAL" clId="{B548C89F-7867-4F43-AAA1-03D95D08E0F4}" dt="2019-04-12T15:00:20.492" v="808" actId="26606"/>
          <ac:graphicFrameMkLst>
            <pc:docMk/>
            <pc:sldMk cId="322874607" sldId="257"/>
            <ac:graphicFrameMk id="2" creationId="{60E6D212-217A-C249-BEC6-D12901E4A20B}"/>
          </ac:graphicFrameMkLst>
        </pc:graphicFrameChg>
      </pc:sldChg>
      <pc:sldChg chg="addSp delSp modSp mod setBg">
        <pc:chgData name="Heriberto Corral" userId="5cafc519-a4b9-496d-9bd8-d139f69fdae5" providerId="ADAL" clId="{B548C89F-7867-4F43-AAA1-03D95D08E0F4}" dt="2019-04-12T15:01:16.726" v="814" actId="26606"/>
        <pc:sldMkLst>
          <pc:docMk/>
          <pc:sldMk cId="992474450" sldId="258"/>
        </pc:sldMkLst>
        <pc:spChg chg="add del">
          <ac:chgData name="Heriberto Corral" userId="5cafc519-a4b9-496d-9bd8-d139f69fdae5" providerId="ADAL" clId="{B548C89F-7867-4F43-AAA1-03D95D08E0F4}" dt="2019-04-12T14:34:18.074" v="262" actId="26606"/>
          <ac:spMkLst>
            <pc:docMk/>
            <pc:sldMk cId="992474450" sldId="258"/>
            <ac:spMk id="7" creationId="{01D0AF59-99C3-4251-AB9A-C966C6AD4400}"/>
          </ac:spMkLst>
        </pc:spChg>
        <pc:spChg chg="add del">
          <ac:chgData name="Heriberto Corral" userId="5cafc519-a4b9-496d-9bd8-d139f69fdae5" providerId="ADAL" clId="{B548C89F-7867-4F43-AAA1-03D95D08E0F4}" dt="2019-04-12T14:34:18.074" v="262" actId="26606"/>
          <ac:spMkLst>
            <pc:docMk/>
            <pc:sldMk cId="992474450" sldId="258"/>
            <ac:spMk id="9" creationId="{1855405F-37A2-4869-9154-F8BE3BECE6C3}"/>
          </ac:spMkLst>
        </pc:spChg>
        <pc:spChg chg="add del">
          <ac:chgData name="Heriberto Corral" userId="5cafc519-a4b9-496d-9bd8-d139f69fdae5" providerId="ADAL" clId="{B548C89F-7867-4F43-AAA1-03D95D08E0F4}" dt="2019-04-12T14:34:20.274" v="264" actId="26606"/>
          <ac:spMkLst>
            <pc:docMk/>
            <pc:sldMk cId="992474450" sldId="258"/>
            <ac:spMk id="11" creationId="{01D0AF59-99C3-4251-AB9A-C966C6AD4400}"/>
          </ac:spMkLst>
        </pc:spChg>
        <pc:spChg chg="add del">
          <ac:chgData name="Heriberto Corral" userId="5cafc519-a4b9-496d-9bd8-d139f69fdae5" providerId="ADAL" clId="{B548C89F-7867-4F43-AAA1-03D95D08E0F4}" dt="2019-04-12T14:34:20.274" v="264" actId="26606"/>
          <ac:spMkLst>
            <pc:docMk/>
            <pc:sldMk cId="992474450" sldId="258"/>
            <ac:spMk id="12" creationId="{1855405F-37A2-4869-9154-F8BE3BECE6C3}"/>
          </ac:spMkLst>
        </pc:spChg>
        <pc:spChg chg="add del">
          <ac:chgData name="Heriberto Corral" userId="5cafc519-a4b9-496d-9bd8-d139f69fdae5" providerId="ADAL" clId="{B548C89F-7867-4F43-AAA1-03D95D08E0F4}" dt="2019-04-12T15:00:08.371" v="805" actId="26606"/>
          <ac:spMkLst>
            <pc:docMk/>
            <pc:sldMk cId="992474450" sldId="258"/>
            <ac:spMk id="14" creationId="{01D0AF59-99C3-4251-AB9A-C966C6AD4400}"/>
          </ac:spMkLst>
        </pc:spChg>
        <pc:spChg chg="add del">
          <ac:chgData name="Heriberto Corral" userId="5cafc519-a4b9-496d-9bd8-d139f69fdae5" providerId="ADAL" clId="{B548C89F-7867-4F43-AAA1-03D95D08E0F4}" dt="2019-04-12T15:00:08.371" v="805" actId="26606"/>
          <ac:spMkLst>
            <pc:docMk/>
            <pc:sldMk cId="992474450" sldId="258"/>
            <ac:spMk id="15" creationId="{1855405F-37A2-4869-9154-F8BE3BECE6C3}"/>
          </ac:spMkLst>
        </pc:spChg>
        <pc:spChg chg="add del">
          <ac:chgData name="Heriberto Corral" userId="5cafc519-a4b9-496d-9bd8-d139f69fdae5" providerId="ADAL" clId="{B548C89F-7867-4F43-AAA1-03D95D08E0F4}" dt="2019-04-12T15:01:16.726" v="814" actId="26606"/>
          <ac:spMkLst>
            <pc:docMk/>
            <pc:sldMk cId="992474450" sldId="258"/>
            <ac:spMk id="20" creationId="{32BC26D8-82FB-445E-AA49-62A77D7C1EE0}"/>
          </ac:spMkLst>
        </pc:spChg>
        <pc:spChg chg="add del">
          <ac:chgData name="Heriberto Corral" userId="5cafc519-a4b9-496d-9bd8-d139f69fdae5" providerId="ADAL" clId="{B548C89F-7867-4F43-AAA1-03D95D08E0F4}" dt="2019-04-12T15:01:16.726" v="814" actId="26606"/>
          <ac:spMkLst>
            <pc:docMk/>
            <pc:sldMk cId="992474450" sldId="258"/>
            <ac:spMk id="22" creationId="{CB44330D-EA18-4254-AA95-EB49948539B8}"/>
          </ac:spMkLst>
        </pc:spChg>
        <pc:spChg chg="add del">
          <ac:chgData name="Heriberto Corral" userId="5cafc519-a4b9-496d-9bd8-d139f69fdae5" providerId="ADAL" clId="{B548C89F-7867-4F43-AAA1-03D95D08E0F4}" dt="2019-04-12T15:01:16.709" v="813" actId="26606"/>
          <ac:spMkLst>
            <pc:docMk/>
            <pc:sldMk cId="992474450" sldId="258"/>
            <ac:spMk id="27" creationId="{32BC26D8-82FB-445E-AA49-62A77D7C1EE0}"/>
          </ac:spMkLst>
        </pc:spChg>
        <pc:spChg chg="add del">
          <ac:chgData name="Heriberto Corral" userId="5cafc519-a4b9-496d-9bd8-d139f69fdae5" providerId="ADAL" clId="{B548C89F-7867-4F43-AAA1-03D95D08E0F4}" dt="2019-04-12T15:01:16.709" v="813" actId="26606"/>
          <ac:spMkLst>
            <pc:docMk/>
            <pc:sldMk cId="992474450" sldId="258"/>
            <ac:spMk id="29" creationId="{CB44330D-EA18-4254-AA95-EB49948539B8}"/>
          </ac:spMkLst>
        </pc:spChg>
        <pc:spChg chg="add">
          <ac:chgData name="Heriberto Corral" userId="5cafc519-a4b9-496d-9bd8-d139f69fdae5" providerId="ADAL" clId="{B548C89F-7867-4F43-AAA1-03D95D08E0F4}" dt="2019-04-12T15:01:16.726" v="814" actId="26606"/>
          <ac:spMkLst>
            <pc:docMk/>
            <pc:sldMk cId="992474450" sldId="258"/>
            <ac:spMk id="31" creationId="{32BC26D8-82FB-445E-AA49-62A77D7C1EE0}"/>
          </ac:spMkLst>
        </pc:spChg>
        <pc:spChg chg="add">
          <ac:chgData name="Heriberto Corral" userId="5cafc519-a4b9-496d-9bd8-d139f69fdae5" providerId="ADAL" clId="{B548C89F-7867-4F43-AAA1-03D95D08E0F4}" dt="2019-04-12T15:01:16.726" v="814" actId="26606"/>
          <ac:spMkLst>
            <pc:docMk/>
            <pc:sldMk cId="992474450" sldId="258"/>
            <ac:spMk id="32" creationId="{CB44330D-EA18-4254-AA95-EB49948539B8}"/>
          </ac:spMkLst>
        </pc:spChg>
        <pc:graphicFrameChg chg="mod modGraphic">
          <ac:chgData name="Heriberto Corral" userId="5cafc519-a4b9-496d-9bd8-d139f69fdae5" providerId="ADAL" clId="{B548C89F-7867-4F43-AAA1-03D95D08E0F4}" dt="2019-04-12T15:01:16.726" v="814" actId="26606"/>
          <ac:graphicFrameMkLst>
            <pc:docMk/>
            <pc:sldMk cId="992474450" sldId="258"/>
            <ac:graphicFrameMk id="2" creationId="{C1037EE2-80DC-B446-8024-CB5CD36A6C8C}"/>
          </ac:graphicFrameMkLst>
        </pc:graphicFrameChg>
      </pc:sldChg>
      <pc:sldChg chg="addSp delSp modSp mod setBg">
        <pc:chgData name="Heriberto Corral" userId="5cafc519-a4b9-496d-9bd8-d139f69fdae5" providerId="ADAL" clId="{B548C89F-7867-4F43-AAA1-03D95D08E0F4}" dt="2019-04-12T15:00:50.045" v="811" actId="26606"/>
        <pc:sldMkLst>
          <pc:docMk/>
          <pc:sldMk cId="4027000065" sldId="259"/>
        </pc:sldMkLst>
        <pc:spChg chg="add del">
          <ac:chgData name="Heriberto Corral" userId="5cafc519-a4b9-496d-9bd8-d139f69fdae5" providerId="ADAL" clId="{B548C89F-7867-4F43-AAA1-03D95D08E0F4}" dt="2019-04-12T15:00:50.014" v="810" actId="26606"/>
          <ac:spMkLst>
            <pc:docMk/>
            <pc:sldMk cId="4027000065" sldId="259"/>
            <ac:spMk id="7" creationId="{32BC26D8-82FB-445E-AA49-62A77D7C1EE0}"/>
          </ac:spMkLst>
        </pc:spChg>
        <pc:spChg chg="add del">
          <ac:chgData name="Heriberto Corral" userId="5cafc519-a4b9-496d-9bd8-d139f69fdae5" providerId="ADAL" clId="{B548C89F-7867-4F43-AAA1-03D95D08E0F4}" dt="2019-04-12T15:00:50.014" v="810" actId="26606"/>
          <ac:spMkLst>
            <pc:docMk/>
            <pc:sldMk cId="4027000065" sldId="259"/>
            <ac:spMk id="9" creationId="{CB44330D-EA18-4254-AA95-EB49948539B8}"/>
          </ac:spMkLst>
        </pc:spChg>
        <pc:spChg chg="add">
          <ac:chgData name="Heriberto Corral" userId="5cafc519-a4b9-496d-9bd8-d139f69fdae5" providerId="ADAL" clId="{B548C89F-7867-4F43-AAA1-03D95D08E0F4}" dt="2019-04-12T15:00:50.045" v="811" actId="26606"/>
          <ac:spMkLst>
            <pc:docMk/>
            <pc:sldMk cId="4027000065" sldId="259"/>
            <ac:spMk id="11" creationId="{32BC26D8-82FB-445E-AA49-62A77D7C1EE0}"/>
          </ac:spMkLst>
        </pc:spChg>
        <pc:spChg chg="add">
          <ac:chgData name="Heriberto Corral" userId="5cafc519-a4b9-496d-9bd8-d139f69fdae5" providerId="ADAL" clId="{B548C89F-7867-4F43-AAA1-03D95D08E0F4}" dt="2019-04-12T15:00:50.045" v="811" actId="26606"/>
          <ac:spMkLst>
            <pc:docMk/>
            <pc:sldMk cId="4027000065" sldId="259"/>
            <ac:spMk id="12" creationId="{CB44330D-EA18-4254-AA95-EB49948539B8}"/>
          </ac:spMkLst>
        </pc:spChg>
        <pc:graphicFrameChg chg="mod modGraphic">
          <ac:chgData name="Heriberto Corral" userId="5cafc519-a4b9-496d-9bd8-d139f69fdae5" providerId="ADAL" clId="{B548C89F-7867-4F43-AAA1-03D95D08E0F4}" dt="2019-04-12T15:00:50.045" v="811" actId="26606"/>
          <ac:graphicFrameMkLst>
            <pc:docMk/>
            <pc:sldMk cId="4027000065" sldId="259"/>
            <ac:graphicFrameMk id="2" creationId="{055EC6CD-07A2-924F-8D43-278D3666112A}"/>
          </ac:graphicFrameMkLst>
        </pc:graphicFrameChg>
      </pc:sldChg>
      <pc:sldChg chg="addSp delSp modSp add mod setBg">
        <pc:chgData name="Heriberto Corral" userId="5cafc519-a4b9-496d-9bd8-d139f69fdae5" providerId="ADAL" clId="{B548C89F-7867-4F43-AAA1-03D95D08E0F4}" dt="2019-04-12T14:29:08.461" v="245" actId="26606"/>
        <pc:sldMkLst>
          <pc:docMk/>
          <pc:sldMk cId="1774153671" sldId="260"/>
        </pc:sldMkLst>
        <pc:spChg chg="add del">
          <ac:chgData name="Heriberto Corral" userId="5cafc519-a4b9-496d-9bd8-d139f69fdae5" providerId="ADAL" clId="{B548C89F-7867-4F43-AAA1-03D95D08E0F4}" dt="2019-04-12T13:58:51.912" v="237"/>
          <ac:spMkLst>
            <pc:docMk/>
            <pc:sldMk cId="1774153671" sldId="260"/>
            <ac:spMk id="2" creationId="{B7B5BA39-C460-9E4F-9C8D-8C9AC5ADF3D0}"/>
          </ac:spMkLst>
        </pc:spChg>
        <pc:spChg chg="add del">
          <ac:chgData name="Heriberto Corral" userId="5cafc519-a4b9-496d-9bd8-d139f69fdae5" providerId="ADAL" clId="{B548C89F-7867-4F43-AAA1-03D95D08E0F4}" dt="2019-04-12T14:29:08.455" v="244" actId="26606"/>
          <ac:spMkLst>
            <pc:docMk/>
            <pc:sldMk cId="1774153671" sldId="260"/>
            <ac:spMk id="12" creationId="{ADAD1991-FFD1-4E94-ABAB-7560D33008E4}"/>
          </ac:spMkLst>
        </pc:spChg>
        <pc:spChg chg="add del">
          <ac:chgData name="Heriberto Corral" userId="5cafc519-a4b9-496d-9bd8-d139f69fdae5" providerId="ADAL" clId="{B548C89F-7867-4F43-AAA1-03D95D08E0F4}" dt="2019-04-12T14:29:08.455" v="244" actId="26606"/>
          <ac:spMkLst>
            <pc:docMk/>
            <pc:sldMk cId="1774153671" sldId="260"/>
            <ac:spMk id="1079" creationId="{57845966-6EFC-468A-9CC7-BAB4B95854E7}"/>
          </ac:spMkLst>
        </pc:spChg>
        <pc:spChg chg="add">
          <ac:chgData name="Heriberto Corral" userId="5cafc519-a4b9-496d-9bd8-d139f69fdae5" providerId="ADAL" clId="{B548C89F-7867-4F43-AAA1-03D95D08E0F4}" dt="2019-04-12T14:29:08.461" v="245" actId="26606"/>
          <ac:spMkLst>
            <pc:docMk/>
            <pc:sldMk cId="1774153671" sldId="260"/>
            <ac:spMk id="1081" creationId="{32BC26D8-82FB-445E-AA49-62A77D7C1EE0}"/>
          </ac:spMkLst>
        </pc:spChg>
        <pc:spChg chg="add">
          <ac:chgData name="Heriberto Corral" userId="5cafc519-a4b9-496d-9bd8-d139f69fdae5" providerId="ADAL" clId="{B548C89F-7867-4F43-AAA1-03D95D08E0F4}" dt="2019-04-12T14:29:08.461" v="245" actId="26606"/>
          <ac:spMkLst>
            <pc:docMk/>
            <pc:sldMk cId="1774153671" sldId="260"/>
            <ac:spMk id="1082" creationId="{CB44330D-EA18-4254-AA95-EB49948539B8}"/>
          </ac:spMkLst>
        </pc:spChg>
        <pc:picChg chg="add mod">
          <ac:chgData name="Heriberto Corral" userId="5cafc519-a4b9-496d-9bd8-d139f69fdae5" providerId="ADAL" clId="{B548C89F-7867-4F43-AAA1-03D95D08E0F4}" dt="2019-04-12T14:29:08.461" v="245" actId="26606"/>
          <ac:picMkLst>
            <pc:docMk/>
            <pc:sldMk cId="1774153671" sldId="260"/>
            <ac:picMk id="3" creationId="{F7717DDF-2CC4-6445-BAC9-CF9BE3B8C05C}"/>
          </ac:picMkLst>
        </pc:picChg>
        <pc:picChg chg="add del">
          <ac:chgData name="Heriberto Corral" userId="5cafc519-a4b9-496d-9bd8-d139f69fdae5" providerId="ADAL" clId="{B548C89F-7867-4F43-AAA1-03D95D08E0F4}" dt="2019-04-12T14:28:59.984" v="242" actId="26606"/>
          <ac:picMkLst>
            <pc:docMk/>
            <pc:sldMk cId="1774153671" sldId="260"/>
            <ac:picMk id="8" creationId="{CB607B98-7700-4DC9-8BE8-A876255F9C52}"/>
          </ac:picMkLst>
        </pc:picChg>
        <pc:picChg chg="add del">
          <ac:chgData name="Heriberto Corral" userId="5cafc519-a4b9-496d-9bd8-d139f69fdae5" providerId="ADAL" clId="{B548C89F-7867-4F43-AAA1-03D95D08E0F4}" dt="2019-04-12T14:29:08.455" v="244" actId="26606"/>
          <ac:picMkLst>
            <pc:docMk/>
            <pc:sldMk cId="1774153671" sldId="260"/>
            <ac:picMk id="10" creationId="{75554383-98AF-4A47-BB65-705FAAA4BE6A}"/>
          </ac:picMkLst>
        </pc:picChg>
        <pc:picChg chg="add del">
          <ac:chgData name="Heriberto Corral" userId="5cafc519-a4b9-496d-9bd8-d139f69fdae5" providerId="ADAL" clId="{B548C89F-7867-4F43-AAA1-03D95D08E0F4}" dt="2019-04-12T13:58:51.912" v="237"/>
          <ac:picMkLst>
            <pc:docMk/>
            <pc:sldMk cId="1774153671" sldId="260"/>
            <ac:picMk id="1025" creationId="{51BF0319-7F52-4044-B081-075A8D2357E0}"/>
          </ac:picMkLst>
        </pc:picChg>
        <pc:picChg chg="add del">
          <ac:chgData name="Heriberto Corral" userId="5cafc519-a4b9-496d-9bd8-d139f69fdae5" providerId="ADAL" clId="{B548C89F-7867-4F43-AAA1-03D95D08E0F4}" dt="2019-04-12T13:58:51.912" v="237"/>
          <ac:picMkLst>
            <pc:docMk/>
            <pc:sldMk cId="1774153671" sldId="260"/>
            <ac:picMk id="1026" creationId="{B5D42D94-2B82-824F-99C2-08E8827B5B7E}"/>
          </ac:picMkLst>
        </pc:picChg>
        <pc:picChg chg="add del">
          <ac:chgData name="Heriberto Corral" userId="5cafc519-a4b9-496d-9bd8-d139f69fdae5" providerId="ADAL" clId="{B548C89F-7867-4F43-AAA1-03D95D08E0F4}" dt="2019-04-12T13:58:51.912" v="237"/>
          <ac:picMkLst>
            <pc:docMk/>
            <pc:sldMk cId="1774153671" sldId="260"/>
            <ac:picMk id="1027" creationId="{DD8EE10C-D909-654B-8D50-771C35625261}"/>
          </ac:picMkLst>
        </pc:picChg>
        <pc:picChg chg="add del">
          <ac:chgData name="Heriberto Corral" userId="5cafc519-a4b9-496d-9bd8-d139f69fdae5" providerId="ADAL" clId="{B548C89F-7867-4F43-AAA1-03D95D08E0F4}" dt="2019-04-12T13:58:51.912" v="237"/>
          <ac:picMkLst>
            <pc:docMk/>
            <pc:sldMk cId="1774153671" sldId="260"/>
            <ac:picMk id="1029" creationId="{6090A17C-FFE2-9248-A466-3E6DFF3A8968}"/>
          </ac:picMkLst>
        </pc:picChg>
        <pc:picChg chg="add del">
          <ac:chgData name="Heriberto Corral" userId="5cafc519-a4b9-496d-9bd8-d139f69fdae5" providerId="ADAL" clId="{B548C89F-7867-4F43-AAA1-03D95D08E0F4}" dt="2019-04-12T13:58:51.912" v="237"/>
          <ac:picMkLst>
            <pc:docMk/>
            <pc:sldMk cId="1774153671" sldId="260"/>
            <ac:picMk id="1030" creationId="{056C9C92-BDFE-0046-A137-D3E3019A8075}"/>
          </ac:picMkLst>
        </pc:picChg>
        <pc:picChg chg="add del">
          <ac:chgData name="Heriberto Corral" userId="5cafc519-a4b9-496d-9bd8-d139f69fdae5" providerId="ADAL" clId="{B548C89F-7867-4F43-AAA1-03D95D08E0F4}" dt="2019-04-12T13:58:51.912" v="237"/>
          <ac:picMkLst>
            <pc:docMk/>
            <pc:sldMk cId="1774153671" sldId="260"/>
            <ac:picMk id="1031" creationId="{FBFF1459-B5BB-7C48-9BC0-EC5929A7A354}"/>
          </ac:picMkLst>
        </pc:picChg>
        <pc:picChg chg="add del">
          <ac:chgData name="Heriberto Corral" userId="5cafc519-a4b9-496d-9bd8-d139f69fdae5" providerId="ADAL" clId="{B548C89F-7867-4F43-AAA1-03D95D08E0F4}" dt="2019-04-12T13:58:51.912" v="237"/>
          <ac:picMkLst>
            <pc:docMk/>
            <pc:sldMk cId="1774153671" sldId="260"/>
            <ac:picMk id="1032" creationId="{BA0413BF-16D2-9242-ACAB-8D0BA6F5DEB6}"/>
          </ac:picMkLst>
        </pc:picChg>
        <pc:picChg chg="add del">
          <ac:chgData name="Heriberto Corral" userId="5cafc519-a4b9-496d-9bd8-d139f69fdae5" providerId="ADAL" clId="{B548C89F-7867-4F43-AAA1-03D95D08E0F4}" dt="2019-04-12T13:58:51.912" v="237"/>
          <ac:picMkLst>
            <pc:docMk/>
            <pc:sldMk cId="1774153671" sldId="260"/>
            <ac:picMk id="1033" creationId="{A99050E9-DA79-1645-B9E5-E2BAA8E608F1}"/>
          </ac:picMkLst>
        </pc:picChg>
        <pc:picChg chg="add del">
          <ac:chgData name="Heriberto Corral" userId="5cafc519-a4b9-496d-9bd8-d139f69fdae5" providerId="ADAL" clId="{B548C89F-7867-4F43-AAA1-03D95D08E0F4}" dt="2019-04-12T13:58:51.912" v="237"/>
          <ac:picMkLst>
            <pc:docMk/>
            <pc:sldMk cId="1774153671" sldId="260"/>
            <ac:picMk id="1034" creationId="{6C3A58C1-A633-EC45-8F44-D51D4EB2E475}"/>
          </ac:picMkLst>
        </pc:picChg>
        <pc:picChg chg="add del">
          <ac:chgData name="Heriberto Corral" userId="5cafc519-a4b9-496d-9bd8-d139f69fdae5" providerId="ADAL" clId="{B548C89F-7867-4F43-AAA1-03D95D08E0F4}" dt="2019-04-12T13:58:51.912" v="237"/>
          <ac:picMkLst>
            <pc:docMk/>
            <pc:sldMk cId="1774153671" sldId="260"/>
            <ac:picMk id="1035" creationId="{72220FAF-C195-2F40-9B22-7FEBB0DD7569}"/>
          </ac:picMkLst>
        </pc:picChg>
        <pc:picChg chg="add del">
          <ac:chgData name="Heriberto Corral" userId="5cafc519-a4b9-496d-9bd8-d139f69fdae5" providerId="ADAL" clId="{B548C89F-7867-4F43-AAA1-03D95D08E0F4}" dt="2019-04-12T13:58:51.912" v="237"/>
          <ac:picMkLst>
            <pc:docMk/>
            <pc:sldMk cId="1774153671" sldId="260"/>
            <ac:picMk id="1036" creationId="{AA0A757A-B24D-EB4B-AA3D-7B86674410EE}"/>
          </ac:picMkLst>
        </pc:picChg>
        <pc:picChg chg="add del">
          <ac:chgData name="Heriberto Corral" userId="5cafc519-a4b9-496d-9bd8-d139f69fdae5" providerId="ADAL" clId="{B548C89F-7867-4F43-AAA1-03D95D08E0F4}" dt="2019-04-12T13:58:51.912" v="237"/>
          <ac:picMkLst>
            <pc:docMk/>
            <pc:sldMk cId="1774153671" sldId="260"/>
            <ac:picMk id="1037" creationId="{B5AC4F6E-1265-0542-8A06-262736CF3260}"/>
          </ac:picMkLst>
        </pc:picChg>
        <pc:picChg chg="add del">
          <ac:chgData name="Heriberto Corral" userId="5cafc519-a4b9-496d-9bd8-d139f69fdae5" providerId="ADAL" clId="{B548C89F-7867-4F43-AAA1-03D95D08E0F4}" dt="2019-04-12T13:58:51.912" v="237"/>
          <ac:picMkLst>
            <pc:docMk/>
            <pc:sldMk cId="1774153671" sldId="260"/>
            <ac:picMk id="1038" creationId="{3FEE0CA9-33CC-9A49-AA90-5231C56533BE}"/>
          </ac:picMkLst>
        </pc:picChg>
        <pc:picChg chg="add del">
          <ac:chgData name="Heriberto Corral" userId="5cafc519-a4b9-496d-9bd8-d139f69fdae5" providerId="ADAL" clId="{B548C89F-7867-4F43-AAA1-03D95D08E0F4}" dt="2019-04-12T13:58:51.912" v="237"/>
          <ac:picMkLst>
            <pc:docMk/>
            <pc:sldMk cId="1774153671" sldId="260"/>
            <ac:picMk id="1039" creationId="{47FA468F-F010-F145-9CE6-FB084921A696}"/>
          </ac:picMkLst>
        </pc:picChg>
        <pc:picChg chg="add del">
          <ac:chgData name="Heriberto Corral" userId="5cafc519-a4b9-496d-9bd8-d139f69fdae5" providerId="ADAL" clId="{B548C89F-7867-4F43-AAA1-03D95D08E0F4}" dt="2019-04-12T13:58:51.912" v="237"/>
          <ac:picMkLst>
            <pc:docMk/>
            <pc:sldMk cId="1774153671" sldId="260"/>
            <ac:picMk id="1040" creationId="{29E86300-4F61-1149-A963-F72B6BA8D42E}"/>
          </ac:picMkLst>
        </pc:picChg>
        <pc:picChg chg="add del">
          <ac:chgData name="Heriberto Corral" userId="5cafc519-a4b9-496d-9bd8-d139f69fdae5" providerId="ADAL" clId="{B548C89F-7867-4F43-AAA1-03D95D08E0F4}" dt="2019-04-12T13:58:51.912" v="237"/>
          <ac:picMkLst>
            <pc:docMk/>
            <pc:sldMk cId="1774153671" sldId="260"/>
            <ac:picMk id="1041" creationId="{37985E16-B942-D849-9023-D0BDEE09F194}"/>
          </ac:picMkLst>
        </pc:picChg>
        <pc:picChg chg="add del">
          <ac:chgData name="Heriberto Corral" userId="5cafc519-a4b9-496d-9bd8-d139f69fdae5" providerId="ADAL" clId="{B548C89F-7867-4F43-AAA1-03D95D08E0F4}" dt="2019-04-12T13:58:51.912" v="237"/>
          <ac:picMkLst>
            <pc:docMk/>
            <pc:sldMk cId="1774153671" sldId="260"/>
            <ac:picMk id="1042" creationId="{616FF890-7ABF-DC41-870F-A726083866E7}"/>
          </ac:picMkLst>
        </pc:picChg>
        <pc:picChg chg="add del">
          <ac:chgData name="Heriberto Corral" userId="5cafc519-a4b9-496d-9bd8-d139f69fdae5" providerId="ADAL" clId="{B548C89F-7867-4F43-AAA1-03D95D08E0F4}" dt="2019-04-12T13:58:51.912" v="237"/>
          <ac:picMkLst>
            <pc:docMk/>
            <pc:sldMk cId="1774153671" sldId="260"/>
            <ac:picMk id="1043" creationId="{547978E9-0E44-E045-8231-22FC2B4F7752}"/>
          </ac:picMkLst>
        </pc:picChg>
        <pc:picChg chg="add del">
          <ac:chgData name="Heriberto Corral" userId="5cafc519-a4b9-496d-9bd8-d139f69fdae5" providerId="ADAL" clId="{B548C89F-7867-4F43-AAA1-03D95D08E0F4}" dt="2019-04-12T13:58:51.912" v="237"/>
          <ac:picMkLst>
            <pc:docMk/>
            <pc:sldMk cId="1774153671" sldId="260"/>
            <ac:picMk id="1044" creationId="{39F7AF97-8E8D-BB4D-BADC-D2D83CFE05A6}"/>
          </ac:picMkLst>
        </pc:picChg>
        <pc:picChg chg="add del">
          <ac:chgData name="Heriberto Corral" userId="5cafc519-a4b9-496d-9bd8-d139f69fdae5" providerId="ADAL" clId="{B548C89F-7867-4F43-AAA1-03D95D08E0F4}" dt="2019-04-12T13:58:51.912" v="237"/>
          <ac:picMkLst>
            <pc:docMk/>
            <pc:sldMk cId="1774153671" sldId="260"/>
            <ac:picMk id="1045" creationId="{7764A7AC-0511-5C43-ADEA-CC28808F6726}"/>
          </ac:picMkLst>
        </pc:picChg>
        <pc:picChg chg="add del">
          <ac:chgData name="Heriberto Corral" userId="5cafc519-a4b9-496d-9bd8-d139f69fdae5" providerId="ADAL" clId="{B548C89F-7867-4F43-AAA1-03D95D08E0F4}" dt="2019-04-12T13:58:51.912" v="237"/>
          <ac:picMkLst>
            <pc:docMk/>
            <pc:sldMk cId="1774153671" sldId="260"/>
            <ac:picMk id="1046" creationId="{6CA57C42-05E1-9B4C-85A4-7105056D68CA}"/>
          </ac:picMkLst>
        </pc:picChg>
        <pc:picChg chg="add del">
          <ac:chgData name="Heriberto Corral" userId="5cafc519-a4b9-496d-9bd8-d139f69fdae5" providerId="ADAL" clId="{B548C89F-7867-4F43-AAA1-03D95D08E0F4}" dt="2019-04-12T13:58:51.912" v="237"/>
          <ac:picMkLst>
            <pc:docMk/>
            <pc:sldMk cId="1774153671" sldId="260"/>
            <ac:picMk id="1047" creationId="{58F480F8-6E03-F442-A2A8-632DF979DBE2}"/>
          </ac:picMkLst>
        </pc:picChg>
        <pc:picChg chg="add del">
          <ac:chgData name="Heriberto Corral" userId="5cafc519-a4b9-496d-9bd8-d139f69fdae5" providerId="ADAL" clId="{B548C89F-7867-4F43-AAA1-03D95D08E0F4}" dt="2019-04-12T13:58:51.912" v="237"/>
          <ac:picMkLst>
            <pc:docMk/>
            <pc:sldMk cId="1774153671" sldId="260"/>
            <ac:picMk id="1048" creationId="{26BC2853-F715-184D-8974-6545A8B0C54E}"/>
          </ac:picMkLst>
        </pc:picChg>
        <pc:picChg chg="add del">
          <ac:chgData name="Heriberto Corral" userId="5cafc519-a4b9-496d-9bd8-d139f69fdae5" providerId="ADAL" clId="{B548C89F-7867-4F43-AAA1-03D95D08E0F4}" dt="2019-04-12T13:58:51.912" v="237"/>
          <ac:picMkLst>
            <pc:docMk/>
            <pc:sldMk cId="1774153671" sldId="260"/>
            <ac:picMk id="1049" creationId="{2EA378C3-5C49-CF46-801C-D882D21783F6}"/>
          </ac:picMkLst>
        </pc:picChg>
        <pc:picChg chg="add del">
          <ac:chgData name="Heriberto Corral" userId="5cafc519-a4b9-496d-9bd8-d139f69fdae5" providerId="ADAL" clId="{B548C89F-7867-4F43-AAA1-03D95D08E0F4}" dt="2019-04-12T13:58:51.912" v="237"/>
          <ac:picMkLst>
            <pc:docMk/>
            <pc:sldMk cId="1774153671" sldId="260"/>
            <ac:picMk id="1050" creationId="{7E729334-F13F-794A-8C85-580C693B7A32}"/>
          </ac:picMkLst>
        </pc:picChg>
        <pc:picChg chg="add del">
          <ac:chgData name="Heriberto Corral" userId="5cafc519-a4b9-496d-9bd8-d139f69fdae5" providerId="ADAL" clId="{B548C89F-7867-4F43-AAA1-03D95D08E0F4}" dt="2019-04-12T13:58:51.912" v="237"/>
          <ac:picMkLst>
            <pc:docMk/>
            <pc:sldMk cId="1774153671" sldId="260"/>
            <ac:picMk id="1051" creationId="{34C7B2E9-DBEC-2140-AFC0-378EAC79F413}"/>
          </ac:picMkLst>
        </pc:picChg>
        <pc:picChg chg="add del">
          <ac:chgData name="Heriberto Corral" userId="5cafc519-a4b9-496d-9bd8-d139f69fdae5" providerId="ADAL" clId="{B548C89F-7867-4F43-AAA1-03D95D08E0F4}" dt="2019-04-12T13:58:51.912" v="237"/>
          <ac:picMkLst>
            <pc:docMk/>
            <pc:sldMk cId="1774153671" sldId="260"/>
            <ac:picMk id="1052" creationId="{ABC30E73-11A0-DF43-98C4-43B056FA2C25}"/>
          </ac:picMkLst>
        </pc:picChg>
        <pc:picChg chg="add del">
          <ac:chgData name="Heriberto Corral" userId="5cafc519-a4b9-496d-9bd8-d139f69fdae5" providerId="ADAL" clId="{B548C89F-7867-4F43-AAA1-03D95D08E0F4}" dt="2019-04-12T13:58:51.912" v="237"/>
          <ac:picMkLst>
            <pc:docMk/>
            <pc:sldMk cId="1774153671" sldId="260"/>
            <ac:picMk id="1053" creationId="{C1A90AEC-19C2-9A44-A3F4-B03541E7C5D7}"/>
          </ac:picMkLst>
        </pc:picChg>
        <pc:picChg chg="add del">
          <ac:chgData name="Heriberto Corral" userId="5cafc519-a4b9-496d-9bd8-d139f69fdae5" providerId="ADAL" clId="{B548C89F-7867-4F43-AAA1-03D95D08E0F4}" dt="2019-04-12T13:58:51.912" v="237"/>
          <ac:picMkLst>
            <pc:docMk/>
            <pc:sldMk cId="1774153671" sldId="260"/>
            <ac:picMk id="1054" creationId="{45082972-439A-FB4E-B60C-596785B75F6C}"/>
          </ac:picMkLst>
        </pc:picChg>
        <pc:picChg chg="add del">
          <ac:chgData name="Heriberto Corral" userId="5cafc519-a4b9-496d-9bd8-d139f69fdae5" providerId="ADAL" clId="{B548C89F-7867-4F43-AAA1-03D95D08E0F4}" dt="2019-04-12T13:58:51.912" v="237"/>
          <ac:picMkLst>
            <pc:docMk/>
            <pc:sldMk cId="1774153671" sldId="260"/>
            <ac:picMk id="1055" creationId="{0FBEA93A-D09F-6241-A0D9-6746C9BE953D}"/>
          </ac:picMkLst>
        </pc:picChg>
        <pc:picChg chg="add del">
          <ac:chgData name="Heriberto Corral" userId="5cafc519-a4b9-496d-9bd8-d139f69fdae5" providerId="ADAL" clId="{B548C89F-7867-4F43-AAA1-03D95D08E0F4}" dt="2019-04-12T13:58:51.912" v="237"/>
          <ac:picMkLst>
            <pc:docMk/>
            <pc:sldMk cId="1774153671" sldId="260"/>
            <ac:picMk id="1056" creationId="{40629C5A-2420-CB44-8A67-57923463D775}"/>
          </ac:picMkLst>
        </pc:picChg>
        <pc:picChg chg="add del">
          <ac:chgData name="Heriberto Corral" userId="5cafc519-a4b9-496d-9bd8-d139f69fdae5" providerId="ADAL" clId="{B548C89F-7867-4F43-AAA1-03D95D08E0F4}" dt="2019-04-12T13:58:51.912" v="237"/>
          <ac:picMkLst>
            <pc:docMk/>
            <pc:sldMk cId="1774153671" sldId="260"/>
            <ac:picMk id="1057" creationId="{F517D802-B504-EE4A-9E75-AF4DC5748E1B}"/>
          </ac:picMkLst>
        </pc:picChg>
        <pc:picChg chg="add del">
          <ac:chgData name="Heriberto Corral" userId="5cafc519-a4b9-496d-9bd8-d139f69fdae5" providerId="ADAL" clId="{B548C89F-7867-4F43-AAA1-03D95D08E0F4}" dt="2019-04-12T13:58:51.912" v="237"/>
          <ac:picMkLst>
            <pc:docMk/>
            <pc:sldMk cId="1774153671" sldId="260"/>
            <ac:picMk id="1058" creationId="{42D6F070-AEBF-9745-8326-3834796B1DC7}"/>
          </ac:picMkLst>
        </pc:picChg>
        <pc:picChg chg="add del">
          <ac:chgData name="Heriberto Corral" userId="5cafc519-a4b9-496d-9bd8-d139f69fdae5" providerId="ADAL" clId="{B548C89F-7867-4F43-AAA1-03D95D08E0F4}" dt="2019-04-12T13:58:51.912" v="237"/>
          <ac:picMkLst>
            <pc:docMk/>
            <pc:sldMk cId="1774153671" sldId="260"/>
            <ac:picMk id="1059" creationId="{4BD95946-0722-CB42-BFDC-D69311909D8D}"/>
          </ac:picMkLst>
        </pc:picChg>
        <pc:picChg chg="add del">
          <ac:chgData name="Heriberto Corral" userId="5cafc519-a4b9-496d-9bd8-d139f69fdae5" providerId="ADAL" clId="{B548C89F-7867-4F43-AAA1-03D95D08E0F4}" dt="2019-04-12T13:58:51.912" v="237"/>
          <ac:picMkLst>
            <pc:docMk/>
            <pc:sldMk cId="1774153671" sldId="260"/>
            <ac:picMk id="1060" creationId="{EB58BC7F-D626-DB42-BD36-C43381222DA6}"/>
          </ac:picMkLst>
        </pc:picChg>
        <pc:picChg chg="add del">
          <ac:chgData name="Heriberto Corral" userId="5cafc519-a4b9-496d-9bd8-d139f69fdae5" providerId="ADAL" clId="{B548C89F-7867-4F43-AAA1-03D95D08E0F4}" dt="2019-04-12T13:58:51.912" v="237"/>
          <ac:picMkLst>
            <pc:docMk/>
            <pc:sldMk cId="1774153671" sldId="260"/>
            <ac:picMk id="1061" creationId="{5BDFA464-1941-2845-BAA6-1403A979BA01}"/>
          </ac:picMkLst>
        </pc:picChg>
        <pc:picChg chg="add del">
          <ac:chgData name="Heriberto Corral" userId="5cafc519-a4b9-496d-9bd8-d139f69fdae5" providerId="ADAL" clId="{B548C89F-7867-4F43-AAA1-03D95D08E0F4}" dt="2019-04-12T13:58:51.912" v="237"/>
          <ac:picMkLst>
            <pc:docMk/>
            <pc:sldMk cId="1774153671" sldId="260"/>
            <ac:picMk id="1062" creationId="{CA025997-8313-6A47-B7DA-916C0F5BC1BB}"/>
          </ac:picMkLst>
        </pc:picChg>
        <pc:picChg chg="add del">
          <ac:chgData name="Heriberto Corral" userId="5cafc519-a4b9-496d-9bd8-d139f69fdae5" providerId="ADAL" clId="{B548C89F-7867-4F43-AAA1-03D95D08E0F4}" dt="2019-04-12T13:58:51.912" v="237"/>
          <ac:picMkLst>
            <pc:docMk/>
            <pc:sldMk cId="1774153671" sldId="260"/>
            <ac:picMk id="1063" creationId="{F51864B9-CB17-0448-8522-75EE8ADCF5F4}"/>
          </ac:picMkLst>
        </pc:picChg>
        <pc:picChg chg="add del">
          <ac:chgData name="Heriberto Corral" userId="5cafc519-a4b9-496d-9bd8-d139f69fdae5" providerId="ADAL" clId="{B548C89F-7867-4F43-AAA1-03D95D08E0F4}" dt="2019-04-12T13:58:51.912" v="237"/>
          <ac:picMkLst>
            <pc:docMk/>
            <pc:sldMk cId="1774153671" sldId="260"/>
            <ac:picMk id="1064" creationId="{227CBD93-1C3C-C244-8F03-22775B9EA9D6}"/>
          </ac:picMkLst>
        </pc:picChg>
        <pc:picChg chg="add del">
          <ac:chgData name="Heriberto Corral" userId="5cafc519-a4b9-496d-9bd8-d139f69fdae5" providerId="ADAL" clId="{B548C89F-7867-4F43-AAA1-03D95D08E0F4}" dt="2019-04-12T13:58:51.912" v="237"/>
          <ac:picMkLst>
            <pc:docMk/>
            <pc:sldMk cId="1774153671" sldId="260"/>
            <ac:picMk id="1065" creationId="{08C5778F-FC65-4141-9922-57A6E3C75D89}"/>
          </ac:picMkLst>
        </pc:picChg>
        <pc:picChg chg="add del">
          <ac:chgData name="Heriberto Corral" userId="5cafc519-a4b9-496d-9bd8-d139f69fdae5" providerId="ADAL" clId="{B548C89F-7867-4F43-AAA1-03D95D08E0F4}" dt="2019-04-12T13:58:51.912" v="237"/>
          <ac:picMkLst>
            <pc:docMk/>
            <pc:sldMk cId="1774153671" sldId="260"/>
            <ac:picMk id="1066" creationId="{CD4AFE54-F5B6-7342-8C16-CFFDC0450C37}"/>
          </ac:picMkLst>
        </pc:picChg>
        <pc:picChg chg="add del">
          <ac:chgData name="Heriberto Corral" userId="5cafc519-a4b9-496d-9bd8-d139f69fdae5" providerId="ADAL" clId="{B548C89F-7867-4F43-AAA1-03D95D08E0F4}" dt="2019-04-12T13:58:51.912" v="237"/>
          <ac:picMkLst>
            <pc:docMk/>
            <pc:sldMk cId="1774153671" sldId="260"/>
            <ac:picMk id="1067" creationId="{3B43BF8F-234C-AF41-A409-4C1EE13D9B6D}"/>
          </ac:picMkLst>
        </pc:picChg>
        <pc:picChg chg="add del">
          <ac:chgData name="Heriberto Corral" userId="5cafc519-a4b9-496d-9bd8-d139f69fdae5" providerId="ADAL" clId="{B548C89F-7867-4F43-AAA1-03D95D08E0F4}" dt="2019-04-12T13:58:51.912" v="237"/>
          <ac:picMkLst>
            <pc:docMk/>
            <pc:sldMk cId="1774153671" sldId="260"/>
            <ac:picMk id="1068" creationId="{B3EE5511-E27D-904A-8B24-6BC8781B81CB}"/>
          </ac:picMkLst>
        </pc:picChg>
        <pc:picChg chg="add del">
          <ac:chgData name="Heriberto Corral" userId="5cafc519-a4b9-496d-9bd8-d139f69fdae5" providerId="ADAL" clId="{B548C89F-7867-4F43-AAA1-03D95D08E0F4}" dt="2019-04-12T13:58:51.912" v="237"/>
          <ac:picMkLst>
            <pc:docMk/>
            <pc:sldMk cId="1774153671" sldId="260"/>
            <ac:picMk id="1069" creationId="{AD3F67F1-E1C4-C142-B4B4-C4921D422D07}"/>
          </ac:picMkLst>
        </pc:picChg>
        <pc:picChg chg="add del">
          <ac:chgData name="Heriberto Corral" userId="5cafc519-a4b9-496d-9bd8-d139f69fdae5" providerId="ADAL" clId="{B548C89F-7867-4F43-AAA1-03D95D08E0F4}" dt="2019-04-12T13:58:51.912" v="237"/>
          <ac:picMkLst>
            <pc:docMk/>
            <pc:sldMk cId="1774153671" sldId="260"/>
            <ac:picMk id="1070" creationId="{C632FB3B-9740-0243-BD79-AC56B69A8026}"/>
          </ac:picMkLst>
        </pc:picChg>
        <pc:picChg chg="add del">
          <ac:chgData name="Heriberto Corral" userId="5cafc519-a4b9-496d-9bd8-d139f69fdae5" providerId="ADAL" clId="{B548C89F-7867-4F43-AAA1-03D95D08E0F4}" dt="2019-04-12T13:58:51.912" v="237"/>
          <ac:picMkLst>
            <pc:docMk/>
            <pc:sldMk cId="1774153671" sldId="260"/>
            <ac:picMk id="1071" creationId="{672B4886-73F0-D844-913B-E38C6667315E}"/>
          </ac:picMkLst>
        </pc:picChg>
        <pc:picChg chg="add del">
          <ac:chgData name="Heriberto Corral" userId="5cafc519-a4b9-496d-9bd8-d139f69fdae5" providerId="ADAL" clId="{B548C89F-7867-4F43-AAA1-03D95D08E0F4}" dt="2019-04-12T13:58:51.912" v="237"/>
          <ac:picMkLst>
            <pc:docMk/>
            <pc:sldMk cId="1774153671" sldId="260"/>
            <ac:picMk id="1072" creationId="{8BE49F6F-FEC9-C749-A963-1A78A0138FCE}"/>
          </ac:picMkLst>
        </pc:picChg>
        <pc:picChg chg="add del">
          <ac:chgData name="Heriberto Corral" userId="5cafc519-a4b9-496d-9bd8-d139f69fdae5" providerId="ADAL" clId="{B548C89F-7867-4F43-AAA1-03D95D08E0F4}" dt="2019-04-12T13:58:51.912" v="237"/>
          <ac:picMkLst>
            <pc:docMk/>
            <pc:sldMk cId="1774153671" sldId="260"/>
            <ac:picMk id="1073" creationId="{EF0DE9BD-4371-B841-A551-D29FD9B8B249}"/>
          </ac:picMkLst>
        </pc:picChg>
        <pc:picChg chg="add del">
          <ac:chgData name="Heriberto Corral" userId="5cafc519-a4b9-496d-9bd8-d139f69fdae5" providerId="ADAL" clId="{B548C89F-7867-4F43-AAA1-03D95D08E0F4}" dt="2019-04-12T13:58:51.912" v="237"/>
          <ac:picMkLst>
            <pc:docMk/>
            <pc:sldMk cId="1774153671" sldId="260"/>
            <ac:picMk id="1074" creationId="{8DFC4AE3-3291-884F-9BAD-A7725DFDF429}"/>
          </ac:picMkLst>
        </pc:picChg>
        <pc:picChg chg="add del">
          <ac:chgData name="Heriberto Corral" userId="5cafc519-a4b9-496d-9bd8-d139f69fdae5" providerId="ADAL" clId="{B548C89F-7867-4F43-AAA1-03D95D08E0F4}" dt="2019-04-12T13:58:51.912" v="237"/>
          <ac:picMkLst>
            <pc:docMk/>
            <pc:sldMk cId="1774153671" sldId="260"/>
            <ac:picMk id="1075" creationId="{AC3CB71A-667B-1C4A-AB7E-CAEBAF02B51E}"/>
          </ac:picMkLst>
        </pc:picChg>
        <pc:picChg chg="add del">
          <ac:chgData name="Heriberto Corral" userId="5cafc519-a4b9-496d-9bd8-d139f69fdae5" providerId="ADAL" clId="{B548C89F-7867-4F43-AAA1-03D95D08E0F4}" dt="2019-04-12T13:58:51.912" v="237"/>
          <ac:picMkLst>
            <pc:docMk/>
            <pc:sldMk cId="1774153671" sldId="260"/>
            <ac:picMk id="1076" creationId="{6CCE24FD-3C10-184E-82DE-7E0E1DB68E34}"/>
          </ac:picMkLst>
        </pc:picChg>
        <pc:picChg chg="add del">
          <ac:chgData name="Heriberto Corral" userId="5cafc519-a4b9-496d-9bd8-d139f69fdae5" providerId="ADAL" clId="{B548C89F-7867-4F43-AAA1-03D95D08E0F4}" dt="2019-04-12T13:58:51.912" v="237"/>
          <ac:picMkLst>
            <pc:docMk/>
            <pc:sldMk cId="1774153671" sldId="260"/>
            <ac:picMk id="1077" creationId="{86D88719-F4BF-314B-BD2F-4845D3DCE7CD}"/>
          </ac:picMkLst>
        </pc:picChg>
        <pc:picChg chg="add del">
          <ac:chgData name="Heriberto Corral" userId="5cafc519-a4b9-496d-9bd8-d139f69fdae5" providerId="ADAL" clId="{B548C89F-7867-4F43-AAA1-03D95D08E0F4}" dt="2019-04-12T13:58:51.912" v="237"/>
          <ac:picMkLst>
            <pc:docMk/>
            <pc:sldMk cId="1774153671" sldId="260"/>
            <ac:picMk id="1078" creationId="{9200E91A-6D39-7047-8392-67175EF1C86A}"/>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13E3C2-6F6C-9746-AD40-4EDC81557E2C}" type="datetimeFigureOut">
              <a:rPr lang="en-US" smtClean="0"/>
              <a:t>4/8/19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CBF2BB-8147-614F-B06E-99042F71EEF4}" type="slidenum">
              <a:rPr lang="en-US" smtClean="0"/>
              <a:t>‹#›</a:t>
            </a:fld>
            <a:endParaRPr lang="en-US"/>
          </a:p>
        </p:txBody>
      </p:sp>
    </p:spTree>
    <p:extLst>
      <p:ext uri="{BB962C8B-B14F-4D97-AF65-F5344CB8AC3E}">
        <p14:creationId xmlns:p14="http://schemas.microsoft.com/office/powerpoint/2010/main" val="3264806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CBF2BB-8147-614F-B06E-99042F71EEF4}" type="slidenum">
              <a:rPr lang="en-US" smtClean="0"/>
              <a:t>3</a:t>
            </a:fld>
            <a:endParaRPr lang="en-US"/>
          </a:p>
        </p:txBody>
      </p:sp>
    </p:spTree>
    <p:extLst>
      <p:ext uri="{BB962C8B-B14F-4D97-AF65-F5344CB8AC3E}">
        <p14:creationId xmlns:p14="http://schemas.microsoft.com/office/powerpoint/2010/main" val="2493769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69BC8-826F-A247-8226-EB339D32DED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1C48190-A7CD-8741-9B15-42E9EA85F2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DB34084-102A-3B47-B3D1-F0E2CE0BDCC4}"/>
              </a:ext>
            </a:extLst>
          </p:cNvPr>
          <p:cNvSpPr>
            <a:spLocks noGrp="1"/>
          </p:cNvSpPr>
          <p:nvPr>
            <p:ph type="dt" sz="half" idx="10"/>
          </p:nvPr>
        </p:nvSpPr>
        <p:spPr/>
        <p:txBody>
          <a:bodyPr/>
          <a:lstStyle/>
          <a:p>
            <a:fld id="{2D9B22A9-962E-7D45-8F6B-E7069144F4CA}" type="datetimeFigureOut">
              <a:rPr lang="en-US" smtClean="0"/>
              <a:t>4/8/19</a:t>
            </a:fld>
            <a:endParaRPr lang="en-US"/>
          </a:p>
        </p:txBody>
      </p:sp>
      <p:sp>
        <p:nvSpPr>
          <p:cNvPr id="5" name="Footer Placeholder 4">
            <a:extLst>
              <a:ext uri="{FF2B5EF4-FFF2-40B4-BE49-F238E27FC236}">
                <a16:creationId xmlns:a16="http://schemas.microsoft.com/office/drawing/2014/main" id="{22D505D6-5007-A646-B586-8DD030C05E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68C852-F535-134B-9A0F-64E74FCC75E7}"/>
              </a:ext>
            </a:extLst>
          </p:cNvPr>
          <p:cNvSpPr>
            <a:spLocks noGrp="1"/>
          </p:cNvSpPr>
          <p:nvPr>
            <p:ph type="sldNum" sz="quarter" idx="12"/>
          </p:nvPr>
        </p:nvSpPr>
        <p:spPr/>
        <p:txBody>
          <a:bodyPr/>
          <a:lstStyle/>
          <a:p>
            <a:fld id="{549125AA-CFC2-974E-B8B6-A3C476334F34}" type="slidenum">
              <a:rPr lang="en-US" smtClean="0"/>
              <a:t>‹#›</a:t>
            </a:fld>
            <a:endParaRPr lang="en-US"/>
          </a:p>
        </p:txBody>
      </p:sp>
    </p:spTree>
    <p:extLst>
      <p:ext uri="{BB962C8B-B14F-4D97-AF65-F5344CB8AC3E}">
        <p14:creationId xmlns:p14="http://schemas.microsoft.com/office/powerpoint/2010/main" val="3540354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FF7F0-FFD5-D448-8500-92CA8BC8D50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82B20D3-DB9D-C440-934B-ED7C307A5DD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3CCC2F-C39B-9948-910B-688C7E246907}"/>
              </a:ext>
            </a:extLst>
          </p:cNvPr>
          <p:cNvSpPr>
            <a:spLocks noGrp="1"/>
          </p:cNvSpPr>
          <p:nvPr>
            <p:ph type="dt" sz="half" idx="10"/>
          </p:nvPr>
        </p:nvSpPr>
        <p:spPr/>
        <p:txBody>
          <a:bodyPr/>
          <a:lstStyle/>
          <a:p>
            <a:fld id="{2D9B22A9-962E-7D45-8F6B-E7069144F4CA}" type="datetimeFigureOut">
              <a:rPr lang="en-US" smtClean="0"/>
              <a:t>4/8/19</a:t>
            </a:fld>
            <a:endParaRPr lang="en-US"/>
          </a:p>
        </p:txBody>
      </p:sp>
      <p:sp>
        <p:nvSpPr>
          <p:cNvPr id="5" name="Footer Placeholder 4">
            <a:extLst>
              <a:ext uri="{FF2B5EF4-FFF2-40B4-BE49-F238E27FC236}">
                <a16:creationId xmlns:a16="http://schemas.microsoft.com/office/drawing/2014/main" id="{2898F5A5-7C08-AE45-903A-3AD78E474F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5F9D44-3A60-AA43-9561-DDDFB6719D22}"/>
              </a:ext>
            </a:extLst>
          </p:cNvPr>
          <p:cNvSpPr>
            <a:spLocks noGrp="1"/>
          </p:cNvSpPr>
          <p:nvPr>
            <p:ph type="sldNum" sz="quarter" idx="12"/>
          </p:nvPr>
        </p:nvSpPr>
        <p:spPr/>
        <p:txBody>
          <a:bodyPr/>
          <a:lstStyle/>
          <a:p>
            <a:fld id="{549125AA-CFC2-974E-B8B6-A3C476334F34}" type="slidenum">
              <a:rPr lang="en-US" smtClean="0"/>
              <a:t>‹#›</a:t>
            </a:fld>
            <a:endParaRPr lang="en-US"/>
          </a:p>
        </p:txBody>
      </p:sp>
    </p:spTree>
    <p:extLst>
      <p:ext uri="{BB962C8B-B14F-4D97-AF65-F5344CB8AC3E}">
        <p14:creationId xmlns:p14="http://schemas.microsoft.com/office/powerpoint/2010/main" val="223473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6C4F08-22C8-E643-8344-0CCCDF59833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37E7B0-0495-B842-A09F-C1111724D79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2BD1F2-F217-2E45-B3D6-650944F7179F}"/>
              </a:ext>
            </a:extLst>
          </p:cNvPr>
          <p:cNvSpPr>
            <a:spLocks noGrp="1"/>
          </p:cNvSpPr>
          <p:nvPr>
            <p:ph type="dt" sz="half" idx="10"/>
          </p:nvPr>
        </p:nvSpPr>
        <p:spPr/>
        <p:txBody>
          <a:bodyPr/>
          <a:lstStyle/>
          <a:p>
            <a:fld id="{2D9B22A9-962E-7D45-8F6B-E7069144F4CA}" type="datetimeFigureOut">
              <a:rPr lang="en-US" smtClean="0"/>
              <a:t>4/8/19</a:t>
            </a:fld>
            <a:endParaRPr lang="en-US"/>
          </a:p>
        </p:txBody>
      </p:sp>
      <p:sp>
        <p:nvSpPr>
          <p:cNvPr id="5" name="Footer Placeholder 4">
            <a:extLst>
              <a:ext uri="{FF2B5EF4-FFF2-40B4-BE49-F238E27FC236}">
                <a16:creationId xmlns:a16="http://schemas.microsoft.com/office/drawing/2014/main" id="{70C03282-2B29-3246-A1C2-1AB5D8FF42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4DC8DE-3FFA-0345-A13F-81B790E1C897}"/>
              </a:ext>
            </a:extLst>
          </p:cNvPr>
          <p:cNvSpPr>
            <a:spLocks noGrp="1"/>
          </p:cNvSpPr>
          <p:nvPr>
            <p:ph type="sldNum" sz="quarter" idx="12"/>
          </p:nvPr>
        </p:nvSpPr>
        <p:spPr/>
        <p:txBody>
          <a:bodyPr/>
          <a:lstStyle/>
          <a:p>
            <a:fld id="{549125AA-CFC2-974E-B8B6-A3C476334F34}" type="slidenum">
              <a:rPr lang="en-US" smtClean="0"/>
              <a:t>‹#›</a:t>
            </a:fld>
            <a:endParaRPr lang="en-US"/>
          </a:p>
        </p:txBody>
      </p:sp>
    </p:spTree>
    <p:extLst>
      <p:ext uri="{BB962C8B-B14F-4D97-AF65-F5344CB8AC3E}">
        <p14:creationId xmlns:p14="http://schemas.microsoft.com/office/powerpoint/2010/main" val="2422801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0A227-F144-D440-A1DB-5CC5C8E2F7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D7599AC-B237-5446-9C17-BB2B40C9A04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9D7AE7-77CD-9D41-9A79-86B2C0CBBA4B}"/>
              </a:ext>
            </a:extLst>
          </p:cNvPr>
          <p:cNvSpPr>
            <a:spLocks noGrp="1"/>
          </p:cNvSpPr>
          <p:nvPr>
            <p:ph type="dt" sz="half" idx="10"/>
          </p:nvPr>
        </p:nvSpPr>
        <p:spPr/>
        <p:txBody>
          <a:bodyPr/>
          <a:lstStyle/>
          <a:p>
            <a:fld id="{2D9B22A9-962E-7D45-8F6B-E7069144F4CA}" type="datetimeFigureOut">
              <a:rPr lang="en-US" smtClean="0"/>
              <a:t>4/8/19</a:t>
            </a:fld>
            <a:endParaRPr lang="en-US"/>
          </a:p>
        </p:txBody>
      </p:sp>
      <p:sp>
        <p:nvSpPr>
          <p:cNvPr id="5" name="Footer Placeholder 4">
            <a:extLst>
              <a:ext uri="{FF2B5EF4-FFF2-40B4-BE49-F238E27FC236}">
                <a16:creationId xmlns:a16="http://schemas.microsoft.com/office/drawing/2014/main" id="{2F5C7696-E2E3-B840-B4A5-9962C8155B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7080B3-C0D1-FC44-A00B-E8353A45AE79}"/>
              </a:ext>
            </a:extLst>
          </p:cNvPr>
          <p:cNvSpPr>
            <a:spLocks noGrp="1"/>
          </p:cNvSpPr>
          <p:nvPr>
            <p:ph type="sldNum" sz="quarter" idx="12"/>
          </p:nvPr>
        </p:nvSpPr>
        <p:spPr/>
        <p:txBody>
          <a:bodyPr/>
          <a:lstStyle/>
          <a:p>
            <a:fld id="{549125AA-CFC2-974E-B8B6-A3C476334F34}" type="slidenum">
              <a:rPr lang="en-US" smtClean="0"/>
              <a:t>‹#›</a:t>
            </a:fld>
            <a:endParaRPr lang="en-US"/>
          </a:p>
        </p:txBody>
      </p:sp>
    </p:spTree>
    <p:extLst>
      <p:ext uri="{BB962C8B-B14F-4D97-AF65-F5344CB8AC3E}">
        <p14:creationId xmlns:p14="http://schemas.microsoft.com/office/powerpoint/2010/main" val="1739720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E7103-5D70-E04F-BCBE-B1864FA279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796FFB-1EF1-EE40-B08B-A20EDF16A3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1EA1A0-1E6C-304F-A040-F1BB7DDAD589}"/>
              </a:ext>
            </a:extLst>
          </p:cNvPr>
          <p:cNvSpPr>
            <a:spLocks noGrp="1"/>
          </p:cNvSpPr>
          <p:nvPr>
            <p:ph type="dt" sz="half" idx="10"/>
          </p:nvPr>
        </p:nvSpPr>
        <p:spPr/>
        <p:txBody>
          <a:bodyPr/>
          <a:lstStyle/>
          <a:p>
            <a:fld id="{2D9B22A9-962E-7D45-8F6B-E7069144F4CA}" type="datetimeFigureOut">
              <a:rPr lang="en-US" smtClean="0"/>
              <a:t>4/8/19</a:t>
            </a:fld>
            <a:endParaRPr lang="en-US"/>
          </a:p>
        </p:txBody>
      </p:sp>
      <p:sp>
        <p:nvSpPr>
          <p:cNvPr id="5" name="Footer Placeholder 4">
            <a:extLst>
              <a:ext uri="{FF2B5EF4-FFF2-40B4-BE49-F238E27FC236}">
                <a16:creationId xmlns:a16="http://schemas.microsoft.com/office/drawing/2014/main" id="{E20C62B1-C77E-1B4C-8F05-18DC6DB199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8D1FB2-32BC-AF40-890F-8F0B97FC7BC0}"/>
              </a:ext>
            </a:extLst>
          </p:cNvPr>
          <p:cNvSpPr>
            <a:spLocks noGrp="1"/>
          </p:cNvSpPr>
          <p:nvPr>
            <p:ph type="sldNum" sz="quarter" idx="12"/>
          </p:nvPr>
        </p:nvSpPr>
        <p:spPr/>
        <p:txBody>
          <a:bodyPr/>
          <a:lstStyle/>
          <a:p>
            <a:fld id="{549125AA-CFC2-974E-B8B6-A3C476334F34}" type="slidenum">
              <a:rPr lang="en-US" smtClean="0"/>
              <a:t>‹#›</a:t>
            </a:fld>
            <a:endParaRPr lang="en-US"/>
          </a:p>
        </p:txBody>
      </p:sp>
    </p:spTree>
    <p:extLst>
      <p:ext uri="{BB962C8B-B14F-4D97-AF65-F5344CB8AC3E}">
        <p14:creationId xmlns:p14="http://schemas.microsoft.com/office/powerpoint/2010/main" val="3326583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CD0AB-7890-DC46-BC83-7838341B81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B7260E1-4043-B74F-A728-57A604BEA0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AF95FE-306C-EE49-BB77-AD564A00640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3B6D4B8-E4E6-7F4D-8261-A92DA8DBF7E3}"/>
              </a:ext>
            </a:extLst>
          </p:cNvPr>
          <p:cNvSpPr>
            <a:spLocks noGrp="1"/>
          </p:cNvSpPr>
          <p:nvPr>
            <p:ph type="dt" sz="half" idx="10"/>
          </p:nvPr>
        </p:nvSpPr>
        <p:spPr/>
        <p:txBody>
          <a:bodyPr/>
          <a:lstStyle/>
          <a:p>
            <a:fld id="{2D9B22A9-962E-7D45-8F6B-E7069144F4CA}" type="datetimeFigureOut">
              <a:rPr lang="en-US" smtClean="0"/>
              <a:t>4/8/19</a:t>
            </a:fld>
            <a:endParaRPr lang="en-US"/>
          </a:p>
        </p:txBody>
      </p:sp>
      <p:sp>
        <p:nvSpPr>
          <p:cNvPr id="6" name="Footer Placeholder 5">
            <a:extLst>
              <a:ext uri="{FF2B5EF4-FFF2-40B4-BE49-F238E27FC236}">
                <a16:creationId xmlns:a16="http://schemas.microsoft.com/office/drawing/2014/main" id="{53B064AC-981C-4B4E-82CA-5F24E67339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4C9D4D-F927-2D4B-B17E-F1237BA4E4D7}"/>
              </a:ext>
            </a:extLst>
          </p:cNvPr>
          <p:cNvSpPr>
            <a:spLocks noGrp="1"/>
          </p:cNvSpPr>
          <p:nvPr>
            <p:ph type="sldNum" sz="quarter" idx="12"/>
          </p:nvPr>
        </p:nvSpPr>
        <p:spPr/>
        <p:txBody>
          <a:bodyPr/>
          <a:lstStyle/>
          <a:p>
            <a:fld id="{549125AA-CFC2-974E-B8B6-A3C476334F34}" type="slidenum">
              <a:rPr lang="en-US" smtClean="0"/>
              <a:t>‹#›</a:t>
            </a:fld>
            <a:endParaRPr lang="en-US"/>
          </a:p>
        </p:txBody>
      </p:sp>
    </p:spTree>
    <p:extLst>
      <p:ext uri="{BB962C8B-B14F-4D97-AF65-F5344CB8AC3E}">
        <p14:creationId xmlns:p14="http://schemas.microsoft.com/office/powerpoint/2010/main" val="3570911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22A71-C075-9840-A2E0-447189C63BB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5F0BC9-D8A0-334F-B49B-1096CA6021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A8B1E9E-8F83-7E4F-9458-1A40BDD8B31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54E634D-2BCF-AA4D-AF15-CC89575B8E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8F1C5D-8D67-BB48-B941-B35DA77692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62783D2-FCBE-F64B-A51A-B565BE277CC0}"/>
              </a:ext>
            </a:extLst>
          </p:cNvPr>
          <p:cNvSpPr>
            <a:spLocks noGrp="1"/>
          </p:cNvSpPr>
          <p:nvPr>
            <p:ph type="dt" sz="half" idx="10"/>
          </p:nvPr>
        </p:nvSpPr>
        <p:spPr/>
        <p:txBody>
          <a:bodyPr/>
          <a:lstStyle/>
          <a:p>
            <a:fld id="{2D9B22A9-962E-7D45-8F6B-E7069144F4CA}" type="datetimeFigureOut">
              <a:rPr lang="en-US" smtClean="0"/>
              <a:t>4/8/19</a:t>
            </a:fld>
            <a:endParaRPr lang="en-US"/>
          </a:p>
        </p:txBody>
      </p:sp>
      <p:sp>
        <p:nvSpPr>
          <p:cNvPr id="8" name="Footer Placeholder 7">
            <a:extLst>
              <a:ext uri="{FF2B5EF4-FFF2-40B4-BE49-F238E27FC236}">
                <a16:creationId xmlns:a16="http://schemas.microsoft.com/office/drawing/2014/main" id="{06C7A5D0-DC93-AF4B-A137-0A11C0539A1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6C98D4E-CA73-284C-A883-12681BDC378F}"/>
              </a:ext>
            </a:extLst>
          </p:cNvPr>
          <p:cNvSpPr>
            <a:spLocks noGrp="1"/>
          </p:cNvSpPr>
          <p:nvPr>
            <p:ph type="sldNum" sz="quarter" idx="12"/>
          </p:nvPr>
        </p:nvSpPr>
        <p:spPr/>
        <p:txBody>
          <a:bodyPr/>
          <a:lstStyle/>
          <a:p>
            <a:fld id="{549125AA-CFC2-974E-B8B6-A3C476334F34}" type="slidenum">
              <a:rPr lang="en-US" smtClean="0"/>
              <a:t>‹#›</a:t>
            </a:fld>
            <a:endParaRPr lang="en-US"/>
          </a:p>
        </p:txBody>
      </p:sp>
    </p:spTree>
    <p:extLst>
      <p:ext uri="{BB962C8B-B14F-4D97-AF65-F5344CB8AC3E}">
        <p14:creationId xmlns:p14="http://schemas.microsoft.com/office/powerpoint/2010/main" val="791831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29CD6-786A-EC4E-B011-32BEE9DA78E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661094E-0DF7-074B-A90D-507AA38CCE05}"/>
              </a:ext>
            </a:extLst>
          </p:cNvPr>
          <p:cNvSpPr>
            <a:spLocks noGrp="1"/>
          </p:cNvSpPr>
          <p:nvPr>
            <p:ph type="dt" sz="half" idx="10"/>
          </p:nvPr>
        </p:nvSpPr>
        <p:spPr/>
        <p:txBody>
          <a:bodyPr/>
          <a:lstStyle/>
          <a:p>
            <a:fld id="{2D9B22A9-962E-7D45-8F6B-E7069144F4CA}" type="datetimeFigureOut">
              <a:rPr lang="en-US" smtClean="0"/>
              <a:t>4/8/19</a:t>
            </a:fld>
            <a:endParaRPr lang="en-US"/>
          </a:p>
        </p:txBody>
      </p:sp>
      <p:sp>
        <p:nvSpPr>
          <p:cNvPr id="4" name="Footer Placeholder 3">
            <a:extLst>
              <a:ext uri="{FF2B5EF4-FFF2-40B4-BE49-F238E27FC236}">
                <a16:creationId xmlns:a16="http://schemas.microsoft.com/office/drawing/2014/main" id="{95578705-6BD3-4545-9C30-147154E87BD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A9896A4-1A3A-8D41-A2BC-6EE874C1A18A}"/>
              </a:ext>
            </a:extLst>
          </p:cNvPr>
          <p:cNvSpPr>
            <a:spLocks noGrp="1"/>
          </p:cNvSpPr>
          <p:nvPr>
            <p:ph type="sldNum" sz="quarter" idx="12"/>
          </p:nvPr>
        </p:nvSpPr>
        <p:spPr/>
        <p:txBody>
          <a:bodyPr/>
          <a:lstStyle/>
          <a:p>
            <a:fld id="{549125AA-CFC2-974E-B8B6-A3C476334F34}" type="slidenum">
              <a:rPr lang="en-US" smtClean="0"/>
              <a:t>‹#›</a:t>
            </a:fld>
            <a:endParaRPr lang="en-US"/>
          </a:p>
        </p:txBody>
      </p:sp>
    </p:spTree>
    <p:extLst>
      <p:ext uri="{BB962C8B-B14F-4D97-AF65-F5344CB8AC3E}">
        <p14:creationId xmlns:p14="http://schemas.microsoft.com/office/powerpoint/2010/main" val="4102443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EB2803-9EA0-2F42-A2FA-A50DF345AE1A}"/>
              </a:ext>
            </a:extLst>
          </p:cNvPr>
          <p:cNvSpPr>
            <a:spLocks noGrp="1"/>
          </p:cNvSpPr>
          <p:nvPr>
            <p:ph type="dt" sz="half" idx="10"/>
          </p:nvPr>
        </p:nvSpPr>
        <p:spPr/>
        <p:txBody>
          <a:bodyPr/>
          <a:lstStyle/>
          <a:p>
            <a:fld id="{2D9B22A9-962E-7D45-8F6B-E7069144F4CA}" type="datetimeFigureOut">
              <a:rPr lang="en-US" smtClean="0"/>
              <a:t>4/8/19</a:t>
            </a:fld>
            <a:endParaRPr lang="en-US"/>
          </a:p>
        </p:txBody>
      </p:sp>
      <p:sp>
        <p:nvSpPr>
          <p:cNvPr id="3" name="Footer Placeholder 2">
            <a:extLst>
              <a:ext uri="{FF2B5EF4-FFF2-40B4-BE49-F238E27FC236}">
                <a16:creationId xmlns:a16="http://schemas.microsoft.com/office/drawing/2014/main" id="{9119FA63-8A62-3543-8599-781ED4A0328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01F8D0D-24E1-3C46-A9D5-D223E62C8B29}"/>
              </a:ext>
            </a:extLst>
          </p:cNvPr>
          <p:cNvSpPr>
            <a:spLocks noGrp="1"/>
          </p:cNvSpPr>
          <p:nvPr>
            <p:ph type="sldNum" sz="quarter" idx="12"/>
          </p:nvPr>
        </p:nvSpPr>
        <p:spPr/>
        <p:txBody>
          <a:bodyPr/>
          <a:lstStyle/>
          <a:p>
            <a:fld id="{549125AA-CFC2-974E-B8B6-A3C476334F34}" type="slidenum">
              <a:rPr lang="en-US" smtClean="0"/>
              <a:t>‹#›</a:t>
            </a:fld>
            <a:endParaRPr lang="en-US"/>
          </a:p>
        </p:txBody>
      </p:sp>
    </p:spTree>
    <p:extLst>
      <p:ext uri="{BB962C8B-B14F-4D97-AF65-F5344CB8AC3E}">
        <p14:creationId xmlns:p14="http://schemas.microsoft.com/office/powerpoint/2010/main" val="220698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45D40-7FD0-BF41-B620-D5C91B29DD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FF8F549-7F0A-A04B-BCAE-70D3C4C045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FC8AB00-6468-FF41-BC91-38C9FE7700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D9B7ED-F76A-4F48-9877-85FB1F8E561E}"/>
              </a:ext>
            </a:extLst>
          </p:cNvPr>
          <p:cNvSpPr>
            <a:spLocks noGrp="1"/>
          </p:cNvSpPr>
          <p:nvPr>
            <p:ph type="dt" sz="half" idx="10"/>
          </p:nvPr>
        </p:nvSpPr>
        <p:spPr/>
        <p:txBody>
          <a:bodyPr/>
          <a:lstStyle/>
          <a:p>
            <a:fld id="{2D9B22A9-962E-7D45-8F6B-E7069144F4CA}" type="datetimeFigureOut">
              <a:rPr lang="en-US" smtClean="0"/>
              <a:t>4/8/19</a:t>
            </a:fld>
            <a:endParaRPr lang="en-US"/>
          </a:p>
        </p:txBody>
      </p:sp>
      <p:sp>
        <p:nvSpPr>
          <p:cNvPr id="6" name="Footer Placeholder 5">
            <a:extLst>
              <a:ext uri="{FF2B5EF4-FFF2-40B4-BE49-F238E27FC236}">
                <a16:creationId xmlns:a16="http://schemas.microsoft.com/office/drawing/2014/main" id="{C1E22A35-286D-434A-B2B0-3D25745783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464B21-DF45-C54A-A825-C95386F1D47D}"/>
              </a:ext>
            </a:extLst>
          </p:cNvPr>
          <p:cNvSpPr>
            <a:spLocks noGrp="1"/>
          </p:cNvSpPr>
          <p:nvPr>
            <p:ph type="sldNum" sz="quarter" idx="12"/>
          </p:nvPr>
        </p:nvSpPr>
        <p:spPr/>
        <p:txBody>
          <a:bodyPr/>
          <a:lstStyle/>
          <a:p>
            <a:fld id="{549125AA-CFC2-974E-B8B6-A3C476334F34}" type="slidenum">
              <a:rPr lang="en-US" smtClean="0"/>
              <a:t>‹#›</a:t>
            </a:fld>
            <a:endParaRPr lang="en-US"/>
          </a:p>
        </p:txBody>
      </p:sp>
    </p:spTree>
    <p:extLst>
      <p:ext uri="{BB962C8B-B14F-4D97-AF65-F5344CB8AC3E}">
        <p14:creationId xmlns:p14="http://schemas.microsoft.com/office/powerpoint/2010/main" val="1811807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4AB06-D3E3-BB45-B7AD-0156739E6F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B95851-3DA4-CF40-897E-635A690F17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419625F-8629-C342-BF3F-819A2C8A94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984827-4E49-D54B-B58E-1492959AE47A}"/>
              </a:ext>
            </a:extLst>
          </p:cNvPr>
          <p:cNvSpPr>
            <a:spLocks noGrp="1"/>
          </p:cNvSpPr>
          <p:nvPr>
            <p:ph type="dt" sz="half" idx="10"/>
          </p:nvPr>
        </p:nvSpPr>
        <p:spPr/>
        <p:txBody>
          <a:bodyPr/>
          <a:lstStyle/>
          <a:p>
            <a:fld id="{2D9B22A9-962E-7D45-8F6B-E7069144F4CA}" type="datetimeFigureOut">
              <a:rPr lang="en-US" smtClean="0"/>
              <a:t>4/8/19</a:t>
            </a:fld>
            <a:endParaRPr lang="en-US"/>
          </a:p>
        </p:txBody>
      </p:sp>
      <p:sp>
        <p:nvSpPr>
          <p:cNvPr id="6" name="Footer Placeholder 5">
            <a:extLst>
              <a:ext uri="{FF2B5EF4-FFF2-40B4-BE49-F238E27FC236}">
                <a16:creationId xmlns:a16="http://schemas.microsoft.com/office/drawing/2014/main" id="{EDBA212A-40FE-284E-9D77-D44E3ADAA1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9FBF12-CA81-C544-88D8-52E945B6DEFB}"/>
              </a:ext>
            </a:extLst>
          </p:cNvPr>
          <p:cNvSpPr>
            <a:spLocks noGrp="1"/>
          </p:cNvSpPr>
          <p:nvPr>
            <p:ph type="sldNum" sz="quarter" idx="12"/>
          </p:nvPr>
        </p:nvSpPr>
        <p:spPr/>
        <p:txBody>
          <a:bodyPr/>
          <a:lstStyle/>
          <a:p>
            <a:fld id="{549125AA-CFC2-974E-B8B6-A3C476334F34}" type="slidenum">
              <a:rPr lang="en-US" smtClean="0"/>
              <a:t>‹#›</a:t>
            </a:fld>
            <a:endParaRPr lang="en-US"/>
          </a:p>
        </p:txBody>
      </p:sp>
    </p:spTree>
    <p:extLst>
      <p:ext uri="{BB962C8B-B14F-4D97-AF65-F5344CB8AC3E}">
        <p14:creationId xmlns:p14="http://schemas.microsoft.com/office/powerpoint/2010/main" val="1084494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653AA0-ACA5-0745-A8F7-22A7F06DD9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EFDB2DB-0BDE-EE44-A137-F25C820947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40EA9B-06E5-904A-87D2-5939657FD3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9B22A9-962E-7D45-8F6B-E7069144F4CA}" type="datetimeFigureOut">
              <a:rPr lang="en-US" smtClean="0"/>
              <a:t>4/8/19</a:t>
            </a:fld>
            <a:endParaRPr lang="en-US"/>
          </a:p>
        </p:txBody>
      </p:sp>
      <p:sp>
        <p:nvSpPr>
          <p:cNvPr id="5" name="Footer Placeholder 4">
            <a:extLst>
              <a:ext uri="{FF2B5EF4-FFF2-40B4-BE49-F238E27FC236}">
                <a16:creationId xmlns:a16="http://schemas.microsoft.com/office/drawing/2014/main" id="{F0C2B855-985C-7D46-AF97-6C4AD26C2A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7DA3ABD-1994-BD41-ABAC-D18E16069C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9125AA-CFC2-974E-B8B6-A3C476334F34}" type="slidenum">
              <a:rPr lang="en-US" smtClean="0"/>
              <a:t>‹#›</a:t>
            </a:fld>
            <a:endParaRPr lang="en-US"/>
          </a:p>
        </p:txBody>
      </p:sp>
    </p:spTree>
    <p:extLst>
      <p:ext uri="{BB962C8B-B14F-4D97-AF65-F5344CB8AC3E}">
        <p14:creationId xmlns:p14="http://schemas.microsoft.com/office/powerpoint/2010/main" val="31651091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81"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5D44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2"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F7717DDF-2CC4-6445-BAC9-CF9BE3B8C05C}"/>
              </a:ext>
            </a:extLst>
          </p:cNvPr>
          <p:cNvPicPr>
            <a:picLocks noChangeAspect="1"/>
          </p:cNvPicPr>
          <p:nvPr/>
        </p:nvPicPr>
        <p:blipFill>
          <a:blip r:embed="rId2"/>
          <a:stretch>
            <a:fillRect/>
          </a:stretch>
        </p:blipFill>
        <p:spPr>
          <a:xfrm>
            <a:off x="3937213" y="643467"/>
            <a:ext cx="4317574" cy="5571066"/>
          </a:xfrm>
          <a:prstGeom prst="rect">
            <a:avLst/>
          </a:prstGeom>
        </p:spPr>
      </p:pic>
    </p:spTree>
    <p:extLst>
      <p:ext uri="{BB962C8B-B14F-4D97-AF65-F5344CB8AC3E}">
        <p14:creationId xmlns:p14="http://schemas.microsoft.com/office/powerpoint/2010/main" val="1774153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60E6D212-217A-C249-BEC6-D12901E4A20B}"/>
              </a:ext>
            </a:extLst>
          </p:cNvPr>
          <p:cNvGraphicFramePr>
            <a:graphicFrameLocks noGrp="1"/>
          </p:cNvGraphicFramePr>
          <p:nvPr>
            <p:extLst>
              <p:ext uri="{D42A27DB-BD31-4B8C-83A1-F6EECF244321}">
                <p14:modId xmlns:p14="http://schemas.microsoft.com/office/powerpoint/2010/main" val="271682062"/>
              </p:ext>
            </p:extLst>
          </p:nvPr>
        </p:nvGraphicFramePr>
        <p:xfrm>
          <a:off x="643467" y="1012745"/>
          <a:ext cx="10905067" cy="4832515"/>
        </p:xfrm>
        <a:graphic>
          <a:graphicData uri="http://schemas.openxmlformats.org/drawingml/2006/table">
            <a:tbl>
              <a:tblPr firstRow="1" bandRow="1">
                <a:tableStyleId>{69012ECD-51FC-41F1-AA8D-1B2483CD663E}</a:tableStyleId>
              </a:tblPr>
              <a:tblGrid>
                <a:gridCol w="2533240">
                  <a:extLst>
                    <a:ext uri="{9D8B030D-6E8A-4147-A177-3AD203B41FA5}">
                      <a16:colId xmlns:a16="http://schemas.microsoft.com/office/drawing/2014/main" val="1115586188"/>
                    </a:ext>
                  </a:extLst>
                </a:gridCol>
                <a:gridCol w="2981815">
                  <a:extLst>
                    <a:ext uri="{9D8B030D-6E8A-4147-A177-3AD203B41FA5}">
                      <a16:colId xmlns:a16="http://schemas.microsoft.com/office/drawing/2014/main" val="1583908266"/>
                    </a:ext>
                  </a:extLst>
                </a:gridCol>
                <a:gridCol w="2731831">
                  <a:extLst>
                    <a:ext uri="{9D8B030D-6E8A-4147-A177-3AD203B41FA5}">
                      <a16:colId xmlns:a16="http://schemas.microsoft.com/office/drawing/2014/main" val="2042978855"/>
                    </a:ext>
                  </a:extLst>
                </a:gridCol>
                <a:gridCol w="2658181">
                  <a:extLst>
                    <a:ext uri="{9D8B030D-6E8A-4147-A177-3AD203B41FA5}">
                      <a16:colId xmlns:a16="http://schemas.microsoft.com/office/drawing/2014/main" val="248952819"/>
                    </a:ext>
                  </a:extLst>
                </a:gridCol>
              </a:tblGrid>
              <a:tr h="399355">
                <a:tc>
                  <a:txBody>
                    <a:bodyPr/>
                    <a:lstStyle/>
                    <a:p>
                      <a:r>
                        <a:rPr lang="en-US" sz="1800"/>
                        <a:t>Tiime</a:t>
                      </a:r>
                    </a:p>
                  </a:txBody>
                  <a:tcPr marL="91285" marR="91285" marT="45642" marB="45642"/>
                </a:tc>
                <a:tc>
                  <a:txBody>
                    <a:bodyPr/>
                    <a:lstStyle/>
                    <a:p>
                      <a:r>
                        <a:rPr lang="en-US" sz="1800"/>
                        <a:t>Room 114</a:t>
                      </a:r>
                    </a:p>
                  </a:txBody>
                  <a:tcPr marL="91285" marR="91285" marT="45642" marB="45642"/>
                </a:tc>
                <a:tc>
                  <a:txBody>
                    <a:bodyPr/>
                    <a:lstStyle/>
                    <a:p>
                      <a:r>
                        <a:rPr lang="en-US" sz="1800"/>
                        <a:t>Room 115</a:t>
                      </a:r>
                    </a:p>
                  </a:txBody>
                  <a:tcPr marL="91285" marR="91285" marT="45642" marB="45642"/>
                </a:tc>
                <a:tc>
                  <a:txBody>
                    <a:bodyPr/>
                    <a:lstStyle/>
                    <a:p>
                      <a:r>
                        <a:rPr lang="en-US" sz="1800"/>
                        <a:t>Room 116</a:t>
                      </a:r>
                    </a:p>
                  </a:txBody>
                  <a:tcPr marL="91285" marR="91285" marT="45642" marB="45642"/>
                </a:tc>
                <a:extLst>
                  <a:ext uri="{0D108BD9-81ED-4DB2-BD59-A6C34878D82A}">
                    <a16:rowId xmlns:a16="http://schemas.microsoft.com/office/drawing/2014/main" val="3098438872"/>
                  </a:ext>
                </a:extLst>
              </a:tr>
              <a:tr h="429558">
                <a:tc>
                  <a:txBody>
                    <a:bodyPr/>
                    <a:lstStyle/>
                    <a:p>
                      <a:r>
                        <a:rPr lang="en-US" sz="1800"/>
                        <a:t>8:30 – 9:10 am</a:t>
                      </a:r>
                    </a:p>
                  </a:txBody>
                  <a:tcPr marL="91285" marR="91285" marT="45642" marB="45642"/>
                </a:tc>
                <a:tc gridSpan="3">
                  <a:txBody>
                    <a:bodyPr/>
                    <a:lstStyle/>
                    <a:p>
                      <a:pPr algn="ctr"/>
                      <a:r>
                        <a:rPr lang="en-US" sz="2000"/>
                        <a:t>Registration</a:t>
                      </a:r>
                      <a:endParaRPr lang="en-US" sz="2000" b="1"/>
                    </a:p>
                  </a:txBody>
                  <a:tcPr marL="91285" marR="91285" marT="45642" marB="45642"/>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2145827926"/>
                  </a:ext>
                </a:extLst>
              </a:tr>
              <a:tr h="429558">
                <a:tc>
                  <a:txBody>
                    <a:bodyPr/>
                    <a:lstStyle/>
                    <a:p>
                      <a:r>
                        <a:rPr lang="en-US" sz="1800"/>
                        <a:t>9:10 – 10:00 am</a:t>
                      </a:r>
                    </a:p>
                  </a:txBody>
                  <a:tcPr marL="91285" marR="91285" marT="45642" marB="45642"/>
                </a:tc>
                <a:tc gridSpan="3">
                  <a:txBody>
                    <a:bodyPr/>
                    <a:lstStyle/>
                    <a:p>
                      <a:pPr algn="ctr"/>
                      <a:r>
                        <a:rPr lang="en-US" sz="2000"/>
                        <a:t>Opening Session</a:t>
                      </a:r>
                      <a:endParaRPr lang="en-US" sz="2000" b="1"/>
                    </a:p>
                  </a:txBody>
                  <a:tcPr marL="91285" marR="91285" marT="45642" marB="45642"/>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601304667"/>
                  </a:ext>
                </a:extLst>
              </a:tr>
              <a:tr h="671181">
                <a:tc>
                  <a:txBody>
                    <a:bodyPr/>
                    <a:lstStyle/>
                    <a:p>
                      <a:r>
                        <a:rPr lang="en-US" sz="1800"/>
                        <a:t>10:05 – 11:00 am</a:t>
                      </a:r>
                    </a:p>
                  </a:txBody>
                  <a:tcPr marL="91285" marR="91285" marT="45642" marB="45642"/>
                </a:tc>
                <a:tc>
                  <a:txBody>
                    <a:bodyPr/>
                    <a:lstStyle/>
                    <a:p>
                      <a:r>
                        <a:rPr lang="en-US" sz="1800"/>
                        <a:t>OSY – Being successful out of the school setting</a:t>
                      </a:r>
                    </a:p>
                  </a:txBody>
                  <a:tcPr marL="91285" marR="91285" marT="45642" marB="45642"/>
                </a:tc>
                <a:tc>
                  <a:txBody>
                    <a:bodyPr/>
                    <a:lstStyle/>
                    <a:p>
                      <a:r>
                        <a:rPr lang="en-US" sz="1800"/>
                        <a:t>Successful Summer Programs</a:t>
                      </a:r>
                    </a:p>
                  </a:txBody>
                  <a:tcPr marL="91285" marR="91285" marT="45642" marB="45642"/>
                </a:tc>
                <a:tc>
                  <a:txBody>
                    <a:bodyPr/>
                    <a:lstStyle/>
                    <a:p>
                      <a:r>
                        <a:rPr lang="en-US" sz="1800"/>
                        <a:t>NC Pre-K</a:t>
                      </a:r>
                    </a:p>
                  </a:txBody>
                  <a:tcPr marL="91285" marR="91285" marT="45642" marB="45642"/>
                </a:tc>
                <a:extLst>
                  <a:ext uri="{0D108BD9-81ED-4DB2-BD59-A6C34878D82A}">
                    <a16:rowId xmlns:a16="http://schemas.microsoft.com/office/drawing/2014/main" val="1691867902"/>
                  </a:ext>
                </a:extLst>
              </a:tr>
              <a:tr h="943008">
                <a:tc>
                  <a:txBody>
                    <a:bodyPr/>
                    <a:lstStyle/>
                    <a:p>
                      <a:r>
                        <a:rPr lang="en-US" sz="1800"/>
                        <a:t>11:05 – 12:00 pm</a:t>
                      </a:r>
                    </a:p>
                  </a:txBody>
                  <a:tcPr marL="91285" marR="91285" marT="45642" marB="45642"/>
                </a:tc>
                <a:tc>
                  <a:txBody>
                    <a:bodyPr/>
                    <a:lstStyle/>
                    <a:p>
                      <a:r>
                        <a:rPr lang="en-US" sz="1800"/>
                        <a:t>ID&amp;R</a:t>
                      </a:r>
                    </a:p>
                  </a:txBody>
                  <a:tcPr marL="91285" marR="91285" marT="45642" marB="45642"/>
                </a:tc>
                <a:tc>
                  <a:txBody>
                    <a:bodyPr/>
                    <a:lstStyle/>
                    <a:p>
                      <a:r>
                        <a:rPr lang="en-US" sz="1800"/>
                        <a:t>Productive PAC meetings</a:t>
                      </a:r>
                    </a:p>
                  </a:txBody>
                  <a:tcPr marL="91285" marR="91285" marT="45642" marB="45642"/>
                </a:tc>
                <a:tc>
                  <a:txBody>
                    <a:bodyPr/>
                    <a:lstStyle/>
                    <a:p>
                      <a:r>
                        <a:rPr lang="en-US" sz="1800"/>
                        <a:t>Telamon &amp; MEP: </a:t>
                      </a:r>
                    </a:p>
                    <a:p>
                      <a:r>
                        <a:rPr lang="en-US" sz="1800"/>
                        <a:t>A Productive Partnership</a:t>
                      </a:r>
                    </a:p>
                  </a:txBody>
                  <a:tcPr marL="91285" marR="91285" marT="45642" marB="45642"/>
                </a:tc>
                <a:extLst>
                  <a:ext uri="{0D108BD9-81ED-4DB2-BD59-A6C34878D82A}">
                    <a16:rowId xmlns:a16="http://schemas.microsoft.com/office/drawing/2014/main" val="566831425"/>
                  </a:ext>
                </a:extLst>
              </a:tr>
              <a:tr h="429558">
                <a:tc>
                  <a:txBody>
                    <a:bodyPr/>
                    <a:lstStyle/>
                    <a:p>
                      <a:r>
                        <a:rPr lang="en-US" sz="1800"/>
                        <a:t>12:00 – 1:15 pm</a:t>
                      </a:r>
                    </a:p>
                  </a:txBody>
                  <a:tcPr marL="91285" marR="91285" marT="45642" marB="45642"/>
                </a:tc>
                <a:tc gridSpan="3">
                  <a:txBody>
                    <a:bodyPr/>
                    <a:lstStyle/>
                    <a:p>
                      <a:pPr algn="ctr"/>
                      <a:r>
                        <a:rPr lang="en-US" sz="2000"/>
                        <a:t>LUNCH ON YOUR OWN</a:t>
                      </a:r>
                      <a:endParaRPr lang="en-US" sz="2000" b="1"/>
                    </a:p>
                  </a:txBody>
                  <a:tcPr marL="91285" marR="91285" marT="45642" marB="45642"/>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356647784"/>
                  </a:ext>
                </a:extLst>
              </a:tr>
              <a:tr h="671181">
                <a:tc>
                  <a:txBody>
                    <a:bodyPr/>
                    <a:lstStyle/>
                    <a:p>
                      <a:r>
                        <a:rPr lang="en-US" sz="1800"/>
                        <a:t>1:20 – 2:20</a:t>
                      </a:r>
                    </a:p>
                  </a:txBody>
                  <a:tcPr marL="91285" marR="91285" marT="45642" marB="45642"/>
                </a:tc>
                <a:tc>
                  <a:txBody>
                    <a:bodyPr/>
                    <a:lstStyle/>
                    <a:p>
                      <a:r>
                        <a:rPr lang="en-US" sz="1800"/>
                        <a:t>HCPS – Boys &amp; Girls Scout Partnership</a:t>
                      </a:r>
                    </a:p>
                  </a:txBody>
                  <a:tcPr marL="91285" marR="91285" marT="45642" marB="45642"/>
                </a:tc>
                <a:tc>
                  <a:txBody>
                    <a:bodyPr/>
                    <a:lstStyle/>
                    <a:p>
                      <a:r>
                        <a:rPr lang="en-US" sz="1800"/>
                        <a:t>MEP &amp; ELs </a:t>
                      </a:r>
                    </a:p>
                  </a:txBody>
                  <a:tcPr marL="91285" marR="91285" marT="45642" marB="45642"/>
                </a:tc>
                <a:tc>
                  <a:txBody>
                    <a:bodyPr/>
                    <a:lstStyle/>
                    <a:p>
                      <a:r>
                        <a:rPr lang="en-US" sz="1800"/>
                        <a:t>CAMP &amp; HEP</a:t>
                      </a:r>
                    </a:p>
                  </a:txBody>
                  <a:tcPr marL="91285" marR="91285" marT="45642" marB="45642"/>
                </a:tc>
                <a:extLst>
                  <a:ext uri="{0D108BD9-81ED-4DB2-BD59-A6C34878D82A}">
                    <a16:rowId xmlns:a16="http://schemas.microsoft.com/office/drawing/2014/main" val="329609317"/>
                  </a:ext>
                </a:extLst>
              </a:tr>
              <a:tr h="429558">
                <a:tc>
                  <a:txBody>
                    <a:bodyPr/>
                    <a:lstStyle/>
                    <a:p>
                      <a:r>
                        <a:rPr lang="en-US" sz="1800"/>
                        <a:t>2:25 – 3:05</a:t>
                      </a:r>
                    </a:p>
                  </a:txBody>
                  <a:tcPr marL="91285" marR="91285" marT="45642" marB="45642"/>
                </a:tc>
                <a:tc gridSpan="3">
                  <a:txBody>
                    <a:bodyPr/>
                    <a:lstStyle/>
                    <a:p>
                      <a:pPr algn="ctr"/>
                      <a:r>
                        <a:rPr lang="en-US" sz="2000"/>
                        <a:t>Students Panelists</a:t>
                      </a:r>
                      <a:endParaRPr lang="en-US" sz="2000" b="1"/>
                    </a:p>
                  </a:txBody>
                  <a:tcPr marL="91285" marR="91285" marT="45642" marB="45642"/>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895766011"/>
                  </a:ext>
                </a:extLst>
              </a:tr>
              <a:tr h="429558">
                <a:tc>
                  <a:txBody>
                    <a:bodyPr/>
                    <a:lstStyle/>
                    <a:p>
                      <a:r>
                        <a:rPr lang="en-US" sz="1800"/>
                        <a:t>3:05 – 3:30</a:t>
                      </a:r>
                    </a:p>
                  </a:txBody>
                  <a:tcPr marL="91285" marR="91285" marT="45642" marB="45642"/>
                </a:tc>
                <a:tc gridSpan="3">
                  <a:txBody>
                    <a:bodyPr/>
                    <a:lstStyle/>
                    <a:p>
                      <a:pPr algn="ctr"/>
                      <a:r>
                        <a:rPr lang="en-US" sz="2000"/>
                        <a:t>Closing Comments &amp; Survey</a:t>
                      </a:r>
                      <a:endParaRPr lang="en-US" sz="2000" b="1"/>
                    </a:p>
                  </a:txBody>
                  <a:tcPr marL="91285" marR="91285" marT="45642" marB="45642"/>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872937724"/>
                  </a:ext>
                </a:extLst>
              </a:tr>
            </a:tbl>
          </a:graphicData>
        </a:graphic>
      </p:graphicFrame>
    </p:spTree>
    <p:extLst>
      <p:ext uri="{BB962C8B-B14F-4D97-AF65-F5344CB8AC3E}">
        <p14:creationId xmlns:p14="http://schemas.microsoft.com/office/powerpoint/2010/main" val="322874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 name="Rectangle 2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2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C1037EE2-80DC-B446-8024-CB5CD36A6C8C}"/>
              </a:ext>
            </a:extLst>
          </p:cNvPr>
          <p:cNvGraphicFramePr>
            <a:graphicFrameLocks noGrp="1"/>
          </p:cNvGraphicFramePr>
          <p:nvPr>
            <p:extLst>
              <p:ext uri="{D42A27DB-BD31-4B8C-83A1-F6EECF244321}">
                <p14:modId xmlns:p14="http://schemas.microsoft.com/office/powerpoint/2010/main" val="816900414"/>
              </p:ext>
            </p:extLst>
          </p:nvPr>
        </p:nvGraphicFramePr>
        <p:xfrm>
          <a:off x="643467" y="832355"/>
          <a:ext cx="10905066" cy="5193291"/>
        </p:xfrm>
        <a:graphic>
          <a:graphicData uri="http://schemas.openxmlformats.org/drawingml/2006/table">
            <a:tbl>
              <a:tblPr firstRow="1" bandRow="1">
                <a:noFill/>
                <a:tableStyleId>{5C22544A-7EE6-4342-B048-85BDC9FD1C3A}</a:tableStyleId>
              </a:tblPr>
              <a:tblGrid>
                <a:gridCol w="6066177">
                  <a:extLst>
                    <a:ext uri="{9D8B030D-6E8A-4147-A177-3AD203B41FA5}">
                      <a16:colId xmlns:a16="http://schemas.microsoft.com/office/drawing/2014/main" val="3504667754"/>
                    </a:ext>
                  </a:extLst>
                </a:gridCol>
                <a:gridCol w="4838889">
                  <a:extLst>
                    <a:ext uri="{9D8B030D-6E8A-4147-A177-3AD203B41FA5}">
                      <a16:colId xmlns:a16="http://schemas.microsoft.com/office/drawing/2014/main" val="3698394003"/>
                    </a:ext>
                  </a:extLst>
                </a:gridCol>
              </a:tblGrid>
              <a:tr h="394545">
                <a:tc>
                  <a:txBody>
                    <a:bodyPr/>
                    <a:lstStyle/>
                    <a:p>
                      <a:r>
                        <a:rPr lang="en-US" sz="1100" b="1">
                          <a:solidFill>
                            <a:srgbClr val="FFFFFF"/>
                          </a:solidFill>
                        </a:rPr>
                        <a:t>Presentation</a:t>
                      </a:r>
                    </a:p>
                  </a:txBody>
                  <a:tcPr marL="160032" marR="96019" marT="96019" marB="96019">
                    <a:lnL w="38100" cap="flat" cmpd="sng" algn="ctr">
                      <a:no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lang="en-US" sz="1100" b="1">
                          <a:solidFill>
                            <a:srgbClr val="FFFFFF"/>
                          </a:solidFill>
                        </a:rPr>
                        <a:t>Brief Description</a:t>
                      </a:r>
                    </a:p>
                  </a:txBody>
                  <a:tcPr marL="160032" marR="96019" marT="96019" marB="96019">
                    <a:lnL w="38100" cap="flat" cmpd="sng" algn="ctr">
                      <a:solidFill>
                        <a:srgbClr val="FFFFFF"/>
                      </a:solidFill>
                      <a:prstDash val="solid"/>
                    </a:lnL>
                    <a:lnR w="38100" cap="flat" cmpd="sng" algn="ctr">
                      <a:noFill/>
                      <a:prstDash val="solid"/>
                    </a:lnR>
                    <a:lnT w="38100" cap="flat" cmpd="sng" algn="ctr">
                      <a:noFill/>
                      <a:prstDash val="solid"/>
                    </a:lnT>
                    <a:lnB w="38100" cap="flat" cmpd="sng" algn="ctr">
                      <a:solidFill>
                        <a:srgbClr val="FFFFFF"/>
                      </a:solidFill>
                      <a:prstDash val="solid"/>
                    </a:lnB>
                    <a:solidFill>
                      <a:srgbClr val="636B68">
                        <a:alpha val="69804"/>
                      </a:srgbClr>
                    </a:solidFill>
                  </a:tcPr>
                </a:tc>
                <a:extLst>
                  <a:ext uri="{0D108BD9-81ED-4DB2-BD59-A6C34878D82A}">
                    <a16:rowId xmlns:a16="http://schemas.microsoft.com/office/drawing/2014/main" val="1588237854"/>
                  </a:ext>
                </a:extLst>
              </a:tr>
              <a:tr h="1724437">
                <a:tc>
                  <a:txBody>
                    <a:bodyPr/>
                    <a:lstStyle/>
                    <a:p>
                      <a:r>
                        <a:rPr lang="en-US" sz="1100">
                          <a:solidFill>
                            <a:schemeClr val="tx1">
                              <a:lumMod val="85000"/>
                              <a:lumOff val="15000"/>
                            </a:schemeClr>
                          </a:solidFill>
                        </a:rPr>
                        <a:t>Don’t Reinvent the Wheel: Best Practices in Recruiting and Serving OSY</a:t>
                      </a:r>
                    </a:p>
                  </a:txBody>
                  <a:tcPr marL="160032" marR="96019" marT="96019" marB="96019">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en-US" sz="1100" u="none" strike="noStrike" kern="1200">
                          <a:solidFill>
                            <a:schemeClr val="tx1">
                              <a:lumMod val="85000"/>
                              <a:lumOff val="15000"/>
                            </a:schemeClr>
                          </a:solidFill>
                          <a:effectLst/>
                        </a:rPr>
                        <a:t>Over the past five years, there has been a significant increase in the number of Out-of-School Youth (OSY) who qualify for the Migrant Education Program (MEP). However, many districts still face challenges in both recruiting and serving these students. During this interactive presentation, participants will learn and share best practices for recruiting OSY and will be provided with an overview of resources to serve OSY. By the end of the presentation, participants will feel more confident recruiting OSY and will better understand how to align OSY students’ needs with available services.</a:t>
                      </a:r>
                      <a:endParaRPr lang="en-US" sz="1100">
                        <a:solidFill>
                          <a:schemeClr val="tx1">
                            <a:lumMod val="85000"/>
                            <a:lumOff val="15000"/>
                          </a:schemeClr>
                        </a:solidFill>
                      </a:endParaRPr>
                    </a:p>
                  </a:txBody>
                  <a:tcPr marL="160032" marR="96019" marT="96019" marB="96019">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4082492041"/>
                  </a:ext>
                </a:extLst>
              </a:tr>
              <a:tr h="727018">
                <a:tc>
                  <a:txBody>
                    <a:bodyPr/>
                    <a:lstStyle/>
                    <a:p>
                      <a:r>
                        <a:rPr lang="en-US" sz="1100">
                          <a:solidFill>
                            <a:schemeClr val="tx1">
                              <a:lumMod val="85000"/>
                              <a:lumOff val="15000"/>
                            </a:schemeClr>
                          </a:solidFill>
                        </a:rPr>
                        <a:t>Summer Programs</a:t>
                      </a:r>
                    </a:p>
                  </a:txBody>
                  <a:tcPr marL="160032" marR="96019" marT="96019" marB="96019">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r>
                        <a:rPr lang="en-US" sz="1100">
                          <a:solidFill>
                            <a:schemeClr val="tx1">
                              <a:lumMod val="85000"/>
                              <a:lumOff val="15000"/>
                            </a:schemeClr>
                          </a:solidFill>
                        </a:rPr>
                        <a:t>MEP programs from Hoke, Lenoir, &amp; Pender will share their success with their MEP Summer Camps. This session will provide strategies on how to run a successful Summer program</a:t>
                      </a:r>
                    </a:p>
                  </a:txBody>
                  <a:tcPr marL="160032" marR="96019" marT="96019" marB="96019">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3750738411"/>
                  </a:ext>
                </a:extLst>
              </a:tr>
              <a:tr h="1059491">
                <a:tc>
                  <a:txBody>
                    <a:bodyPr/>
                    <a:lstStyle/>
                    <a:p>
                      <a:r>
                        <a:rPr lang="en-US" sz="1100">
                          <a:solidFill>
                            <a:schemeClr val="tx1">
                              <a:lumMod val="85000"/>
                              <a:lumOff val="15000"/>
                            </a:schemeClr>
                          </a:solidFill>
                        </a:rPr>
                        <a:t>Migrant Education &amp; Early Learning</a:t>
                      </a:r>
                    </a:p>
                  </a:txBody>
                  <a:tcPr marL="160032" marR="96019" marT="96019" marB="96019">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lang="en-US" sz="1100" u="none" strike="noStrike" kern="1200">
                          <a:solidFill>
                            <a:schemeClr val="tx1">
                              <a:lumMod val="85000"/>
                              <a:lumOff val="15000"/>
                            </a:schemeClr>
                          </a:solidFill>
                          <a:effectLst/>
                        </a:rPr>
                        <a:t>This session will discuss the importance of the early years, preschool programs in NC, and transition to kindergarten.  What can teachers, coordinators, and administrators do to best support migrant preschool children and their families?  The discussion will include an intentional focus on best practices as well as opportunities and strategies.</a:t>
                      </a:r>
                      <a:endParaRPr lang="en-US" sz="1100">
                        <a:solidFill>
                          <a:schemeClr val="tx1">
                            <a:lumMod val="85000"/>
                            <a:lumOff val="15000"/>
                          </a:schemeClr>
                        </a:solidFill>
                      </a:endParaRPr>
                    </a:p>
                  </a:txBody>
                  <a:tcPr marL="160032" marR="96019" marT="96019" marB="96019">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3305895659"/>
                  </a:ext>
                </a:extLst>
              </a:tr>
              <a:tr h="560782">
                <a:tc>
                  <a:txBody>
                    <a:bodyPr/>
                    <a:lstStyle/>
                    <a:p>
                      <a:r>
                        <a:rPr lang="en-US" sz="1100">
                          <a:solidFill>
                            <a:schemeClr val="tx1">
                              <a:lumMod val="85000"/>
                              <a:lumOff val="15000"/>
                            </a:schemeClr>
                          </a:solidFill>
                        </a:rPr>
                        <a:t>ID&amp;R: Families, where are thou?</a:t>
                      </a:r>
                    </a:p>
                  </a:txBody>
                  <a:tcPr marL="160032" marR="96019" marT="96019" marB="96019">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r>
                        <a:rPr lang="en-US" sz="1100">
                          <a:solidFill>
                            <a:schemeClr val="tx1">
                              <a:lumMod val="85000"/>
                              <a:lumOff val="15000"/>
                            </a:schemeClr>
                          </a:solidFill>
                        </a:rPr>
                        <a:t>This session will share strategies used by two Regional Recruiters in their efforts to find migratory families across NC</a:t>
                      </a:r>
                    </a:p>
                  </a:txBody>
                  <a:tcPr marL="160032" marR="96019" marT="96019" marB="96019">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2654972796"/>
                  </a:ext>
                </a:extLst>
              </a:tr>
              <a:tr h="727018">
                <a:tc>
                  <a:txBody>
                    <a:bodyPr/>
                    <a:lstStyle/>
                    <a:p>
                      <a:r>
                        <a:rPr lang="en-US" sz="1100">
                          <a:solidFill>
                            <a:schemeClr val="tx1">
                              <a:lumMod val="85000"/>
                              <a:lumOff val="15000"/>
                            </a:schemeClr>
                          </a:solidFill>
                        </a:rPr>
                        <a:t>The Importance of a Parent Advisory Council (PAC) in the Migrant Education Program</a:t>
                      </a:r>
                    </a:p>
                  </a:txBody>
                  <a:tcPr marL="160032" marR="96019" marT="96019" marB="96019">
                    <a:lnL w="38100" cap="flat" cmpd="sng" algn="ctr">
                      <a:noFill/>
                      <a:prstDash val="solid"/>
                    </a:lnL>
                    <a:lnR w="38100" cap="flat" cmpd="sng" algn="ctr">
                      <a:solidFill>
                        <a:srgbClr val="FFFFFF"/>
                      </a:solidFill>
                      <a:prstDash val="solid"/>
                    </a:lnR>
                    <a:lnT w="38100" cap="flat" cmpd="sng" algn="ctr">
                      <a:solidFill>
                        <a:srgbClr val="FFFFFF"/>
                      </a:solidFill>
                      <a:prstDash val="solid"/>
                    </a:lnT>
                    <a:lnB w="12700" cmpd="sng">
                      <a:noFill/>
                      <a:prstDash val="solid"/>
                    </a:lnB>
                    <a:solidFill>
                      <a:srgbClr val="878E8B">
                        <a:alpha val="14902"/>
                      </a:srgbClr>
                    </a:solidFill>
                  </a:tcPr>
                </a:tc>
                <a:tc>
                  <a:txBody>
                    <a:bodyPr/>
                    <a:lstStyle/>
                    <a:p>
                      <a:r>
                        <a:rPr lang="en-US" sz="1100" u="none" strike="noStrike" kern="1200">
                          <a:solidFill>
                            <a:schemeClr val="tx1">
                              <a:lumMod val="85000"/>
                              <a:lumOff val="15000"/>
                            </a:schemeClr>
                          </a:solidFill>
                          <a:effectLst/>
                        </a:rPr>
                        <a:t>LEA’s will develop strategies to implement successful PAC meetings, parent involvement and ways to assist and empower parents to feel included in the educational planning of their child.</a:t>
                      </a:r>
                      <a:endParaRPr lang="en-US" sz="1100">
                        <a:solidFill>
                          <a:schemeClr val="tx1">
                            <a:lumMod val="85000"/>
                            <a:lumOff val="15000"/>
                          </a:schemeClr>
                        </a:solidFill>
                      </a:endParaRPr>
                    </a:p>
                  </a:txBody>
                  <a:tcPr marL="160032" marR="96019" marT="96019" marB="96019">
                    <a:lnL w="38100" cap="flat" cmpd="sng" algn="ctr">
                      <a:solidFill>
                        <a:srgbClr val="FFFFFF"/>
                      </a:solidFill>
                      <a:prstDash val="solid"/>
                    </a:lnL>
                    <a:lnR w="38100" cap="flat" cmpd="sng" algn="ctr">
                      <a:noFill/>
                      <a:prstDash val="solid"/>
                    </a:lnR>
                    <a:lnT w="38100" cap="flat" cmpd="sng" algn="ctr">
                      <a:solidFill>
                        <a:srgbClr val="FFFFFF"/>
                      </a:solidFill>
                      <a:prstDash val="solid"/>
                    </a:lnT>
                    <a:lnB w="12700" cmpd="sng">
                      <a:noFill/>
                      <a:prstDash val="solid"/>
                    </a:lnB>
                    <a:solidFill>
                      <a:srgbClr val="878E8B">
                        <a:alpha val="14902"/>
                      </a:srgbClr>
                    </a:solidFill>
                  </a:tcPr>
                </a:tc>
                <a:extLst>
                  <a:ext uri="{0D108BD9-81ED-4DB2-BD59-A6C34878D82A}">
                    <a16:rowId xmlns:a16="http://schemas.microsoft.com/office/drawing/2014/main" val="2747897769"/>
                  </a:ext>
                </a:extLst>
              </a:tr>
            </a:tbl>
          </a:graphicData>
        </a:graphic>
      </p:graphicFrame>
    </p:spTree>
    <p:extLst>
      <p:ext uri="{BB962C8B-B14F-4D97-AF65-F5344CB8AC3E}">
        <p14:creationId xmlns:p14="http://schemas.microsoft.com/office/powerpoint/2010/main" val="992474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055EC6CD-07A2-924F-8D43-278D3666112A}"/>
              </a:ext>
            </a:extLst>
          </p:cNvPr>
          <p:cNvGraphicFramePr>
            <a:graphicFrameLocks noGrp="1"/>
          </p:cNvGraphicFramePr>
          <p:nvPr>
            <p:extLst>
              <p:ext uri="{D42A27DB-BD31-4B8C-83A1-F6EECF244321}">
                <p14:modId xmlns:p14="http://schemas.microsoft.com/office/powerpoint/2010/main" val="2555019709"/>
              </p:ext>
            </p:extLst>
          </p:nvPr>
        </p:nvGraphicFramePr>
        <p:xfrm>
          <a:off x="643467" y="1139556"/>
          <a:ext cx="10905067" cy="4578891"/>
        </p:xfrm>
        <a:graphic>
          <a:graphicData uri="http://schemas.openxmlformats.org/drawingml/2006/table">
            <a:tbl>
              <a:tblPr firstRow="1" bandRow="1">
                <a:tableStyleId>{5C22544A-7EE6-4342-B048-85BDC9FD1C3A}</a:tableStyleId>
              </a:tblPr>
              <a:tblGrid>
                <a:gridCol w="5442260">
                  <a:extLst>
                    <a:ext uri="{9D8B030D-6E8A-4147-A177-3AD203B41FA5}">
                      <a16:colId xmlns:a16="http://schemas.microsoft.com/office/drawing/2014/main" val="454480511"/>
                    </a:ext>
                  </a:extLst>
                </a:gridCol>
                <a:gridCol w="5462807">
                  <a:extLst>
                    <a:ext uri="{9D8B030D-6E8A-4147-A177-3AD203B41FA5}">
                      <a16:colId xmlns:a16="http://schemas.microsoft.com/office/drawing/2014/main" val="203239340"/>
                    </a:ext>
                  </a:extLst>
                </a:gridCol>
              </a:tblGrid>
              <a:tr h="373095">
                <a:tc>
                  <a:txBody>
                    <a:bodyPr/>
                    <a:lstStyle/>
                    <a:p>
                      <a:r>
                        <a:rPr lang="en-US" sz="1700"/>
                        <a:t>Presentation</a:t>
                      </a:r>
                    </a:p>
                  </a:txBody>
                  <a:tcPr marL="84794" marR="84794" marT="42397" marB="42397"/>
                </a:tc>
                <a:tc>
                  <a:txBody>
                    <a:bodyPr/>
                    <a:lstStyle/>
                    <a:p>
                      <a:r>
                        <a:rPr lang="en-US" sz="1700"/>
                        <a:t>Brief Description</a:t>
                      </a:r>
                    </a:p>
                  </a:txBody>
                  <a:tcPr marL="84794" marR="84794" marT="42397" marB="42397"/>
                </a:tc>
                <a:extLst>
                  <a:ext uri="{0D108BD9-81ED-4DB2-BD59-A6C34878D82A}">
                    <a16:rowId xmlns:a16="http://schemas.microsoft.com/office/drawing/2014/main" val="3668279671"/>
                  </a:ext>
                </a:extLst>
              </a:tr>
              <a:tr h="1305832">
                <a:tc>
                  <a:txBody>
                    <a:bodyPr/>
                    <a:lstStyle/>
                    <a:p>
                      <a:r>
                        <a:rPr lang="en-US" sz="1300"/>
                        <a:t>HCPS - Boys &amp; Girls Scout Partnership</a:t>
                      </a:r>
                    </a:p>
                  </a:txBody>
                  <a:tcPr marL="84794" marR="84794" marT="42397" marB="42397"/>
                </a:tc>
                <a:tc>
                  <a:txBody>
                    <a:bodyPr/>
                    <a:lstStyle/>
                    <a:p>
                      <a:r>
                        <a:rPr lang="en-US" sz="1100" kern="1200">
                          <a:solidFill>
                            <a:schemeClr val="dk1"/>
                          </a:solidFill>
                          <a:effectLst/>
                          <a:latin typeface="+mn-lt"/>
                          <a:ea typeface="+mn-ea"/>
                          <a:cs typeface="+mn-cs"/>
                        </a:rPr>
                        <a:t>The purpose of this workshop is to address the needs of migrant students and families as they transition to a new environment by developing unique and impactful collaborations with local community organizations.  Participants will learn about collaboration between the Boys and Girls Club and Migrant Education Program in Henderson County, NC. Positive results include improvement in reading levels at the end of the program, promoting self-confidence, and registering students for school in timely manner. </a:t>
                      </a:r>
                      <a:endParaRPr lang="en-US" sz="1100"/>
                    </a:p>
                  </a:txBody>
                  <a:tcPr marL="84794" marR="84794" marT="42397" marB="42397"/>
                </a:tc>
                <a:extLst>
                  <a:ext uri="{0D108BD9-81ED-4DB2-BD59-A6C34878D82A}">
                    <a16:rowId xmlns:a16="http://schemas.microsoft.com/office/drawing/2014/main" val="1544950980"/>
                  </a:ext>
                </a:extLst>
              </a:tr>
              <a:tr h="797066">
                <a:tc>
                  <a:txBody>
                    <a:bodyPr/>
                    <a:lstStyle/>
                    <a:p>
                      <a:r>
                        <a:rPr lang="en-US" sz="1300"/>
                        <a:t>Data on your MEP English Learners (ELs) -  where to find it and how to use it!</a:t>
                      </a:r>
                    </a:p>
                  </a:txBody>
                  <a:tcPr marL="84794" marR="84794" marT="42397" marB="4239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u="none" strike="noStrike" kern="1200">
                          <a:solidFill>
                            <a:schemeClr val="dk1"/>
                          </a:solidFill>
                          <a:effectLst/>
                          <a:latin typeface="+mn-lt"/>
                          <a:ea typeface="+mn-ea"/>
                          <a:cs typeface="+mn-cs"/>
                        </a:rPr>
                        <a:t>In this presentation, you will learn where data on ELs can be found within the PowerSchool environment, how to access these data and how to utilize it when contemplating service delivery options, including instructional strategies for your MEPs who are EL.</a:t>
                      </a:r>
                    </a:p>
                  </a:txBody>
                  <a:tcPr marL="84794" marR="84794" marT="42397" marB="42397"/>
                </a:tc>
                <a:extLst>
                  <a:ext uri="{0D108BD9-81ED-4DB2-BD59-A6C34878D82A}">
                    <a16:rowId xmlns:a16="http://schemas.microsoft.com/office/drawing/2014/main" val="130250800"/>
                  </a:ext>
                </a:extLst>
              </a:tr>
              <a:tr h="966655">
                <a:tc>
                  <a:txBody>
                    <a:bodyPr/>
                    <a:lstStyle/>
                    <a:p>
                      <a:r>
                        <a:rPr lang="en-US" sz="1300"/>
                        <a:t>OSY and the High School Equivalency Diploma: HEP &amp; CAMP</a:t>
                      </a:r>
                    </a:p>
                  </a:txBody>
                  <a:tcPr marL="84794" marR="84794" marT="42397" marB="42397"/>
                </a:tc>
                <a:tc>
                  <a:txBody>
                    <a:bodyPr/>
                    <a:lstStyle/>
                    <a:p>
                      <a:r>
                        <a:rPr lang="en-US" sz="1100" b="0" i="0" u="none" strike="noStrike" kern="1200">
                          <a:solidFill>
                            <a:schemeClr val="dk1"/>
                          </a:solidFill>
                          <a:effectLst/>
                          <a:latin typeface="+mn-lt"/>
                          <a:ea typeface="+mn-ea"/>
                          <a:cs typeface="+mn-cs"/>
                        </a:rPr>
                        <a:t>During this presentation, participants will understand how NC MEP and Wake Tech HEP can overcome barriers OSY face in order to purse their HSE and to explore best practices for a successful HEP-MEP partnership. Conference attendees will also learn about “HEP Online” which allows qualified HEP students from any part of the state to participate in online HSE preparation classes.</a:t>
                      </a:r>
                      <a:endParaRPr lang="en-US" sz="1100"/>
                    </a:p>
                  </a:txBody>
                  <a:tcPr marL="84794" marR="84794" marT="42397" marB="42397"/>
                </a:tc>
                <a:extLst>
                  <a:ext uri="{0D108BD9-81ED-4DB2-BD59-A6C34878D82A}">
                    <a16:rowId xmlns:a16="http://schemas.microsoft.com/office/drawing/2014/main" val="2770087141"/>
                  </a:ext>
                </a:extLst>
              </a:tr>
              <a:tr h="1136243">
                <a:tc>
                  <a:txBody>
                    <a:bodyPr/>
                    <a:lstStyle/>
                    <a:p>
                      <a:r>
                        <a:rPr lang="en-US" sz="1300"/>
                        <a:t>Telamon &amp; MEPs: A Productive Partnership</a:t>
                      </a:r>
                    </a:p>
                  </a:txBody>
                  <a:tcPr marL="84794" marR="84794" marT="42397" marB="42397"/>
                </a:tc>
                <a:tc>
                  <a:txBody>
                    <a:bodyPr/>
                    <a:lstStyle/>
                    <a:p>
                      <a:r>
                        <a:rPr lang="en-US" sz="1100" b="0" i="0" u="none" strike="noStrike" kern="1200">
                          <a:solidFill>
                            <a:schemeClr val="dk1"/>
                          </a:solidFill>
                          <a:effectLst/>
                          <a:latin typeface="+mn-lt"/>
                          <a:ea typeface="+mn-ea"/>
                          <a:cs typeface="+mn-cs"/>
                        </a:rPr>
                        <a:t>This session will provide an understanding of how Telamon Corporation and local MEPs in the state can offer services to our mutual population and how through a partnership, we can collaborate to better help our Migrant families and students.</a:t>
                      </a:r>
                    </a:p>
                    <a:p>
                      <a:r>
                        <a:rPr lang="en-US" sz="1100" b="0" i="0" u="none" strike="noStrike" kern="1200">
                          <a:solidFill>
                            <a:schemeClr val="dk1"/>
                          </a:solidFill>
                          <a:effectLst/>
                          <a:latin typeface="+mn-lt"/>
                          <a:ea typeface="+mn-ea"/>
                          <a:cs typeface="+mn-cs"/>
                        </a:rPr>
                        <a:t>Since 1965, Telamon has helped individuals access educational services that lead to better jobs, better lives, and better communities. Headquartered in Raleigh, Telamon Corporation is a nonprofit organization that offers services in 11 states.</a:t>
                      </a:r>
                      <a:endParaRPr lang="en-US" sz="1100"/>
                    </a:p>
                  </a:txBody>
                  <a:tcPr marL="84794" marR="84794" marT="42397" marB="42397"/>
                </a:tc>
                <a:extLst>
                  <a:ext uri="{0D108BD9-81ED-4DB2-BD59-A6C34878D82A}">
                    <a16:rowId xmlns:a16="http://schemas.microsoft.com/office/drawing/2014/main" val="2600336227"/>
                  </a:ext>
                </a:extLst>
              </a:tr>
            </a:tbl>
          </a:graphicData>
        </a:graphic>
      </p:graphicFrame>
    </p:spTree>
    <p:extLst>
      <p:ext uri="{BB962C8B-B14F-4D97-AF65-F5344CB8AC3E}">
        <p14:creationId xmlns:p14="http://schemas.microsoft.com/office/powerpoint/2010/main" val="40270000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614</Words>
  <Application>Microsoft Macintosh PowerPoint</Application>
  <PresentationFormat>Widescreen</PresentationFormat>
  <Paragraphs>51</Paragraphs>
  <Slides>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Heriberto Corral</dc:creator>
  <cp:lastModifiedBy>Heriberto Corral</cp:lastModifiedBy>
  <cp:revision>1</cp:revision>
  <dcterms:created xsi:type="dcterms:W3CDTF">2019-04-12T15:01:16Z</dcterms:created>
  <dcterms:modified xsi:type="dcterms:W3CDTF">2019-04-12T15:01:22Z</dcterms:modified>
</cp:coreProperties>
</file>