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C8F88-6353-99DE-DCF3-0DA7F1E607F7}" v="53" dt="2019-04-07T14:08:38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>
      <p:cViewPr varScale="1">
        <p:scale>
          <a:sx n="96" d="100"/>
          <a:sy n="96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3F8E4-BE11-43B0-863F-11A161F311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03851-F308-46C8-9406-6E7CB336D1E8}">
      <dgm:prSet/>
      <dgm:spPr/>
      <dgm:t>
        <a:bodyPr/>
        <a:lstStyle/>
        <a:p>
          <a:r>
            <a:rPr lang="en-US" b="0" i="0"/>
            <a:t>Maria Alcala</a:t>
          </a:r>
          <a:endParaRPr lang="en-US" sz="3000">
            <a:solidFill>
              <a:srgbClr val="010000"/>
            </a:solidFill>
            <a:latin typeface="Century Gothic"/>
          </a:endParaRPr>
        </a:p>
      </dgm:t>
    </dgm:pt>
    <dgm:pt modelId="{AB5520C9-1308-484A-A931-7D5DC3410503}" type="parTrans" cxnId="{41CE2289-4FC6-4B50-A807-5CAB251992C8}">
      <dgm:prSet/>
      <dgm:spPr/>
      <dgm:t>
        <a:bodyPr/>
        <a:lstStyle/>
        <a:p>
          <a:endParaRPr lang="en-US"/>
        </a:p>
      </dgm:t>
    </dgm:pt>
    <dgm:pt modelId="{FEA3CBD1-5348-4102-B130-B29CAC7E1514}" type="sibTrans" cxnId="{41CE2289-4FC6-4B50-A807-5CAB251992C8}">
      <dgm:prSet/>
      <dgm:spPr/>
      <dgm:t>
        <a:bodyPr/>
        <a:lstStyle/>
        <a:p>
          <a:endParaRPr lang="en-US"/>
        </a:p>
      </dgm:t>
    </dgm:pt>
    <dgm:pt modelId="{D7E39E1F-A225-4D94-AAF9-1FA6D977A7B5}">
      <dgm:prSet/>
      <dgm:spPr/>
      <dgm:t>
        <a:bodyPr/>
        <a:lstStyle/>
        <a:p>
          <a:r>
            <a:rPr lang="en-US" b="0" i="0"/>
            <a:t>Ivan Alejandro Padron Bueno</a:t>
          </a:r>
          <a:endParaRPr lang="en-US"/>
        </a:p>
      </dgm:t>
    </dgm:pt>
    <dgm:pt modelId="{D8FB8F54-99C6-40B9-BB91-589961C4D1AD}" type="parTrans" cxnId="{1660593A-D4E4-49F9-8633-318477B80552}">
      <dgm:prSet/>
      <dgm:spPr/>
      <dgm:t>
        <a:bodyPr/>
        <a:lstStyle/>
        <a:p>
          <a:endParaRPr lang="en-US"/>
        </a:p>
      </dgm:t>
    </dgm:pt>
    <dgm:pt modelId="{65E8E609-2B3C-42A8-A5AF-D3EA47BD5A24}" type="sibTrans" cxnId="{1660593A-D4E4-49F9-8633-318477B80552}">
      <dgm:prSet/>
      <dgm:spPr/>
      <dgm:t>
        <a:bodyPr/>
        <a:lstStyle/>
        <a:p>
          <a:endParaRPr lang="en-US"/>
        </a:p>
      </dgm:t>
    </dgm:pt>
    <dgm:pt modelId="{08301CBD-26D1-4A9B-90F2-614D068BC0A7}" type="pres">
      <dgm:prSet presAssocID="{4783F8E4-BE11-43B0-863F-11A161F311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312C4F-0DA9-46F8-A496-FC3DC70CBF4D}" type="pres">
      <dgm:prSet presAssocID="{46D03851-F308-46C8-9406-6E7CB336D1E8}" presName="root" presStyleCnt="0"/>
      <dgm:spPr/>
    </dgm:pt>
    <dgm:pt modelId="{B3A9F1E2-3FD5-47C6-B3BF-13B80DE81CCA}" type="pres">
      <dgm:prSet presAssocID="{46D03851-F308-46C8-9406-6E7CB336D1E8}" presName="rootComposite" presStyleCnt="0"/>
      <dgm:spPr/>
    </dgm:pt>
    <dgm:pt modelId="{2CBB1755-DE8B-408B-8A80-FEA4BCEC6E8D}" type="pres">
      <dgm:prSet presAssocID="{46D03851-F308-46C8-9406-6E7CB336D1E8}" presName="rootText" presStyleLbl="node1" presStyleIdx="0" presStyleCnt="2"/>
      <dgm:spPr/>
    </dgm:pt>
    <dgm:pt modelId="{DDD819C7-002C-4907-86D7-D2ACF0FFBE01}" type="pres">
      <dgm:prSet presAssocID="{46D03851-F308-46C8-9406-6E7CB336D1E8}" presName="rootConnector" presStyleLbl="node1" presStyleIdx="0" presStyleCnt="2"/>
      <dgm:spPr/>
    </dgm:pt>
    <dgm:pt modelId="{86C07C3E-4E58-4C97-9906-9D146C080C47}" type="pres">
      <dgm:prSet presAssocID="{46D03851-F308-46C8-9406-6E7CB336D1E8}" presName="childShape" presStyleCnt="0"/>
      <dgm:spPr/>
    </dgm:pt>
    <dgm:pt modelId="{4FE0A83E-6614-4C7B-AEF0-5BE1F1A3E5A3}" type="pres">
      <dgm:prSet presAssocID="{D7E39E1F-A225-4D94-AAF9-1FA6D977A7B5}" presName="root" presStyleCnt="0"/>
      <dgm:spPr/>
    </dgm:pt>
    <dgm:pt modelId="{17D1BB6C-925C-419F-B8DC-ACB0A67BED08}" type="pres">
      <dgm:prSet presAssocID="{D7E39E1F-A225-4D94-AAF9-1FA6D977A7B5}" presName="rootComposite" presStyleCnt="0"/>
      <dgm:spPr/>
    </dgm:pt>
    <dgm:pt modelId="{FD7A2E11-9FD1-434A-BA27-E5C82FDD5828}" type="pres">
      <dgm:prSet presAssocID="{D7E39E1F-A225-4D94-AAF9-1FA6D977A7B5}" presName="rootText" presStyleLbl="node1" presStyleIdx="1" presStyleCnt="2"/>
      <dgm:spPr/>
    </dgm:pt>
    <dgm:pt modelId="{5D9979E8-AF44-4CB3-8CE0-DA6E02CD3499}" type="pres">
      <dgm:prSet presAssocID="{D7E39E1F-A225-4D94-AAF9-1FA6D977A7B5}" presName="rootConnector" presStyleLbl="node1" presStyleIdx="1" presStyleCnt="2"/>
      <dgm:spPr/>
    </dgm:pt>
    <dgm:pt modelId="{D449EF2E-741D-44B5-834C-95738BA87308}" type="pres">
      <dgm:prSet presAssocID="{D7E39E1F-A225-4D94-AAF9-1FA6D977A7B5}" presName="childShape" presStyleCnt="0"/>
      <dgm:spPr/>
    </dgm:pt>
  </dgm:ptLst>
  <dgm:cxnLst>
    <dgm:cxn modelId="{801C6B17-4641-42E0-9159-43EE4ED00B2A}" type="presOf" srcId="{4783F8E4-BE11-43B0-863F-11A161F31167}" destId="{08301CBD-26D1-4A9B-90F2-614D068BC0A7}" srcOrd="0" destOrd="0" presId="urn:microsoft.com/office/officeart/2005/8/layout/hierarchy3"/>
    <dgm:cxn modelId="{2345902D-42A0-4B72-B0D7-E6F1A3F60456}" type="presOf" srcId="{46D03851-F308-46C8-9406-6E7CB336D1E8}" destId="{2CBB1755-DE8B-408B-8A80-FEA4BCEC6E8D}" srcOrd="0" destOrd="0" presId="urn:microsoft.com/office/officeart/2005/8/layout/hierarchy3"/>
    <dgm:cxn modelId="{1660593A-D4E4-49F9-8633-318477B80552}" srcId="{4783F8E4-BE11-43B0-863F-11A161F31167}" destId="{D7E39E1F-A225-4D94-AAF9-1FA6D977A7B5}" srcOrd="1" destOrd="0" parTransId="{D8FB8F54-99C6-40B9-BB91-589961C4D1AD}" sibTransId="{65E8E609-2B3C-42A8-A5AF-D3EA47BD5A24}"/>
    <dgm:cxn modelId="{87FBC04F-7FDE-4F5A-8D5D-C3E8A1951127}" type="presOf" srcId="{D7E39E1F-A225-4D94-AAF9-1FA6D977A7B5}" destId="{FD7A2E11-9FD1-434A-BA27-E5C82FDD5828}" srcOrd="0" destOrd="0" presId="urn:microsoft.com/office/officeart/2005/8/layout/hierarchy3"/>
    <dgm:cxn modelId="{41CE2289-4FC6-4B50-A807-5CAB251992C8}" srcId="{4783F8E4-BE11-43B0-863F-11A161F31167}" destId="{46D03851-F308-46C8-9406-6E7CB336D1E8}" srcOrd="0" destOrd="0" parTransId="{AB5520C9-1308-484A-A931-7D5DC3410503}" sibTransId="{FEA3CBD1-5348-4102-B130-B29CAC7E1514}"/>
    <dgm:cxn modelId="{0F4E3CC8-2B05-40EC-B8F7-B6C0761096CE}" type="presOf" srcId="{46D03851-F308-46C8-9406-6E7CB336D1E8}" destId="{DDD819C7-002C-4907-86D7-D2ACF0FFBE01}" srcOrd="1" destOrd="0" presId="urn:microsoft.com/office/officeart/2005/8/layout/hierarchy3"/>
    <dgm:cxn modelId="{730EE4EC-7B1F-4ABE-884B-292994B8B6C7}" type="presOf" srcId="{D7E39E1F-A225-4D94-AAF9-1FA6D977A7B5}" destId="{5D9979E8-AF44-4CB3-8CE0-DA6E02CD3499}" srcOrd="1" destOrd="0" presId="urn:microsoft.com/office/officeart/2005/8/layout/hierarchy3"/>
    <dgm:cxn modelId="{EB03FE55-4D83-4798-BAE6-D27CBA8E0B02}" type="presParOf" srcId="{08301CBD-26D1-4A9B-90F2-614D068BC0A7}" destId="{C5312C4F-0DA9-46F8-A496-FC3DC70CBF4D}" srcOrd="0" destOrd="0" presId="urn:microsoft.com/office/officeart/2005/8/layout/hierarchy3"/>
    <dgm:cxn modelId="{97867649-1D65-4FA8-A752-9F9DFFC65F9C}" type="presParOf" srcId="{C5312C4F-0DA9-46F8-A496-FC3DC70CBF4D}" destId="{B3A9F1E2-3FD5-47C6-B3BF-13B80DE81CCA}" srcOrd="0" destOrd="0" presId="urn:microsoft.com/office/officeart/2005/8/layout/hierarchy3"/>
    <dgm:cxn modelId="{7FEC907F-E8C3-4C50-9E1D-67BA621092CC}" type="presParOf" srcId="{B3A9F1E2-3FD5-47C6-B3BF-13B80DE81CCA}" destId="{2CBB1755-DE8B-408B-8A80-FEA4BCEC6E8D}" srcOrd="0" destOrd="0" presId="urn:microsoft.com/office/officeart/2005/8/layout/hierarchy3"/>
    <dgm:cxn modelId="{7069598C-4B7D-4129-9D26-9A158BB75F8F}" type="presParOf" srcId="{B3A9F1E2-3FD5-47C6-B3BF-13B80DE81CCA}" destId="{DDD819C7-002C-4907-86D7-D2ACF0FFBE01}" srcOrd="1" destOrd="0" presId="urn:microsoft.com/office/officeart/2005/8/layout/hierarchy3"/>
    <dgm:cxn modelId="{452BE776-6359-483F-B335-7E464505AD30}" type="presParOf" srcId="{C5312C4F-0DA9-46F8-A496-FC3DC70CBF4D}" destId="{86C07C3E-4E58-4C97-9906-9D146C080C47}" srcOrd="1" destOrd="0" presId="urn:microsoft.com/office/officeart/2005/8/layout/hierarchy3"/>
    <dgm:cxn modelId="{22C417E1-4B70-45ED-A090-8CACF1C6BC08}" type="presParOf" srcId="{08301CBD-26D1-4A9B-90F2-614D068BC0A7}" destId="{4FE0A83E-6614-4C7B-AEF0-5BE1F1A3E5A3}" srcOrd="1" destOrd="0" presId="urn:microsoft.com/office/officeart/2005/8/layout/hierarchy3"/>
    <dgm:cxn modelId="{A76F3B42-DC18-47A5-BFA8-16B7D0397E1B}" type="presParOf" srcId="{4FE0A83E-6614-4C7B-AEF0-5BE1F1A3E5A3}" destId="{17D1BB6C-925C-419F-B8DC-ACB0A67BED08}" srcOrd="0" destOrd="0" presId="urn:microsoft.com/office/officeart/2005/8/layout/hierarchy3"/>
    <dgm:cxn modelId="{B32D0FE7-B5B6-4D3E-A9C9-651A2DEC6A9E}" type="presParOf" srcId="{17D1BB6C-925C-419F-B8DC-ACB0A67BED08}" destId="{FD7A2E11-9FD1-434A-BA27-E5C82FDD5828}" srcOrd="0" destOrd="0" presId="urn:microsoft.com/office/officeart/2005/8/layout/hierarchy3"/>
    <dgm:cxn modelId="{5C14DCA7-CD6E-4B70-9322-DC5E12FFCE52}" type="presParOf" srcId="{17D1BB6C-925C-419F-B8DC-ACB0A67BED08}" destId="{5D9979E8-AF44-4CB3-8CE0-DA6E02CD3499}" srcOrd="1" destOrd="0" presId="urn:microsoft.com/office/officeart/2005/8/layout/hierarchy3"/>
    <dgm:cxn modelId="{0BFFC1E6-72B4-4F26-B126-9794808926E8}" type="presParOf" srcId="{4FE0A83E-6614-4C7B-AEF0-5BE1F1A3E5A3}" destId="{D449EF2E-741D-44B5-834C-95738BA8730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C69B0-7942-49CA-8C8A-D4386688D1C9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8D8271B-FF91-422B-8A77-CBC17BBA9C68}">
      <dgm:prSet phldrT="[Text]"/>
      <dgm:spPr/>
      <dgm:t>
        <a:bodyPr/>
        <a:lstStyle/>
        <a:p>
          <a:r>
            <a:rPr lang="en-US"/>
            <a:t>How do I find QMW?</a:t>
          </a:r>
        </a:p>
      </dgm:t>
    </dgm:pt>
    <dgm:pt modelId="{474F4699-1C4E-475D-81AF-9D40DC1C73EB}" type="parTrans" cxnId="{5FDCBCD8-4AD7-46EC-819A-C96962E37EE0}">
      <dgm:prSet/>
      <dgm:spPr/>
    </dgm:pt>
    <dgm:pt modelId="{C20494B9-B5E6-4AE6-A348-6C1DE36398D6}" type="sibTrans" cxnId="{5FDCBCD8-4AD7-46EC-819A-C96962E37EE0}">
      <dgm:prSet/>
      <dgm:spPr/>
    </dgm:pt>
    <dgm:pt modelId="{77894D72-6715-4D41-B1EC-264E4F853C2D}">
      <dgm:prSet phldrT="[Text]"/>
      <dgm:spPr/>
      <dgm:t>
        <a:bodyPr/>
        <a:lstStyle/>
        <a:p>
          <a:r>
            <a:rPr lang="en-US"/>
            <a:t>How do I approach them?</a:t>
          </a:r>
        </a:p>
      </dgm:t>
    </dgm:pt>
    <dgm:pt modelId="{716E20A3-C0ED-4AF1-B614-E3B0813350EB}" type="parTrans" cxnId="{4A95DF88-F153-4158-B2CB-B8EEA3919F33}">
      <dgm:prSet/>
      <dgm:spPr/>
    </dgm:pt>
    <dgm:pt modelId="{D6647F68-5811-4509-92CD-79ADE688138D}" type="sibTrans" cxnId="{4A95DF88-F153-4158-B2CB-B8EEA3919F33}">
      <dgm:prSet/>
      <dgm:spPr/>
    </dgm:pt>
    <dgm:pt modelId="{F8C67A10-FFBF-4B80-95EC-772FF3B52E56}">
      <dgm:prSet phldrT="[Text]"/>
      <dgm:spPr/>
      <dgm:t>
        <a:bodyPr/>
        <a:lstStyle/>
        <a:p>
          <a:r>
            <a:rPr lang="en-US"/>
            <a:t>How do I serve them?</a:t>
          </a:r>
        </a:p>
      </dgm:t>
    </dgm:pt>
    <dgm:pt modelId="{5930B143-6F14-4046-A1F5-93CA60721AC1}" type="parTrans" cxnId="{A207F207-880B-4486-BB50-4EB8463E3352}">
      <dgm:prSet/>
      <dgm:spPr/>
    </dgm:pt>
    <dgm:pt modelId="{6D88FEDB-D209-4397-A987-318CE5F28DC9}" type="sibTrans" cxnId="{A207F207-880B-4486-BB50-4EB8463E3352}">
      <dgm:prSet/>
      <dgm:spPr/>
    </dgm:pt>
    <dgm:pt modelId="{B441AEB9-57EB-431E-9CCD-D801279F865C}" type="pres">
      <dgm:prSet presAssocID="{D9BC69B0-7942-49CA-8C8A-D4386688D1C9}" presName="vert0" presStyleCnt="0">
        <dgm:presLayoutVars>
          <dgm:dir/>
          <dgm:animOne val="branch"/>
          <dgm:animLvl val="lvl"/>
        </dgm:presLayoutVars>
      </dgm:prSet>
      <dgm:spPr/>
    </dgm:pt>
    <dgm:pt modelId="{53AAB437-CD57-4D1D-879D-8F54104E06BE}" type="pres">
      <dgm:prSet presAssocID="{58D8271B-FF91-422B-8A77-CBC17BBA9C68}" presName="thickLine" presStyleLbl="alignNode1" presStyleIdx="0" presStyleCnt="3"/>
      <dgm:spPr/>
    </dgm:pt>
    <dgm:pt modelId="{853CCABA-502A-4BD9-8114-6B82B8F4299F}" type="pres">
      <dgm:prSet presAssocID="{58D8271B-FF91-422B-8A77-CBC17BBA9C68}" presName="horz1" presStyleCnt="0"/>
      <dgm:spPr/>
    </dgm:pt>
    <dgm:pt modelId="{B42462A1-A4E3-4388-8AD3-7336ACE81B52}" type="pres">
      <dgm:prSet presAssocID="{58D8271B-FF91-422B-8A77-CBC17BBA9C68}" presName="tx1" presStyleLbl="revTx" presStyleIdx="0" presStyleCnt="3"/>
      <dgm:spPr/>
    </dgm:pt>
    <dgm:pt modelId="{FD44805D-2B1B-49DE-AD78-6658D4C7A946}" type="pres">
      <dgm:prSet presAssocID="{58D8271B-FF91-422B-8A77-CBC17BBA9C68}" presName="vert1" presStyleCnt="0"/>
      <dgm:spPr/>
    </dgm:pt>
    <dgm:pt modelId="{63FC2D91-74CB-4BAC-9BBC-18FA7E839820}" type="pres">
      <dgm:prSet presAssocID="{77894D72-6715-4D41-B1EC-264E4F853C2D}" presName="thickLine" presStyleLbl="alignNode1" presStyleIdx="1" presStyleCnt="3"/>
      <dgm:spPr/>
    </dgm:pt>
    <dgm:pt modelId="{34CC2247-182C-4F12-82F6-E0341C89F5E8}" type="pres">
      <dgm:prSet presAssocID="{77894D72-6715-4D41-B1EC-264E4F853C2D}" presName="horz1" presStyleCnt="0"/>
      <dgm:spPr/>
    </dgm:pt>
    <dgm:pt modelId="{723800C2-4880-4ABC-9533-EEF4F2C20AAE}" type="pres">
      <dgm:prSet presAssocID="{77894D72-6715-4D41-B1EC-264E4F853C2D}" presName="tx1" presStyleLbl="revTx" presStyleIdx="1" presStyleCnt="3"/>
      <dgm:spPr/>
    </dgm:pt>
    <dgm:pt modelId="{6E950E5F-178C-4DDF-8FD2-C32647806644}" type="pres">
      <dgm:prSet presAssocID="{77894D72-6715-4D41-B1EC-264E4F853C2D}" presName="vert1" presStyleCnt="0"/>
      <dgm:spPr/>
    </dgm:pt>
    <dgm:pt modelId="{C378727A-2E4A-4992-A5CD-E8059329CA89}" type="pres">
      <dgm:prSet presAssocID="{F8C67A10-FFBF-4B80-95EC-772FF3B52E56}" presName="thickLine" presStyleLbl="alignNode1" presStyleIdx="2" presStyleCnt="3"/>
      <dgm:spPr/>
    </dgm:pt>
    <dgm:pt modelId="{C84134F7-3908-4343-8290-502F58BAF45F}" type="pres">
      <dgm:prSet presAssocID="{F8C67A10-FFBF-4B80-95EC-772FF3B52E56}" presName="horz1" presStyleCnt="0"/>
      <dgm:spPr/>
    </dgm:pt>
    <dgm:pt modelId="{F8D700EE-2204-4F8D-A127-FF3CBB0FE743}" type="pres">
      <dgm:prSet presAssocID="{F8C67A10-FFBF-4B80-95EC-772FF3B52E56}" presName="tx1" presStyleLbl="revTx" presStyleIdx="2" presStyleCnt="3"/>
      <dgm:spPr/>
    </dgm:pt>
    <dgm:pt modelId="{69625F9C-1E72-4B4B-B1C6-A9BC807DB0D1}" type="pres">
      <dgm:prSet presAssocID="{F8C67A10-FFBF-4B80-95EC-772FF3B52E56}" presName="vert1" presStyleCnt="0"/>
      <dgm:spPr/>
    </dgm:pt>
  </dgm:ptLst>
  <dgm:cxnLst>
    <dgm:cxn modelId="{A207F207-880B-4486-BB50-4EB8463E3352}" srcId="{D9BC69B0-7942-49CA-8C8A-D4386688D1C9}" destId="{F8C67A10-FFBF-4B80-95EC-772FF3B52E56}" srcOrd="2" destOrd="0" parTransId="{5930B143-6F14-4046-A1F5-93CA60721AC1}" sibTransId="{6D88FEDB-D209-4397-A987-318CE5F28DC9}"/>
    <dgm:cxn modelId="{8587DB47-C0F3-4A4C-8384-E8E56A16EF86}" type="presOf" srcId="{D9BC69B0-7942-49CA-8C8A-D4386688D1C9}" destId="{B441AEB9-57EB-431E-9CCD-D801279F865C}" srcOrd="0" destOrd="0" presId="urn:microsoft.com/office/officeart/2008/layout/LinedList"/>
    <dgm:cxn modelId="{BAAB4C5C-F64F-4AB0-87CA-9CED27AC47C6}" type="presOf" srcId="{F8C67A10-FFBF-4B80-95EC-772FF3B52E56}" destId="{F8D700EE-2204-4F8D-A127-FF3CBB0FE743}" srcOrd="0" destOrd="0" presId="urn:microsoft.com/office/officeart/2008/layout/LinedList"/>
    <dgm:cxn modelId="{4A95DF88-F153-4158-B2CB-B8EEA3919F33}" srcId="{D9BC69B0-7942-49CA-8C8A-D4386688D1C9}" destId="{77894D72-6715-4D41-B1EC-264E4F853C2D}" srcOrd="1" destOrd="0" parTransId="{716E20A3-C0ED-4AF1-B614-E3B0813350EB}" sibTransId="{D6647F68-5811-4509-92CD-79ADE688138D}"/>
    <dgm:cxn modelId="{C21999A1-C8D6-406C-A45C-94B44C168DEF}" type="presOf" srcId="{77894D72-6715-4D41-B1EC-264E4F853C2D}" destId="{723800C2-4880-4ABC-9533-EEF4F2C20AAE}" srcOrd="0" destOrd="0" presId="urn:microsoft.com/office/officeart/2008/layout/LinedList"/>
    <dgm:cxn modelId="{6DA3F6A7-104B-4C5B-9F29-A88758B90B4F}" type="presOf" srcId="{58D8271B-FF91-422B-8A77-CBC17BBA9C68}" destId="{B42462A1-A4E3-4388-8AD3-7336ACE81B52}" srcOrd="0" destOrd="0" presId="urn:microsoft.com/office/officeart/2008/layout/LinedList"/>
    <dgm:cxn modelId="{5FDCBCD8-4AD7-46EC-819A-C96962E37EE0}" srcId="{D9BC69B0-7942-49CA-8C8A-D4386688D1C9}" destId="{58D8271B-FF91-422B-8A77-CBC17BBA9C68}" srcOrd="0" destOrd="0" parTransId="{474F4699-1C4E-475D-81AF-9D40DC1C73EB}" sibTransId="{C20494B9-B5E6-4AE6-A348-6C1DE36398D6}"/>
    <dgm:cxn modelId="{1078B8C8-2430-4665-A58D-A11D057B45C7}" type="presParOf" srcId="{B441AEB9-57EB-431E-9CCD-D801279F865C}" destId="{53AAB437-CD57-4D1D-879D-8F54104E06BE}" srcOrd="0" destOrd="0" presId="urn:microsoft.com/office/officeart/2008/layout/LinedList"/>
    <dgm:cxn modelId="{C60C2797-55BD-4EEB-9346-ED8D5E27D00D}" type="presParOf" srcId="{B441AEB9-57EB-431E-9CCD-D801279F865C}" destId="{853CCABA-502A-4BD9-8114-6B82B8F4299F}" srcOrd="1" destOrd="0" presId="urn:microsoft.com/office/officeart/2008/layout/LinedList"/>
    <dgm:cxn modelId="{9513861D-B6F0-4646-BDCA-D44D43D87D45}" type="presParOf" srcId="{853CCABA-502A-4BD9-8114-6B82B8F4299F}" destId="{B42462A1-A4E3-4388-8AD3-7336ACE81B52}" srcOrd="0" destOrd="0" presId="urn:microsoft.com/office/officeart/2008/layout/LinedList"/>
    <dgm:cxn modelId="{DB1E32D9-FDF8-4ABA-A520-8EC3985F778F}" type="presParOf" srcId="{853CCABA-502A-4BD9-8114-6B82B8F4299F}" destId="{FD44805D-2B1B-49DE-AD78-6658D4C7A946}" srcOrd="1" destOrd="0" presId="urn:microsoft.com/office/officeart/2008/layout/LinedList"/>
    <dgm:cxn modelId="{6DA14069-3497-4510-B67D-212765BE06A7}" type="presParOf" srcId="{B441AEB9-57EB-431E-9CCD-D801279F865C}" destId="{63FC2D91-74CB-4BAC-9BBC-18FA7E839820}" srcOrd="2" destOrd="0" presId="urn:microsoft.com/office/officeart/2008/layout/LinedList"/>
    <dgm:cxn modelId="{95301F4C-78E2-4483-B288-431ADDFE29F0}" type="presParOf" srcId="{B441AEB9-57EB-431E-9CCD-D801279F865C}" destId="{34CC2247-182C-4F12-82F6-E0341C89F5E8}" srcOrd="3" destOrd="0" presId="urn:microsoft.com/office/officeart/2008/layout/LinedList"/>
    <dgm:cxn modelId="{3FFDB0A2-69F4-4E4A-A5F5-5428CB41E5EA}" type="presParOf" srcId="{34CC2247-182C-4F12-82F6-E0341C89F5E8}" destId="{723800C2-4880-4ABC-9533-EEF4F2C20AAE}" srcOrd="0" destOrd="0" presId="urn:microsoft.com/office/officeart/2008/layout/LinedList"/>
    <dgm:cxn modelId="{0EABAC9F-68C6-4A58-BB0E-A66B48C88F30}" type="presParOf" srcId="{34CC2247-182C-4F12-82F6-E0341C89F5E8}" destId="{6E950E5F-178C-4DDF-8FD2-C32647806644}" srcOrd="1" destOrd="0" presId="urn:microsoft.com/office/officeart/2008/layout/LinedList"/>
    <dgm:cxn modelId="{46E95DFD-ECA5-4A2A-BC92-A35D42A59942}" type="presParOf" srcId="{B441AEB9-57EB-431E-9CCD-D801279F865C}" destId="{C378727A-2E4A-4992-A5CD-E8059329CA89}" srcOrd="4" destOrd="0" presId="urn:microsoft.com/office/officeart/2008/layout/LinedList"/>
    <dgm:cxn modelId="{13D86A60-C81C-4F1C-9C59-1A44BC4D0246}" type="presParOf" srcId="{B441AEB9-57EB-431E-9CCD-D801279F865C}" destId="{C84134F7-3908-4343-8290-502F58BAF45F}" srcOrd="5" destOrd="0" presId="urn:microsoft.com/office/officeart/2008/layout/LinedList"/>
    <dgm:cxn modelId="{8A7AD454-6C57-48A6-97E4-12FDC64D4970}" type="presParOf" srcId="{C84134F7-3908-4343-8290-502F58BAF45F}" destId="{F8D700EE-2204-4F8D-A127-FF3CBB0FE743}" srcOrd="0" destOrd="0" presId="urn:microsoft.com/office/officeart/2008/layout/LinedList"/>
    <dgm:cxn modelId="{C3DCF81A-F90B-4BBA-887F-858A6265CA10}" type="presParOf" srcId="{C84134F7-3908-4343-8290-502F58BAF45F}" destId="{69625F9C-1E72-4B4B-B1C6-A9BC807DB0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3A1260-0D98-407C-8212-31E6460FEAD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AFE89F-2453-46E2-9E48-C9305430EE61}">
      <dgm:prSet/>
      <dgm:spPr/>
      <dgm:t>
        <a:bodyPr/>
        <a:lstStyle/>
        <a:p>
          <a:r>
            <a:rPr lang="en-US" b="0" i="0"/>
            <a:t>What is a QMW?</a:t>
          </a:r>
          <a:endParaRPr lang="en-US"/>
        </a:p>
      </dgm:t>
    </dgm:pt>
    <dgm:pt modelId="{946E5D4A-9B36-4169-B3FF-CF1DEEA84941}" type="parTrans" cxnId="{562C7458-4AE1-4E06-A4CF-D55CD366CAC6}">
      <dgm:prSet/>
      <dgm:spPr/>
      <dgm:t>
        <a:bodyPr/>
        <a:lstStyle/>
        <a:p>
          <a:endParaRPr lang="en-US"/>
        </a:p>
      </dgm:t>
    </dgm:pt>
    <dgm:pt modelId="{FB3B81C3-CD37-4839-BFD6-E6113C8A42BD}" type="sibTrans" cxnId="{562C7458-4AE1-4E06-A4CF-D55CD366CAC6}">
      <dgm:prSet/>
      <dgm:spPr/>
      <dgm:t>
        <a:bodyPr/>
        <a:lstStyle/>
        <a:p>
          <a:endParaRPr lang="en-US"/>
        </a:p>
      </dgm:t>
    </dgm:pt>
    <dgm:pt modelId="{6266CF4B-0641-4C39-8DB7-4FC88FF1D326}">
      <dgm:prSet/>
      <dgm:spPr/>
      <dgm:t>
        <a:bodyPr/>
        <a:lstStyle/>
        <a:p>
          <a:r>
            <a:rPr lang="en-US" b="0" i="0"/>
            <a:t>Qualifying Migratory Worker</a:t>
          </a:r>
          <a:endParaRPr lang="en-US"/>
        </a:p>
      </dgm:t>
    </dgm:pt>
    <dgm:pt modelId="{50C22D0F-91F1-4986-9073-B9BE68E568C0}" type="parTrans" cxnId="{A857CF43-D808-42B9-9D37-0EFA922DF594}">
      <dgm:prSet/>
      <dgm:spPr/>
      <dgm:t>
        <a:bodyPr/>
        <a:lstStyle/>
        <a:p>
          <a:endParaRPr lang="en-US"/>
        </a:p>
      </dgm:t>
    </dgm:pt>
    <dgm:pt modelId="{78E80689-52C3-408D-96E0-D4D865C30AA8}" type="sibTrans" cxnId="{A857CF43-D808-42B9-9D37-0EFA922DF594}">
      <dgm:prSet/>
      <dgm:spPr/>
      <dgm:t>
        <a:bodyPr/>
        <a:lstStyle/>
        <a:p>
          <a:endParaRPr lang="en-US"/>
        </a:p>
      </dgm:t>
    </dgm:pt>
    <dgm:pt modelId="{52E8623D-A140-4731-A555-E5D538EBCD0D}" type="pres">
      <dgm:prSet presAssocID="{373A1260-0D98-407C-8212-31E6460FEAD9}" presName="linear" presStyleCnt="0">
        <dgm:presLayoutVars>
          <dgm:animLvl val="lvl"/>
          <dgm:resizeHandles val="exact"/>
        </dgm:presLayoutVars>
      </dgm:prSet>
      <dgm:spPr/>
    </dgm:pt>
    <dgm:pt modelId="{BE60892A-F02C-4F70-85D9-B96CC27B0842}" type="pres">
      <dgm:prSet presAssocID="{2DAFE89F-2453-46E2-9E48-C9305430EE6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104DCC4-1FB0-4740-9587-12D20D4DA1BE}" type="pres">
      <dgm:prSet presAssocID="{2DAFE89F-2453-46E2-9E48-C9305430EE6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857CF43-D808-42B9-9D37-0EFA922DF594}" srcId="{2DAFE89F-2453-46E2-9E48-C9305430EE61}" destId="{6266CF4B-0641-4C39-8DB7-4FC88FF1D326}" srcOrd="0" destOrd="0" parTransId="{50C22D0F-91F1-4986-9073-B9BE68E568C0}" sibTransId="{78E80689-52C3-408D-96E0-D4D865C30AA8}"/>
    <dgm:cxn modelId="{562C7458-4AE1-4E06-A4CF-D55CD366CAC6}" srcId="{373A1260-0D98-407C-8212-31E6460FEAD9}" destId="{2DAFE89F-2453-46E2-9E48-C9305430EE61}" srcOrd="0" destOrd="0" parTransId="{946E5D4A-9B36-4169-B3FF-CF1DEEA84941}" sibTransId="{FB3B81C3-CD37-4839-BFD6-E6113C8A42BD}"/>
    <dgm:cxn modelId="{D0506DAE-B096-45F6-8B99-F213FFE3BE63}" type="presOf" srcId="{2DAFE89F-2453-46E2-9E48-C9305430EE61}" destId="{BE60892A-F02C-4F70-85D9-B96CC27B0842}" srcOrd="0" destOrd="0" presId="urn:microsoft.com/office/officeart/2005/8/layout/vList2"/>
    <dgm:cxn modelId="{11012CB3-4D8D-4498-BE7B-800EBC9C4204}" type="presOf" srcId="{6266CF4B-0641-4C39-8DB7-4FC88FF1D326}" destId="{B104DCC4-1FB0-4740-9587-12D20D4DA1BE}" srcOrd="0" destOrd="0" presId="urn:microsoft.com/office/officeart/2005/8/layout/vList2"/>
    <dgm:cxn modelId="{17ACE9DC-7508-4E55-8B55-C7702C694BB9}" type="presOf" srcId="{373A1260-0D98-407C-8212-31E6460FEAD9}" destId="{52E8623D-A140-4731-A555-E5D538EBCD0D}" srcOrd="0" destOrd="0" presId="urn:microsoft.com/office/officeart/2005/8/layout/vList2"/>
    <dgm:cxn modelId="{19F1E38E-E8C6-4FD2-874D-FEBE3AAB2549}" type="presParOf" srcId="{52E8623D-A140-4731-A555-E5D538EBCD0D}" destId="{BE60892A-F02C-4F70-85D9-B96CC27B0842}" srcOrd="0" destOrd="0" presId="urn:microsoft.com/office/officeart/2005/8/layout/vList2"/>
    <dgm:cxn modelId="{CFA9D1B6-015A-43E0-8FED-96E2B9902910}" type="presParOf" srcId="{52E8623D-A140-4731-A555-E5D538EBCD0D}" destId="{B104DCC4-1FB0-4740-9587-12D20D4DA1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066ABD-A847-4B88-841A-E4EF9574F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98862C-2BE5-4742-ACC3-EB703F330B5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Out on the town </a:t>
          </a:r>
          <a:endParaRPr lang="en-US" sz="3000">
            <a:solidFill>
              <a:schemeClr val="tx1"/>
            </a:solidFill>
            <a:latin typeface="Century Gothic"/>
          </a:endParaRPr>
        </a:p>
      </dgm:t>
    </dgm:pt>
    <dgm:pt modelId="{6FD9EA4C-9DD0-429F-B64A-19EACCBB61A8}" type="parTrans" cxnId="{A32D84A5-4377-47E6-8C67-BA307E584CF7}">
      <dgm:prSet/>
      <dgm:spPr/>
      <dgm:t>
        <a:bodyPr/>
        <a:lstStyle/>
        <a:p>
          <a:endParaRPr lang="en-US"/>
        </a:p>
      </dgm:t>
    </dgm:pt>
    <dgm:pt modelId="{5A69A04E-82F1-499F-B74A-75EDFA139CA9}" type="sibTrans" cxnId="{A32D84A5-4377-47E6-8C67-BA307E584CF7}">
      <dgm:prSet/>
      <dgm:spPr/>
      <dgm:t>
        <a:bodyPr/>
        <a:lstStyle/>
        <a:p>
          <a:endParaRPr lang="en-US"/>
        </a:p>
      </dgm:t>
    </dgm:pt>
    <dgm:pt modelId="{6F4144EE-C1FA-46D0-A993-B9FDA2B56457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Churches</a:t>
          </a:r>
        </a:p>
      </dgm:t>
    </dgm:pt>
    <dgm:pt modelId="{6690C911-1D21-4626-8FDC-4A7227FC3245}" type="parTrans" cxnId="{1DC43A4B-A0EF-433F-BB65-39B3F35BC76C}">
      <dgm:prSet/>
      <dgm:spPr/>
    </dgm:pt>
    <dgm:pt modelId="{A81320CF-6B93-46F0-AF2B-CFE695C5F7BC}" type="sibTrans" cxnId="{1DC43A4B-A0EF-433F-BB65-39B3F35BC76C}">
      <dgm:prSet/>
      <dgm:spPr/>
    </dgm:pt>
    <dgm:pt modelId="{5C5B3CE1-864A-4EF3-A361-034A98202818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Driving around </a:t>
          </a:r>
        </a:p>
      </dgm:t>
    </dgm:pt>
    <dgm:pt modelId="{BEEA367A-C2EB-4ACC-8526-EFD030EE9EA4}" type="parTrans" cxnId="{9A71FB93-101A-401B-9C9D-6D2353E62426}">
      <dgm:prSet/>
      <dgm:spPr/>
    </dgm:pt>
    <dgm:pt modelId="{221DBA4F-A5AC-4C11-94B8-E0887DFF4132}" type="sibTrans" cxnId="{9A71FB93-101A-401B-9C9D-6D2353E62426}">
      <dgm:prSet/>
      <dgm:spPr/>
    </dgm:pt>
    <dgm:pt modelId="{113BD949-EA93-4931-85D6-DDF1F5995DA5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Laundry mats </a:t>
          </a:r>
        </a:p>
      </dgm:t>
    </dgm:pt>
    <dgm:pt modelId="{F73BC99E-BAFC-4C25-B2ED-9507A654808A}" type="parTrans" cxnId="{6ED9C546-C3CC-43C2-808E-5B6C79DE3BA3}">
      <dgm:prSet/>
      <dgm:spPr/>
    </dgm:pt>
    <dgm:pt modelId="{6BB3F780-063A-46ED-85FD-DAC79BB4E57A}" type="sibTrans" cxnId="{6ED9C546-C3CC-43C2-808E-5B6C79DE3BA3}">
      <dgm:prSet/>
      <dgm:spPr/>
    </dgm:pt>
    <dgm:pt modelId="{B17DCF85-60FD-4E79-8148-10A2D35C2AF2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Mexican Stores </a:t>
          </a:r>
        </a:p>
      </dgm:t>
    </dgm:pt>
    <dgm:pt modelId="{73DD39DD-DF60-4F69-86AC-EB6263F5C3AE}" type="parTrans" cxnId="{8242A348-52EF-4AD6-8D1C-AE966C762A9F}">
      <dgm:prSet/>
      <dgm:spPr/>
    </dgm:pt>
    <dgm:pt modelId="{9205771C-157D-418A-9B64-B318F6EC8C84}" type="sibTrans" cxnId="{8242A348-52EF-4AD6-8D1C-AE966C762A9F}">
      <dgm:prSet/>
      <dgm:spPr/>
    </dgm:pt>
    <dgm:pt modelId="{4DC7DA62-DFC4-48EE-8431-8FA84982C7C0}" type="pres">
      <dgm:prSet presAssocID="{B8066ABD-A847-4B88-841A-E4EF9574FA30}" presName="linear" presStyleCnt="0">
        <dgm:presLayoutVars>
          <dgm:animLvl val="lvl"/>
          <dgm:resizeHandles val="exact"/>
        </dgm:presLayoutVars>
      </dgm:prSet>
      <dgm:spPr/>
    </dgm:pt>
    <dgm:pt modelId="{E65A2BDC-A411-40BB-B9D8-51AF4A798FF9}" type="pres">
      <dgm:prSet presAssocID="{DD98862C-2BE5-4742-ACC3-EB703F330B5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5AACE7C-2CEC-416E-B406-F3B52A60DCA7}" type="pres">
      <dgm:prSet presAssocID="{DD98862C-2BE5-4742-ACC3-EB703F330B5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ED9C546-C3CC-43C2-808E-5B6C79DE3BA3}" srcId="{DD98862C-2BE5-4742-ACC3-EB703F330B5E}" destId="{113BD949-EA93-4931-85D6-DDF1F5995DA5}" srcOrd="1" destOrd="0" parTransId="{F73BC99E-BAFC-4C25-B2ED-9507A654808A}" sibTransId="{6BB3F780-063A-46ED-85FD-DAC79BB4E57A}"/>
    <dgm:cxn modelId="{8242A348-52EF-4AD6-8D1C-AE966C762A9F}" srcId="{DD98862C-2BE5-4742-ACC3-EB703F330B5E}" destId="{B17DCF85-60FD-4E79-8148-10A2D35C2AF2}" srcOrd="0" destOrd="0" parTransId="{73DD39DD-DF60-4F69-86AC-EB6263F5C3AE}" sibTransId="{9205771C-157D-418A-9B64-B318F6EC8C84}"/>
    <dgm:cxn modelId="{1DC43A4B-A0EF-433F-BB65-39B3F35BC76C}" srcId="{DD98862C-2BE5-4742-ACC3-EB703F330B5E}" destId="{6F4144EE-C1FA-46D0-A993-B9FDA2B56457}" srcOrd="3" destOrd="0" parTransId="{6690C911-1D21-4626-8FDC-4A7227FC3245}" sibTransId="{A81320CF-6B93-46F0-AF2B-CFE695C5F7BC}"/>
    <dgm:cxn modelId="{7419DB61-CCB7-4E6F-9CE6-88C513B135B9}" type="presOf" srcId="{DD98862C-2BE5-4742-ACC3-EB703F330B5E}" destId="{E65A2BDC-A411-40BB-B9D8-51AF4A798FF9}" srcOrd="0" destOrd="0" presId="urn:microsoft.com/office/officeart/2005/8/layout/vList2"/>
    <dgm:cxn modelId="{889C3E7D-FD62-4A2B-9F4A-FD11C1D81F6A}" type="presOf" srcId="{6F4144EE-C1FA-46D0-A993-B9FDA2B56457}" destId="{65AACE7C-2CEC-416E-B406-F3B52A60DCA7}" srcOrd="0" destOrd="3" presId="urn:microsoft.com/office/officeart/2005/8/layout/vList2"/>
    <dgm:cxn modelId="{9A71FB93-101A-401B-9C9D-6D2353E62426}" srcId="{DD98862C-2BE5-4742-ACC3-EB703F330B5E}" destId="{5C5B3CE1-864A-4EF3-A361-034A98202818}" srcOrd="2" destOrd="0" parTransId="{BEEA367A-C2EB-4ACC-8526-EFD030EE9EA4}" sibTransId="{221DBA4F-A5AC-4C11-94B8-E0887DFF4132}"/>
    <dgm:cxn modelId="{A32D84A5-4377-47E6-8C67-BA307E584CF7}" srcId="{B8066ABD-A847-4B88-841A-E4EF9574FA30}" destId="{DD98862C-2BE5-4742-ACC3-EB703F330B5E}" srcOrd="0" destOrd="0" parTransId="{6FD9EA4C-9DD0-429F-B64A-19EACCBB61A8}" sibTransId="{5A69A04E-82F1-499F-B74A-75EDFA139CA9}"/>
    <dgm:cxn modelId="{3B2053CB-A3BE-4984-99C7-7FF722069E0A}" type="presOf" srcId="{B17DCF85-60FD-4E79-8148-10A2D35C2AF2}" destId="{65AACE7C-2CEC-416E-B406-F3B52A60DCA7}" srcOrd="0" destOrd="0" presId="urn:microsoft.com/office/officeart/2005/8/layout/vList2"/>
    <dgm:cxn modelId="{D0552BD7-8EB3-44C0-B51F-36AC88F31AA9}" type="presOf" srcId="{5C5B3CE1-864A-4EF3-A361-034A98202818}" destId="{65AACE7C-2CEC-416E-B406-F3B52A60DCA7}" srcOrd="0" destOrd="2" presId="urn:microsoft.com/office/officeart/2005/8/layout/vList2"/>
    <dgm:cxn modelId="{FF7416DB-2D55-4FD5-A0E3-6492691637DD}" type="presOf" srcId="{113BD949-EA93-4931-85D6-DDF1F5995DA5}" destId="{65AACE7C-2CEC-416E-B406-F3B52A60DCA7}" srcOrd="0" destOrd="1" presId="urn:microsoft.com/office/officeart/2005/8/layout/vList2"/>
    <dgm:cxn modelId="{51156CFE-3807-4F35-A6D6-36A4463FFF55}" type="presOf" srcId="{B8066ABD-A847-4B88-841A-E4EF9574FA30}" destId="{4DC7DA62-DFC4-48EE-8431-8FA84982C7C0}" srcOrd="0" destOrd="0" presId="urn:microsoft.com/office/officeart/2005/8/layout/vList2"/>
    <dgm:cxn modelId="{99BC01D8-7D50-4F9D-BFF6-090C77B72CE3}" type="presParOf" srcId="{4DC7DA62-DFC4-48EE-8431-8FA84982C7C0}" destId="{E65A2BDC-A411-40BB-B9D8-51AF4A798FF9}" srcOrd="0" destOrd="0" presId="urn:microsoft.com/office/officeart/2005/8/layout/vList2"/>
    <dgm:cxn modelId="{16DF5BD4-3E16-4231-9F54-BA07008DA96C}" type="presParOf" srcId="{4DC7DA62-DFC4-48EE-8431-8FA84982C7C0}" destId="{65AACE7C-2CEC-416E-B406-F3B52A60DCA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024EB6-295C-4D14-A324-E4FAF713EE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7E4E3-7364-43F2-8419-9B5A7694AE92}">
      <dgm:prSet/>
      <dgm:spPr/>
      <dgm:t>
        <a:bodyPr/>
        <a:lstStyle/>
        <a:p>
          <a:r>
            <a:rPr lang="en-US" b="0" i="0"/>
            <a:t>Networking</a:t>
          </a:r>
          <a:endParaRPr lang="en-US"/>
        </a:p>
      </dgm:t>
    </dgm:pt>
    <dgm:pt modelId="{9001E525-11FD-45ED-A122-1AF198EE55F2}" type="parTrans" cxnId="{63B4674E-3468-4F1C-BE5E-BC4128D67C32}">
      <dgm:prSet/>
      <dgm:spPr/>
      <dgm:t>
        <a:bodyPr/>
        <a:lstStyle/>
        <a:p>
          <a:endParaRPr lang="en-US"/>
        </a:p>
      </dgm:t>
    </dgm:pt>
    <dgm:pt modelId="{01B90C69-261A-4905-937F-C6D126227EEB}" type="sibTrans" cxnId="{63B4674E-3468-4F1C-BE5E-BC4128D67C32}">
      <dgm:prSet/>
      <dgm:spPr/>
      <dgm:t>
        <a:bodyPr/>
        <a:lstStyle/>
        <a:p>
          <a:endParaRPr lang="en-US"/>
        </a:p>
      </dgm:t>
    </dgm:pt>
    <dgm:pt modelId="{9D34AF07-571F-424A-B359-EB37C3A77E7A}">
      <dgm:prSet/>
      <dgm:spPr/>
      <dgm:t>
        <a:bodyPr/>
        <a:lstStyle/>
        <a:p>
          <a:r>
            <a:rPr lang="en-US" b="0" i="0"/>
            <a:t>Schools</a:t>
          </a:r>
          <a:endParaRPr lang="en-US"/>
        </a:p>
      </dgm:t>
    </dgm:pt>
    <dgm:pt modelId="{8549F74C-057A-430C-BAE4-6671CD097472}" type="parTrans" cxnId="{33B22AC6-80EC-43C1-80C5-A74267D854AB}">
      <dgm:prSet/>
      <dgm:spPr/>
      <dgm:t>
        <a:bodyPr/>
        <a:lstStyle/>
        <a:p>
          <a:endParaRPr lang="en-US"/>
        </a:p>
      </dgm:t>
    </dgm:pt>
    <dgm:pt modelId="{A51E8892-2506-4660-BDDB-36CEED0944F4}" type="sibTrans" cxnId="{33B22AC6-80EC-43C1-80C5-A74267D854AB}">
      <dgm:prSet/>
      <dgm:spPr/>
      <dgm:t>
        <a:bodyPr/>
        <a:lstStyle/>
        <a:p>
          <a:endParaRPr lang="en-US"/>
        </a:p>
      </dgm:t>
    </dgm:pt>
    <dgm:pt modelId="{A45CD347-E371-4AA8-94E7-E7ABFDB5E4B1}">
      <dgm:prSet/>
      <dgm:spPr/>
      <dgm:t>
        <a:bodyPr/>
        <a:lstStyle/>
        <a:p>
          <a:r>
            <a:rPr lang="en-US" b="0" i="0"/>
            <a:t>Clinics/Hospitals</a:t>
          </a:r>
          <a:endParaRPr lang="en-US"/>
        </a:p>
      </dgm:t>
    </dgm:pt>
    <dgm:pt modelId="{FD274E54-4868-40E2-96CC-1270EAE3286F}" type="parTrans" cxnId="{B2F7BC4F-DE92-4967-8463-61AA31EADAC4}">
      <dgm:prSet/>
      <dgm:spPr/>
      <dgm:t>
        <a:bodyPr/>
        <a:lstStyle/>
        <a:p>
          <a:endParaRPr lang="en-US"/>
        </a:p>
      </dgm:t>
    </dgm:pt>
    <dgm:pt modelId="{46555D46-9DA8-43A7-997A-51E25D698D24}" type="sibTrans" cxnId="{B2F7BC4F-DE92-4967-8463-61AA31EADAC4}">
      <dgm:prSet/>
      <dgm:spPr/>
      <dgm:t>
        <a:bodyPr/>
        <a:lstStyle/>
        <a:p>
          <a:endParaRPr lang="en-US"/>
        </a:p>
      </dgm:t>
    </dgm:pt>
    <dgm:pt modelId="{003DE991-5099-4BF8-85EE-5F1B3A366118}">
      <dgm:prSet/>
      <dgm:spPr/>
      <dgm:t>
        <a:bodyPr/>
        <a:lstStyle/>
        <a:p>
          <a:r>
            <a:rPr lang="en-US" b="0" i="0"/>
            <a:t>Business</a:t>
          </a:r>
          <a:endParaRPr lang="en-US"/>
        </a:p>
      </dgm:t>
    </dgm:pt>
    <dgm:pt modelId="{92E95DC4-F12F-414F-8654-9603DCA92A50}" type="parTrans" cxnId="{EDDF2E43-9F4A-4EC2-A93A-ECE5227E91C8}">
      <dgm:prSet/>
      <dgm:spPr/>
      <dgm:t>
        <a:bodyPr/>
        <a:lstStyle/>
        <a:p>
          <a:endParaRPr lang="en-US"/>
        </a:p>
      </dgm:t>
    </dgm:pt>
    <dgm:pt modelId="{E8567EEC-CC74-4ADF-9C50-C973B45D45C4}" type="sibTrans" cxnId="{EDDF2E43-9F4A-4EC2-A93A-ECE5227E91C8}">
      <dgm:prSet/>
      <dgm:spPr/>
      <dgm:t>
        <a:bodyPr/>
        <a:lstStyle/>
        <a:p>
          <a:endParaRPr lang="en-US"/>
        </a:p>
      </dgm:t>
    </dgm:pt>
    <dgm:pt modelId="{F0E93481-041E-466A-8E3E-D8D15A8F0876}">
      <dgm:prSet/>
      <dgm:spPr/>
      <dgm:t>
        <a:bodyPr/>
        <a:lstStyle/>
        <a:p>
          <a:r>
            <a:rPr lang="en-US" b="0" i="0"/>
            <a:t>Local organizations</a:t>
          </a:r>
          <a:endParaRPr lang="en-US"/>
        </a:p>
      </dgm:t>
    </dgm:pt>
    <dgm:pt modelId="{084121E0-8E01-4620-AB7A-3E3C7D28CBEA}" type="parTrans" cxnId="{D22A5E7B-99EB-49AE-B7A9-646E53F4E90A}">
      <dgm:prSet/>
      <dgm:spPr/>
      <dgm:t>
        <a:bodyPr/>
        <a:lstStyle/>
        <a:p>
          <a:endParaRPr lang="en-US"/>
        </a:p>
      </dgm:t>
    </dgm:pt>
    <dgm:pt modelId="{48A998DA-1C48-4DC8-9DB4-508CC66A4D9C}" type="sibTrans" cxnId="{D22A5E7B-99EB-49AE-B7A9-646E53F4E90A}">
      <dgm:prSet/>
      <dgm:spPr/>
      <dgm:t>
        <a:bodyPr/>
        <a:lstStyle/>
        <a:p>
          <a:endParaRPr lang="en-US"/>
        </a:p>
      </dgm:t>
    </dgm:pt>
    <dgm:pt modelId="{96AD2597-18BD-447A-A2C8-1B32F382EF76}" type="pres">
      <dgm:prSet presAssocID="{AF024EB6-295C-4D14-A324-E4FAF713EEAF}" presName="linear" presStyleCnt="0">
        <dgm:presLayoutVars>
          <dgm:animLvl val="lvl"/>
          <dgm:resizeHandles val="exact"/>
        </dgm:presLayoutVars>
      </dgm:prSet>
      <dgm:spPr/>
    </dgm:pt>
    <dgm:pt modelId="{E8F78488-F799-4560-A2D3-6A1748B6CEB3}" type="pres">
      <dgm:prSet presAssocID="{7C17E4E3-7364-43F2-8419-9B5A7694AE9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7C2E4E8-74FB-42E2-80F6-C84D90E8679D}" type="pres">
      <dgm:prSet presAssocID="{7C17E4E3-7364-43F2-8419-9B5A7694AE9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DF2E43-9F4A-4EC2-A93A-ECE5227E91C8}" srcId="{7C17E4E3-7364-43F2-8419-9B5A7694AE92}" destId="{003DE991-5099-4BF8-85EE-5F1B3A366118}" srcOrd="2" destOrd="0" parTransId="{92E95DC4-F12F-414F-8654-9603DCA92A50}" sibTransId="{E8567EEC-CC74-4ADF-9C50-C973B45D45C4}"/>
    <dgm:cxn modelId="{63B4674E-3468-4F1C-BE5E-BC4128D67C32}" srcId="{AF024EB6-295C-4D14-A324-E4FAF713EEAF}" destId="{7C17E4E3-7364-43F2-8419-9B5A7694AE92}" srcOrd="0" destOrd="0" parTransId="{9001E525-11FD-45ED-A122-1AF198EE55F2}" sibTransId="{01B90C69-261A-4905-937F-C6D126227EEB}"/>
    <dgm:cxn modelId="{B2F7BC4F-DE92-4967-8463-61AA31EADAC4}" srcId="{7C17E4E3-7364-43F2-8419-9B5A7694AE92}" destId="{A45CD347-E371-4AA8-94E7-E7ABFDB5E4B1}" srcOrd="1" destOrd="0" parTransId="{FD274E54-4868-40E2-96CC-1270EAE3286F}" sibTransId="{46555D46-9DA8-43A7-997A-51E25D698D24}"/>
    <dgm:cxn modelId="{37490C59-F0F5-40CA-93FF-5E76DB792559}" type="presOf" srcId="{F0E93481-041E-466A-8E3E-D8D15A8F0876}" destId="{47C2E4E8-74FB-42E2-80F6-C84D90E8679D}" srcOrd="0" destOrd="3" presId="urn:microsoft.com/office/officeart/2005/8/layout/vList2"/>
    <dgm:cxn modelId="{4AA9C05C-3807-4BCF-8779-689E214E06BD}" type="presOf" srcId="{7C17E4E3-7364-43F2-8419-9B5A7694AE92}" destId="{E8F78488-F799-4560-A2D3-6A1748B6CEB3}" srcOrd="0" destOrd="0" presId="urn:microsoft.com/office/officeart/2005/8/layout/vList2"/>
    <dgm:cxn modelId="{09429771-11C8-44B7-8692-9A77312A7193}" type="presOf" srcId="{9D34AF07-571F-424A-B359-EB37C3A77E7A}" destId="{47C2E4E8-74FB-42E2-80F6-C84D90E8679D}" srcOrd="0" destOrd="0" presId="urn:microsoft.com/office/officeart/2005/8/layout/vList2"/>
    <dgm:cxn modelId="{D22A5E7B-99EB-49AE-B7A9-646E53F4E90A}" srcId="{7C17E4E3-7364-43F2-8419-9B5A7694AE92}" destId="{F0E93481-041E-466A-8E3E-D8D15A8F0876}" srcOrd="3" destOrd="0" parTransId="{084121E0-8E01-4620-AB7A-3E3C7D28CBEA}" sibTransId="{48A998DA-1C48-4DC8-9DB4-508CC66A4D9C}"/>
    <dgm:cxn modelId="{10DB5D8F-493D-4376-BD2F-77A3D31487C9}" type="presOf" srcId="{003DE991-5099-4BF8-85EE-5F1B3A366118}" destId="{47C2E4E8-74FB-42E2-80F6-C84D90E8679D}" srcOrd="0" destOrd="2" presId="urn:microsoft.com/office/officeart/2005/8/layout/vList2"/>
    <dgm:cxn modelId="{5FF0DEB0-C2A5-4241-9203-7A7E3E62D58A}" type="presOf" srcId="{A45CD347-E371-4AA8-94E7-E7ABFDB5E4B1}" destId="{47C2E4E8-74FB-42E2-80F6-C84D90E8679D}" srcOrd="0" destOrd="1" presId="urn:microsoft.com/office/officeart/2005/8/layout/vList2"/>
    <dgm:cxn modelId="{33B22AC6-80EC-43C1-80C5-A74267D854AB}" srcId="{7C17E4E3-7364-43F2-8419-9B5A7694AE92}" destId="{9D34AF07-571F-424A-B359-EB37C3A77E7A}" srcOrd="0" destOrd="0" parTransId="{8549F74C-057A-430C-BAE4-6671CD097472}" sibTransId="{A51E8892-2506-4660-BDDB-36CEED0944F4}"/>
    <dgm:cxn modelId="{657C43E4-B10F-4524-A923-D940AA037147}" type="presOf" srcId="{AF024EB6-295C-4D14-A324-E4FAF713EEAF}" destId="{96AD2597-18BD-447A-A2C8-1B32F382EF76}" srcOrd="0" destOrd="0" presId="urn:microsoft.com/office/officeart/2005/8/layout/vList2"/>
    <dgm:cxn modelId="{B168B5BF-EFC8-414B-92F4-C23094DE97FA}" type="presParOf" srcId="{96AD2597-18BD-447A-A2C8-1B32F382EF76}" destId="{E8F78488-F799-4560-A2D3-6A1748B6CEB3}" srcOrd="0" destOrd="0" presId="urn:microsoft.com/office/officeart/2005/8/layout/vList2"/>
    <dgm:cxn modelId="{BBBE243F-9CF5-4C3D-86BA-079CD1142D30}" type="presParOf" srcId="{96AD2597-18BD-447A-A2C8-1B32F382EF76}" destId="{47C2E4E8-74FB-42E2-80F6-C84D90E86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F337E-B7C2-4776-A758-578795C45ABC}" type="doc">
      <dgm:prSet loTypeId="urn:microsoft.com/office/officeart/2005/8/layout/cycle7" loCatId="cycle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34977D-AA0C-4FB0-8EF9-439B30C9535D}">
      <dgm:prSet phldrT="[Text]"/>
      <dgm:spPr/>
      <dgm:t>
        <a:bodyPr/>
        <a:lstStyle/>
        <a:p>
          <a:r>
            <a:rPr lang="en-US"/>
            <a:t>WALMART</a:t>
          </a:r>
        </a:p>
      </dgm:t>
    </dgm:pt>
    <dgm:pt modelId="{229189A5-7B43-4E68-85CF-4C60ED07099A}" type="parTrans" cxnId="{5953B5DE-3FE1-4062-BD08-3F1CA9D9BD07}">
      <dgm:prSet/>
      <dgm:spPr/>
      <dgm:t>
        <a:bodyPr/>
        <a:lstStyle/>
        <a:p>
          <a:endParaRPr lang="en-US"/>
        </a:p>
      </dgm:t>
    </dgm:pt>
    <dgm:pt modelId="{5A36FF1A-D8D5-42BB-9B87-6E0EAF2922C4}" type="sibTrans" cxnId="{5953B5DE-3FE1-4062-BD08-3F1CA9D9BD07}">
      <dgm:prSet/>
      <dgm:spPr/>
      <dgm:t>
        <a:bodyPr/>
        <a:lstStyle/>
        <a:p>
          <a:endParaRPr lang="en-US"/>
        </a:p>
      </dgm:t>
    </dgm:pt>
    <dgm:pt modelId="{579922D8-DE63-4D76-8653-9D8B6519F963}" type="pres">
      <dgm:prSet presAssocID="{706F337E-B7C2-4776-A758-578795C45ABC}" presName="Name0" presStyleCnt="0">
        <dgm:presLayoutVars>
          <dgm:dir/>
          <dgm:resizeHandles val="exact"/>
        </dgm:presLayoutVars>
      </dgm:prSet>
      <dgm:spPr/>
    </dgm:pt>
    <dgm:pt modelId="{DED4F20D-B02C-4D28-9917-D16D6CD3195B}" type="pres">
      <dgm:prSet presAssocID="{EB34977D-AA0C-4FB0-8EF9-439B30C9535D}" presName="node" presStyleLbl="node1" presStyleIdx="0" presStyleCnt="1">
        <dgm:presLayoutVars>
          <dgm:bulletEnabled val="1"/>
        </dgm:presLayoutVars>
      </dgm:prSet>
      <dgm:spPr/>
    </dgm:pt>
  </dgm:ptLst>
  <dgm:cxnLst>
    <dgm:cxn modelId="{22205545-B3D0-4A38-994D-FB85D537F607}" type="presOf" srcId="{EB34977D-AA0C-4FB0-8EF9-439B30C9535D}" destId="{DED4F20D-B02C-4D28-9917-D16D6CD3195B}" srcOrd="0" destOrd="0" presId="urn:microsoft.com/office/officeart/2005/8/layout/cycle7"/>
    <dgm:cxn modelId="{814A575F-46FF-4523-8389-2D232832C5D7}" type="presOf" srcId="{706F337E-B7C2-4776-A758-578795C45ABC}" destId="{579922D8-DE63-4D76-8653-9D8B6519F963}" srcOrd="0" destOrd="0" presId="urn:microsoft.com/office/officeart/2005/8/layout/cycle7"/>
    <dgm:cxn modelId="{5953B5DE-3FE1-4062-BD08-3F1CA9D9BD07}" srcId="{706F337E-B7C2-4776-A758-578795C45ABC}" destId="{EB34977D-AA0C-4FB0-8EF9-439B30C9535D}" srcOrd="0" destOrd="0" parTransId="{229189A5-7B43-4E68-85CF-4C60ED07099A}" sibTransId="{5A36FF1A-D8D5-42BB-9B87-6E0EAF2922C4}"/>
    <dgm:cxn modelId="{4B2D1B1A-59E1-4F18-8E53-1E7F7975DE3C}" type="presParOf" srcId="{579922D8-DE63-4D76-8653-9D8B6519F963}" destId="{DED4F20D-B02C-4D28-9917-D16D6CD3195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568B9-DB64-4A88-ACC6-549A25EB8902}" type="doc">
      <dgm:prSet loTypeId="urn:microsoft.com/office/officeart/2005/8/layout/cycle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13A518-E6D3-4691-AE9F-13FE7F6B0FCD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MSIX</a:t>
          </a:r>
          <a:endParaRPr lang="en-US" sz="3000">
            <a:solidFill>
              <a:schemeClr val="bg1"/>
            </a:solidFill>
            <a:latin typeface="Century Gothic"/>
          </a:endParaRPr>
        </a:p>
      </dgm:t>
    </dgm:pt>
    <dgm:pt modelId="{5A72CA85-6725-4D95-AE11-6DCA958FBEA2}" type="parTrans" cxnId="{043D5CC4-0F7C-4343-806B-CD851A5DDEE3}">
      <dgm:prSet/>
      <dgm:spPr/>
      <dgm:t>
        <a:bodyPr/>
        <a:lstStyle/>
        <a:p>
          <a:endParaRPr lang="en-US"/>
        </a:p>
      </dgm:t>
    </dgm:pt>
    <dgm:pt modelId="{7446F2CF-470F-4A7D-876B-9DF490782859}" type="sibTrans" cxnId="{043D5CC4-0F7C-4343-806B-CD851A5DDEE3}">
      <dgm:prSet/>
      <dgm:spPr/>
      <dgm:t>
        <a:bodyPr/>
        <a:lstStyle/>
        <a:p>
          <a:endParaRPr lang="en-US"/>
        </a:p>
      </dgm:t>
    </dgm:pt>
    <dgm:pt modelId="{1BDC14D7-5962-44D9-8CF0-175D75A8E416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MSIX</a:t>
          </a:r>
        </a:p>
      </dgm:t>
    </dgm:pt>
    <dgm:pt modelId="{7806FE3F-8CCD-47EF-8758-99601DFA5890}" type="parTrans" cxnId="{A5D3F628-72FB-4C4B-8A08-E9F6A9AD3DE9}">
      <dgm:prSet/>
      <dgm:spPr/>
      <dgm:t>
        <a:bodyPr/>
        <a:lstStyle/>
        <a:p>
          <a:endParaRPr lang="en-US"/>
        </a:p>
      </dgm:t>
    </dgm:pt>
    <dgm:pt modelId="{22868112-6684-4EF9-A68E-4E4E9FB0546D}" type="sibTrans" cxnId="{A5D3F628-72FB-4C4B-8A08-E9F6A9AD3DE9}">
      <dgm:prSet/>
      <dgm:spPr/>
      <dgm:t>
        <a:bodyPr/>
        <a:lstStyle/>
        <a:p>
          <a:endParaRPr lang="en-US"/>
        </a:p>
      </dgm:t>
    </dgm:pt>
    <dgm:pt modelId="{F36942C3-C401-4AE4-990E-4EF70FC0A534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MSIX</a:t>
          </a:r>
        </a:p>
      </dgm:t>
    </dgm:pt>
    <dgm:pt modelId="{3FD98057-4ABE-4368-898F-5986C25B00B0}" type="parTrans" cxnId="{E2DBE822-75AF-421B-8B05-E56A1B3B49CE}">
      <dgm:prSet/>
      <dgm:spPr/>
    </dgm:pt>
    <dgm:pt modelId="{4B059386-EF0D-4033-9DB9-DEE9BA8DB216}" type="sibTrans" cxnId="{E2DBE822-75AF-421B-8B05-E56A1B3B49CE}">
      <dgm:prSet/>
      <dgm:spPr/>
    </dgm:pt>
    <dgm:pt modelId="{8524A73A-2167-4B9E-89E9-E7DB7E2DB493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MSIX</a:t>
          </a:r>
        </a:p>
      </dgm:t>
    </dgm:pt>
    <dgm:pt modelId="{250B6AFE-BF19-4C5D-AF66-5E226A80F2C4}" type="parTrans" cxnId="{9677721D-1C81-4A5E-9885-FF66C8C62808}">
      <dgm:prSet/>
      <dgm:spPr/>
    </dgm:pt>
    <dgm:pt modelId="{769D7ACE-5DEC-4C85-A60A-36CF438F6465}" type="sibTrans" cxnId="{9677721D-1C81-4A5E-9885-FF66C8C62808}">
      <dgm:prSet/>
      <dgm:spPr/>
    </dgm:pt>
    <dgm:pt modelId="{A7E8DACE-7FCC-4E74-9A58-4D1064780D71}" type="pres">
      <dgm:prSet presAssocID="{7FB568B9-DB64-4A88-ACC6-549A25EB8902}" presName="cycle" presStyleCnt="0">
        <dgm:presLayoutVars>
          <dgm:dir/>
          <dgm:resizeHandles val="exact"/>
        </dgm:presLayoutVars>
      </dgm:prSet>
      <dgm:spPr/>
    </dgm:pt>
    <dgm:pt modelId="{DB0A100B-0CAA-4D98-A03E-BE91F22E6EEB}" type="pres">
      <dgm:prSet presAssocID="{7B13A518-E6D3-4691-AE9F-13FE7F6B0FCD}" presName="dummy" presStyleCnt="0"/>
      <dgm:spPr/>
    </dgm:pt>
    <dgm:pt modelId="{93266F8B-6A9C-40D7-B716-1DD749F06684}" type="pres">
      <dgm:prSet presAssocID="{7B13A518-E6D3-4691-AE9F-13FE7F6B0FCD}" presName="node" presStyleLbl="revTx" presStyleIdx="0" presStyleCnt="4">
        <dgm:presLayoutVars>
          <dgm:bulletEnabled val="1"/>
        </dgm:presLayoutVars>
      </dgm:prSet>
      <dgm:spPr/>
    </dgm:pt>
    <dgm:pt modelId="{547A5519-FD97-4D2E-B3B9-891C2C5CC848}" type="pres">
      <dgm:prSet presAssocID="{7446F2CF-470F-4A7D-876B-9DF490782859}" presName="sibTrans" presStyleLbl="node1" presStyleIdx="0" presStyleCnt="4"/>
      <dgm:spPr/>
    </dgm:pt>
    <dgm:pt modelId="{344AD5F0-7D91-4E0A-84A2-EDF18A19127B}" type="pres">
      <dgm:prSet presAssocID="{1BDC14D7-5962-44D9-8CF0-175D75A8E416}" presName="dummy" presStyleCnt="0"/>
      <dgm:spPr/>
    </dgm:pt>
    <dgm:pt modelId="{43499A07-7B8B-44EC-A8C0-00028D06D151}" type="pres">
      <dgm:prSet presAssocID="{1BDC14D7-5962-44D9-8CF0-175D75A8E416}" presName="node" presStyleLbl="revTx" presStyleIdx="1" presStyleCnt="4">
        <dgm:presLayoutVars>
          <dgm:bulletEnabled val="1"/>
        </dgm:presLayoutVars>
      </dgm:prSet>
      <dgm:spPr/>
    </dgm:pt>
    <dgm:pt modelId="{C5CE8FDE-59F2-4344-A198-7BE792E5E88C}" type="pres">
      <dgm:prSet presAssocID="{22868112-6684-4EF9-A68E-4E4E9FB0546D}" presName="sibTrans" presStyleLbl="node1" presStyleIdx="1" presStyleCnt="4"/>
      <dgm:spPr/>
    </dgm:pt>
    <dgm:pt modelId="{18ECFF8C-4FE9-41EF-8987-2676E6D9AFA4}" type="pres">
      <dgm:prSet presAssocID="{8524A73A-2167-4B9E-89E9-E7DB7E2DB493}" presName="dummy" presStyleCnt="0"/>
      <dgm:spPr/>
    </dgm:pt>
    <dgm:pt modelId="{FC56CE31-AC43-4E4B-9BFA-AF7F896AE128}" type="pres">
      <dgm:prSet presAssocID="{8524A73A-2167-4B9E-89E9-E7DB7E2DB493}" presName="node" presStyleLbl="revTx" presStyleIdx="2" presStyleCnt="4">
        <dgm:presLayoutVars>
          <dgm:bulletEnabled val="1"/>
        </dgm:presLayoutVars>
      </dgm:prSet>
      <dgm:spPr/>
    </dgm:pt>
    <dgm:pt modelId="{E4FA4944-48D0-489F-889D-ABA5C5840D36}" type="pres">
      <dgm:prSet presAssocID="{769D7ACE-5DEC-4C85-A60A-36CF438F6465}" presName="sibTrans" presStyleLbl="node1" presStyleIdx="2" presStyleCnt="4"/>
      <dgm:spPr/>
    </dgm:pt>
    <dgm:pt modelId="{5FB5FB8A-5580-4768-9BBF-C159EDB651BE}" type="pres">
      <dgm:prSet presAssocID="{F36942C3-C401-4AE4-990E-4EF70FC0A534}" presName="dummy" presStyleCnt="0"/>
      <dgm:spPr/>
    </dgm:pt>
    <dgm:pt modelId="{33AE7143-3909-4E1F-8781-95C9C70D83D4}" type="pres">
      <dgm:prSet presAssocID="{F36942C3-C401-4AE4-990E-4EF70FC0A534}" presName="node" presStyleLbl="revTx" presStyleIdx="3" presStyleCnt="4">
        <dgm:presLayoutVars>
          <dgm:bulletEnabled val="1"/>
        </dgm:presLayoutVars>
      </dgm:prSet>
      <dgm:spPr/>
    </dgm:pt>
    <dgm:pt modelId="{A85507BB-A7D4-4D72-9CD2-93DC8F26E56F}" type="pres">
      <dgm:prSet presAssocID="{4B059386-EF0D-4033-9DB9-DEE9BA8DB216}" presName="sibTrans" presStyleLbl="node1" presStyleIdx="3" presStyleCnt="4"/>
      <dgm:spPr/>
    </dgm:pt>
  </dgm:ptLst>
  <dgm:cxnLst>
    <dgm:cxn modelId="{9677721D-1C81-4A5E-9885-FF66C8C62808}" srcId="{7FB568B9-DB64-4A88-ACC6-549A25EB8902}" destId="{8524A73A-2167-4B9E-89E9-E7DB7E2DB493}" srcOrd="2" destOrd="0" parTransId="{250B6AFE-BF19-4C5D-AF66-5E226A80F2C4}" sibTransId="{769D7ACE-5DEC-4C85-A60A-36CF438F6465}"/>
    <dgm:cxn modelId="{05705122-C965-478A-BBC3-3A5C794E5DE1}" type="presOf" srcId="{769D7ACE-5DEC-4C85-A60A-36CF438F6465}" destId="{E4FA4944-48D0-489F-889D-ABA5C5840D36}" srcOrd="0" destOrd="0" presId="urn:microsoft.com/office/officeart/2005/8/layout/cycle1"/>
    <dgm:cxn modelId="{E2DBE822-75AF-421B-8B05-E56A1B3B49CE}" srcId="{7FB568B9-DB64-4A88-ACC6-549A25EB8902}" destId="{F36942C3-C401-4AE4-990E-4EF70FC0A534}" srcOrd="3" destOrd="0" parTransId="{3FD98057-4ABE-4368-898F-5986C25B00B0}" sibTransId="{4B059386-EF0D-4033-9DB9-DEE9BA8DB216}"/>
    <dgm:cxn modelId="{A5D3F628-72FB-4C4B-8A08-E9F6A9AD3DE9}" srcId="{7FB568B9-DB64-4A88-ACC6-549A25EB8902}" destId="{1BDC14D7-5962-44D9-8CF0-175D75A8E416}" srcOrd="1" destOrd="0" parTransId="{7806FE3F-8CCD-47EF-8758-99601DFA5890}" sibTransId="{22868112-6684-4EF9-A68E-4E4E9FB0546D}"/>
    <dgm:cxn modelId="{263E4E63-2B0A-4A2F-ACEB-6F550DB0B2F1}" type="presOf" srcId="{7B13A518-E6D3-4691-AE9F-13FE7F6B0FCD}" destId="{93266F8B-6A9C-40D7-B716-1DD749F06684}" srcOrd="0" destOrd="0" presId="urn:microsoft.com/office/officeart/2005/8/layout/cycle1"/>
    <dgm:cxn modelId="{024A9669-E749-4A98-A5FF-CCE446DF49C4}" type="presOf" srcId="{7FB568B9-DB64-4A88-ACC6-549A25EB8902}" destId="{A7E8DACE-7FCC-4E74-9A58-4D1064780D71}" srcOrd="0" destOrd="0" presId="urn:microsoft.com/office/officeart/2005/8/layout/cycle1"/>
    <dgm:cxn modelId="{FED06178-4816-4FBA-BFD6-1ECAB944B5B6}" type="presOf" srcId="{F36942C3-C401-4AE4-990E-4EF70FC0A534}" destId="{33AE7143-3909-4E1F-8781-95C9C70D83D4}" srcOrd="0" destOrd="0" presId="urn:microsoft.com/office/officeart/2005/8/layout/cycle1"/>
    <dgm:cxn modelId="{DD82A87C-AED8-4D5D-8FAE-1C9EBD95833E}" type="presOf" srcId="{4B059386-EF0D-4033-9DB9-DEE9BA8DB216}" destId="{A85507BB-A7D4-4D72-9CD2-93DC8F26E56F}" srcOrd="0" destOrd="0" presId="urn:microsoft.com/office/officeart/2005/8/layout/cycle1"/>
    <dgm:cxn modelId="{7F585782-0E19-4CF9-8009-2E48C4D99356}" type="presOf" srcId="{1BDC14D7-5962-44D9-8CF0-175D75A8E416}" destId="{43499A07-7B8B-44EC-A8C0-00028D06D151}" srcOrd="0" destOrd="0" presId="urn:microsoft.com/office/officeart/2005/8/layout/cycle1"/>
    <dgm:cxn modelId="{FAE8B2AC-D241-4143-8DE8-12DD00DFA3CF}" type="presOf" srcId="{8524A73A-2167-4B9E-89E9-E7DB7E2DB493}" destId="{FC56CE31-AC43-4E4B-9BFA-AF7F896AE128}" srcOrd="0" destOrd="0" presId="urn:microsoft.com/office/officeart/2005/8/layout/cycle1"/>
    <dgm:cxn modelId="{043D5CC4-0F7C-4343-806B-CD851A5DDEE3}" srcId="{7FB568B9-DB64-4A88-ACC6-549A25EB8902}" destId="{7B13A518-E6D3-4691-AE9F-13FE7F6B0FCD}" srcOrd="0" destOrd="0" parTransId="{5A72CA85-6725-4D95-AE11-6DCA958FBEA2}" sibTransId="{7446F2CF-470F-4A7D-876B-9DF490782859}"/>
    <dgm:cxn modelId="{DD4F5BEE-BC1A-4FB9-AA97-99675F7AC50E}" type="presOf" srcId="{7446F2CF-470F-4A7D-876B-9DF490782859}" destId="{547A5519-FD97-4D2E-B3B9-891C2C5CC848}" srcOrd="0" destOrd="0" presId="urn:microsoft.com/office/officeart/2005/8/layout/cycle1"/>
    <dgm:cxn modelId="{103A3EF0-A120-4194-BC67-E4F11E451FC3}" type="presOf" srcId="{22868112-6684-4EF9-A68E-4E4E9FB0546D}" destId="{C5CE8FDE-59F2-4344-A198-7BE792E5E88C}" srcOrd="0" destOrd="0" presId="urn:microsoft.com/office/officeart/2005/8/layout/cycle1"/>
    <dgm:cxn modelId="{3AF55DED-FDEF-4DC1-9A31-EA3592232094}" type="presParOf" srcId="{A7E8DACE-7FCC-4E74-9A58-4D1064780D71}" destId="{DB0A100B-0CAA-4D98-A03E-BE91F22E6EEB}" srcOrd="0" destOrd="0" presId="urn:microsoft.com/office/officeart/2005/8/layout/cycle1"/>
    <dgm:cxn modelId="{34A3BD8E-25F7-4A56-9EFE-6447D9D88A32}" type="presParOf" srcId="{A7E8DACE-7FCC-4E74-9A58-4D1064780D71}" destId="{93266F8B-6A9C-40D7-B716-1DD749F06684}" srcOrd="1" destOrd="0" presId="urn:microsoft.com/office/officeart/2005/8/layout/cycle1"/>
    <dgm:cxn modelId="{71B4E0C0-8FBF-47FE-BE92-A2A9E93ECDFD}" type="presParOf" srcId="{A7E8DACE-7FCC-4E74-9A58-4D1064780D71}" destId="{547A5519-FD97-4D2E-B3B9-891C2C5CC848}" srcOrd="2" destOrd="0" presId="urn:microsoft.com/office/officeart/2005/8/layout/cycle1"/>
    <dgm:cxn modelId="{74D2A948-3BB7-4603-918F-4A4D50EF5857}" type="presParOf" srcId="{A7E8DACE-7FCC-4E74-9A58-4D1064780D71}" destId="{344AD5F0-7D91-4E0A-84A2-EDF18A19127B}" srcOrd="3" destOrd="0" presId="urn:microsoft.com/office/officeart/2005/8/layout/cycle1"/>
    <dgm:cxn modelId="{7EDCA6A6-956A-4ACD-8760-FB197B7C051F}" type="presParOf" srcId="{A7E8DACE-7FCC-4E74-9A58-4D1064780D71}" destId="{43499A07-7B8B-44EC-A8C0-00028D06D151}" srcOrd="4" destOrd="0" presId="urn:microsoft.com/office/officeart/2005/8/layout/cycle1"/>
    <dgm:cxn modelId="{52E28F20-34F1-41AD-802B-111D7D093EB3}" type="presParOf" srcId="{A7E8DACE-7FCC-4E74-9A58-4D1064780D71}" destId="{C5CE8FDE-59F2-4344-A198-7BE792E5E88C}" srcOrd="5" destOrd="0" presId="urn:microsoft.com/office/officeart/2005/8/layout/cycle1"/>
    <dgm:cxn modelId="{791DB563-3BD6-47D3-8A1D-80239831F235}" type="presParOf" srcId="{A7E8DACE-7FCC-4E74-9A58-4D1064780D71}" destId="{18ECFF8C-4FE9-41EF-8987-2676E6D9AFA4}" srcOrd="6" destOrd="0" presId="urn:microsoft.com/office/officeart/2005/8/layout/cycle1"/>
    <dgm:cxn modelId="{25547E9F-8A88-4801-9993-F0AE5EB035AD}" type="presParOf" srcId="{A7E8DACE-7FCC-4E74-9A58-4D1064780D71}" destId="{FC56CE31-AC43-4E4B-9BFA-AF7F896AE128}" srcOrd="7" destOrd="0" presId="urn:microsoft.com/office/officeart/2005/8/layout/cycle1"/>
    <dgm:cxn modelId="{6DA5175D-65A9-42A4-B88A-32C8A72BC65A}" type="presParOf" srcId="{A7E8DACE-7FCC-4E74-9A58-4D1064780D71}" destId="{E4FA4944-48D0-489F-889D-ABA5C5840D36}" srcOrd="8" destOrd="0" presId="urn:microsoft.com/office/officeart/2005/8/layout/cycle1"/>
    <dgm:cxn modelId="{EAF06910-6FD1-4A26-B187-5831C57BB8A5}" type="presParOf" srcId="{A7E8DACE-7FCC-4E74-9A58-4D1064780D71}" destId="{5FB5FB8A-5580-4768-9BBF-C159EDB651BE}" srcOrd="9" destOrd="0" presId="urn:microsoft.com/office/officeart/2005/8/layout/cycle1"/>
    <dgm:cxn modelId="{BADC9B92-8D5E-4143-9EC6-132BBA4ABE2C}" type="presParOf" srcId="{A7E8DACE-7FCC-4E74-9A58-4D1064780D71}" destId="{33AE7143-3909-4E1F-8781-95C9C70D83D4}" srcOrd="10" destOrd="0" presId="urn:microsoft.com/office/officeart/2005/8/layout/cycle1"/>
    <dgm:cxn modelId="{06C26046-76D6-44E7-8430-3393038D6BD3}" type="presParOf" srcId="{A7E8DACE-7FCC-4E74-9A58-4D1064780D71}" destId="{A85507BB-A7D4-4D72-9CD2-93DC8F26E56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DFDBA9-4C59-432E-B694-92B416D3A2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FBEC4-3E68-4052-8F12-C85B848A21A4}">
      <dgm:prSet phldrT="[Text]"/>
      <dgm:spPr/>
      <dgm:t>
        <a:bodyPr/>
        <a:lstStyle/>
        <a:p>
          <a:r>
            <a:rPr lang="en-US"/>
            <a:t>School bus stops</a:t>
          </a:r>
        </a:p>
      </dgm:t>
    </dgm:pt>
    <dgm:pt modelId="{C9C2BAA9-2484-4D8A-A13A-1E9CF7023471}" type="parTrans" cxnId="{FE3546CE-AF24-4C56-91DB-FC86DFE0B034}">
      <dgm:prSet/>
      <dgm:spPr/>
      <dgm:t>
        <a:bodyPr/>
        <a:lstStyle/>
        <a:p>
          <a:endParaRPr lang="en-US"/>
        </a:p>
      </dgm:t>
    </dgm:pt>
    <dgm:pt modelId="{131BB139-D359-41F0-9F04-191BA42124FA}" type="sibTrans" cxnId="{FE3546CE-AF24-4C56-91DB-FC86DFE0B034}">
      <dgm:prSet/>
      <dgm:spPr/>
      <dgm:t>
        <a:bodyPr/>
        <a:lstStyle/>
        <a:p>
          <a:endParaRPr lang="en-US"/>
        </a:p>
      </dgm:t>
    </dgm:pt>
    <dgm:pt modelId="{04CDD345-59CB-4159-9CBC-A0B1C3420C98}">
      <dgm:prSet phldrT="[Text]"/>
      <dgm:spPr/>
      <dgm:t>
        <a:bodyPr/>
        <a:lstStyle/>
        <a:p>
          <a:r>
            <a:rPr lang="en-US"/>
            <a:t>Their homes</a:t>
          </a:r>
        </a:p>
      </dgm:t>
    </dgm:pt>
    <dgm:pt modelId="{85A2AA35-1823-49B2-8054-FE452D9C104F}" type="parTrans" cxnId="{D433038C-0BDD-417E-9AC1-E2E17992A7FB}">
      <dgm:prSet/>
      <dgm:spPr/>
      <dgm:t>
        <a:bodyPr/>
        <a:lstStyle/>
        <a:p>
          <a:endParaRPr lang="en-US"/>
        </a:p>
      </dgm:t>
    </dgm:pt>
    <dgm:pt modelId="{51B671D9-C75C-4B25-9067-41925CB5748C}" type="sibTrans" cxnId="{D433038C-0BDD-417E-9AC1-E2E17992A7FB}">
      <dgm:prSet/>
      <dgm:spPr/>
      <dgm:t>
        <a:bodyPr/>
        <a:lstStyle/>
        <a:p>
          <a:endParaRPr lang="en-US"/>
        </a:p>
      </dgm:t>
    </dgm:pt>
    <dgm:pt modelId="{D2B6732F-4D60-42EB-ACF4-AF3FCD2D32C7}">
      <dgm:prSet phldrT="[Text]"/>
      <dgm:spPr/>
      <dgm:t>
        <a:bodyPr/>
        <a:lstStyle/>
        <a:p>
          <a:r>
            <a:rPr lang="en-US"/>
            <a:t>Other immigrant families</a:t>
          </a:r>
        </a:p>
      </dgm:t>
    </dgm:pt>
    <dgm:pt modelId="{E3D09747-C0CE-422C-93FB-E25AF5423841}" type="parTrans" cxnId="{565C7CB2-E9A1-4351-BB05-1D9A2A26B697}">
      <dgm:prSet/>
      <dgm:spPr/>
      <dgm:t>
        <a:bodyPr/>
        <a:lstStyle/>
        <a:p>
          <a:endParaRPr lang="en-US"/>
        </a:p>
      </dgm:t>
    </dgm:pt>
    <dgm:pt modelId="{A92F0317-7F7E-4B2B-9244-61694B336CBC}" type="sibTrans" cxnId="{565C7CB2-E9A1-4351-BB05-1D9A2A26B697}">
      <dgm:prSet/>
      <dgm:spPr/>
      <dgm:t>
        <a:bodyPr/>
        <a:lstStyle/>
        <a:p>
          <a:endParaRPr lang="en-US"/>
        </a:p>
      </dgm:t>
    </dgm:pt>
    <dgm:pt modelId="{6B2A5E76-3552-4704-A071-B300B4C29454}">
      <dgm:prSet phldrT="[Text]"/>
      <dgm:spPr/>
      <dgm:t>
        <a:bodyPr/>
        <a:lstStyle/>
        <a:p>
          <a:r>
            <a:rPr lang="en-US"/>
            <a:t>School reunions</a:t>
          </a:r>
        </a:p>
      </dgm:t>
    </dgm:pt>
    <dgm:pt modelId="{82E7D4FF-02DF-47F8-815D-36D07182D892}" type="parTrans" cxnId="{29CFA114-74BB-4BF4-A01C-82519E1FA95D}">
      <dgm:prSet/>
      <dgm:spPr/>
      <dgm:t>
        <a:bodyPr/>
        <a:lstStyle/>
        <a:p>
          <a:endParaRPr lang="en-US"/>
        </a:p>
      </dgm:t>
    </dgm:pt>
    <dgm:pt modelId="{D294EB26-5C8F-44BE-85B0-72442017CEB2}" type="sibTrans" cxnId="{29CFA114-74BB-4BF4-A01C-82519E1FA95D}">
      <dgm:prSet/>
      <dgm:spPr/>
      <dgm:t>
        <a:bodyPr/>
        <a:lstStyle/>
        <a:p>
          <a:endParaRPr lang="en-US"/>
        </a:p>
      </dgm:t>
    </dgm:pt>
    <dgm:pt modelId="{B7C38DB9-02AC-4228-B0A5-D85CACBCEFDE}">
      <dgm:prSet phldrT="[Text]"/>
      <dgm:spPr/>
      <dgm:t>
        <a:bodyPr/>
        <a:lstStyle/>
        <a:p>
          <a:r>
            <a:rPr lang="en-US"/>
            <a:t>Agriculture farms</a:t>
          </a:r>
        </a:p>
      </dgm:t>
    </dgm:pt>
    <dgm:pt modelId="{C77450FA-7BEF-4FBF-B097-9C54F4CF1226}" type="parTrans" cxnId="{88DC5186-0F74-4756-9812-4E1F142FD7EE}">
      <dgm:prSet/>
      <dgm:spPr/>
      <dgm:t>
        <a:bodyPr/>
        <a:lstStyle/>
        <a:p>
          <a:endParaRPr lang="en-US"/>
        </a:p>
      </dgm:t>
    </dgm:pt>
    <dgm:pt modelId="{47B656EF-3D51-4600-B730-A5E29C2CDF49}" type="sibTrans" cxnId="{88DC5186-0F74-4756-9812-4E1F142FD7EE}">
      <dgm:prSet/>
      <dgm:spPr/>
      <dgm:t>
        <a:bodyPr/>
        <a:lstStyle/>
        <a:p>
          <a:endParaRPr lang="en-US"/>
        </a:p>
      </dgm:t>
    </dgm:pt>
    <dgm:pt modelId="{EA6F6A72-2C79-4A10-8864-D5878544CEF1}" type="pres">
      <dgm:prSet presAssocID="{91DFDBA9-4C59-432E-B694-92B416D3A2BF}" presName="diagram" presStyleCnt="0">
        <dgm:presLayoutVars>
          <dgm:dir/>
          <dgm:resizeHandles val="exact"/>
        </dgm:presLayoutVars>
      </dgm:prSet>
      <dgm:spPr/>
    </dgm:pt>
    <dgm:pt modelId="{EA4A77FF-31AA-4A47-BF2D-3ED18D96254B}" type="pres">
      <dgm:prSet presAssocID="{A97FBEC4-3E68-4052-8F12-C85B848A21A4}" presName="node" presStyleLbl="node1" presStyleIdx="0" presStyleCnt="5">
        <dgm:presLayoutVars>
          <dgm:bulletEnabled val="1"/>
        </dgm:presLayoutVars>
      </dgm:prSet>
      <dgm:spPr/>
    </dgm:pt>
    <dgm:pt modelId="{B4F398A9-1A8B-48E5-B5DC-6903BEEBAACB}" type="pres">
      <dgm:prSet presAssocID="{131BB139-D359-41F0-9F04-191BA42124FA}" presName="sibTrans" presStyleCnt="0"/>
      <dgm:spPr/>
    </dgm:pt>
    <dgm:pt modelId="{5305191C-EF4A-44CB-A4F6-9B8703F57A66}" type="pres">
      <dgm:prSet presAssocID="{04CDD345-59CB-4159-9CBC-A0B1C3420C98}" presName="node" presStyleLbl="node1" presStyleIdx="1" presStyleCnt="5">
        <dgm:presLayoutVars>
          <dgm:bulletEnabled val="1"/>
        </dgm:presLayoutVars>
      </dgm:prSet>
      <dgm:spPr/>
    </dgm:pt>
    <dgm:pt modelId="{2C85F562-8657-4789-8BBC-6AA58CE33ABE}" type="pres">
      <dgm:prSet presAssocID="{51B671D9-C75C-4B25-9067-41925CB5748C}" presName="sibTrans" presStyleCnt="0"/>
      <dgm:spPr/>
    </dgm:pt>
    <dgm:pt modelId="{80383C9D-43E8-4D7D-B5CD-C00A1037989F}" type="pres">
      <dgm:prSet presAssocID="{D2B6732F-4D60-42EB-ACF4-AF3FCD2D32C7}" presName="node" presStyleLbl="node1" presStyleIdx="2" presStyleCnt="5">
        <dgm:presLayoutVars>
          <dgm:bulletEnabled val="1"/>
        </dgm:presLayoutVars>
      </dgm:prSet>
      <dgm:spPr/>
    </dgm:pt>
    <dgm:pt modelId="{9EA9739F-D09A-4B3B-8E1A-BA820156107C}" type="pres">
      <dgm:prSet presAssocID="{A92F0317-7F7E-4B2B-9244-61694B336CBC}" presName="sibTrans" presStyleCnt="0"/>
      <dgm:spPr/>
    </dgm:pt>
    <dgm:pt modelId="{4F2F1FDF-F8AC-4304-98B5-D0F3B74483F0}" type="pres">
      <dgm:prSet presAssocID="{6B2A5E76-3552-4704-A071-B300B4C29454}" presName="node" presStyleLbl="node1" presStyleIdx="3" presStyleCnt="5">
        <dgm:presLayoutVars>
          <dgm:bulletEnabled val="1"/>
        </dgm:presLayoutVars>
      </dgm:prSet>
      <dgm:spPr/>
    </dgm:pt>
    <dgm:pt modelId="{DCB97BAC-EC9E-499D-BA8E-1F9DF8DB97F8}" type="pres">
      <dgm:prSet presAssocID="{D294EB26-5C8F-44BE-85B0-72442017CEB2}" presName="sibTrans" presStyleCnt="0"/>
      <dgm:spPr/>
    </dgm:pt>
    <dgm:pt modelId="{1C6D3854-F411-4436-BA4C-F26999CC2D3B}" type="pres">
      <dgm:prSet presAssocID="{B7C38DB9-02AC-4228-B0A5-D85CACBCEFDE}" presName="node" presStyleLbl="node1" presStyleIdx="4" presStyleCnt="5">
        <dgm:presLayoutVars>
          <dgm:bulletEnabled val="1"/>
        </dgm:presLayoutVars>
      </dgm:prSet>
      <dgm:spPr/>
    </dgm:pt>
  </dgm:ptLst>
  <dgm:cxnLst>
    <dgm:cxn modelId="{76585103-3F17-4A37-B6D6-8BCB2F97F77D}" type="presOf" srcId="{A97FBEC4-3E68-4052-8F12-C85B848A21A4}" destId="{EA4A77FF-31AA-4A47-BF2D-3ED18D96254B}" srcOrd="0" destOrd="0" presId="urn:microsoft.com/office/officeart/2005/8/layout/default"/>
    <dgm:cxn modelId="{29CFA114-74BB-4BF4-A01C-82519E1FA95D}" srcId="{91DFDBA9-4C59-432E-B694-92B416D3A2BF}" destId="{6B2A5E76-3552-4704-A071-B300B4C29454}" srcOrd="3" destOrd="0" parTransId="{82E7D4FF-02DF-47F8-815D-36D07182D892}" sibTransId="{D294EB26-5C8F-44BE-85B0-72442017CEB2}"/>
    <dgm:cxn modelId="{45673830-3F0C-4569-BEB6-FB10CAB236B8}" type="presOf" srcId="{B7C38DB9-02AC-4228-B0A5-D85CACBCEFDE}" destId="{1C6D3854-F411-4436-BA4C-F26999CC2D3B}" srcOrd="0" destOrd="0" presId="urn:microsoft.com/office/officeart/2005/8/layout/default"/>
    <dgm:cxn modelId="{555FFF47-5F70-4465-B9C1-1924DEE2F309}" type="presOf" srcId="{6B2A5E76-3552-4704-A071-B300B4C29454}" destId="{4F2F1FDF-F8AC-4304-98B5-D0F3B74483F0}" srcOrd="0" destOrd="0" presId="urn:microsoft.com/office/officeart/2005/8/layout/default"/>
    <dgm:cxn modelId="{CE58384C-0F97-40B0-AE44-9591E9797796}" type="presOf" srcId="{91DFDBA9-4C59-432E-B694-92B416D3A2BF}" destId="{EA6F6A72-2C79-4A10-8864-D5878544CEF1}" srcOrd="0" destOrd="0" presId="urn:microsoft.com/office/officeart/2005/8/layout/default"/>
    <dgm:cxn modelId="{7097EA67-5FE1-492C-B8D7-56ABD3BAE8A0}" type="presOf" srcId="{D2B6732F-4D60-42EB-ACF4-AF3FCD2D32C7}" destId="{80383C9D-43E8-4D7D-B5CD-C00A1037989F}" srcOrd="0" destOrd="0" presId="urn:microsoft.com/office/officeart/2005/8/layout/default"/>
    <dgm:cxn modelId="{88DC5186-0F74-4756-9812-4E1F142FD7EE}" srcId="{91DFDBA9-4C59-432E-B694-92B416D3A2BF}" destId="{B7C38DB9-02AC-4228-B0A5-D85CACBCEFDE}" srcOrd="4" destOrd="0" parTransId="{C77450FA-7BEF-4FBF-B097-9C54F4CF1226}" sibTransId="{47B656EF-3D51-4600-B730-A5E29C2CDF49}"/>
    <dgm:cxn modelId="{D433038C-0BDD-417E-9AC1-E2E17992A7FB}" srcId="{91DFDBA9-4C59-432E-B694-92B416D3A2BF}" destId="{04CDD345-59CB-4159-9CBC-A0B1C3420C98}" srcOrd="1" destOrd="0" parTransId="{85A2AA35-1823-49B2-8054-FE452D9C104F}" sibTransId="{51B671D9-C75C-4B25-9067-41925CB5748C}"/>
    <dgm:cxn modelId="{565C7CB2-E9A1-4351-BB05-1D9A2A26B697}" srcId="{91DFDBA9-4C59-432E-B694-92B416D3A2BF}" destId="{D2B6732F-4D60-42EB-ACF4-AF3FCD2D32C7}" srcOrd="2" destOrd="0" parTransId="{E3D09747-C0CE-422C-93FB-E25AF5423841}" sibTransId="{A92F0317-7F7E-4B2B-9244-61694B336CBC}"/>
    <dgm:cxn modelId="{FE3546CE-AF24-4C56-91DB-FC86DFE0B034}" srcId="{91DFDBA9-4C59-432E-B694-92B416D3A2BF}" destId="{A97FBEC4-3E68-4052-8F12-C85B848A21A4}" srcOrd="0" destOrd="0" parTransId="{C9C2BAA9-2484-4D8A-A13A-1E9CF7023471}" sibTransId="{131BB139-D359-41F0-9F04-191BA42124FA}"/>
    <dgm:cxn modelId="{64D268D3-7730-4798-A82D-0FD072A0D57F}" type="presOf" srcId="{04CDD345-59CB-4159-9CBC-A0B1C3420C98}" destId="{5305191C-EF4A-44CB-A4F6-9B8703F57A66}" srcOrd="0" destOrd="0" presId="urn:microsoft.com/office/officeart/2005/8/layout/default"/>
    <dgm:cxn modelId="{C0529DD2-153C-4068-BC2F-838F174CEA13}" type="presParOf" srcId="{EA6F6A72-2C79-4A10-8864-D5878544CEF1}" destId="{EA4A77FF-31AA-4A47-BF2D-3ED18D96254B}" srcOrd="0" destOrd="0" presId="urn:microsoft.com/office/officeart/2005/8/layout/default"/>
    <dgm:cxn modelId="{B3E91B2A-B4C8-4CD6-841D-F6A22A42E0B5}" type="presParOf" srcId="{EA6F6A72-2C79-4A10-8864-D5878544CEF1}" destId="{B4F398A9-1A8B-48E5-B5DC-6903BEEBAACB}" srcOrd="1" destOrd="0" presId="urn:microsoft.com/office/officeart/2005/8/layout/default"/>
    <dgm:cxn modelId="{8FF5838A-E952-4B9B-9A76-5B33FC82BC59}" type="presParOf" srcId="{EA6F6A72-2C79-4A10-8864-D5878544CEF1}" destId="{5305191C-EF4A-44CB-A4F6-9B8703F57A66}" srcOrd="2" destOrd="0" presId="urn:microsoft.com/office/officeart/2005/8/layout/default"/>
    <dgm:cxn modelId="{92E772CC-D5D1-47C7-AE2A-48E5565D4A4A}" type="presParOf" srcId="{EA6F6A72-2C79-4A10-8864-D5878544CEF1}" destId="{2C85F562-8657-4789-8BBC-6AA58CE33ABE}" srcOrd="3" destOrd="0" presId="urn:microsoft.com/office/officeart/2005/8/layout/default"/>
    <dgm:cxn modelId="{AB967B78-6BED-4CBC-8F32-83883B3C8063}" type="presParOf" srcId="{EA6F6A72-2C79-4A10-8864-D5878544CEF1}" destId="{80383C9D-43E8-4D7D-B5CD-C00A1037989F}" srcOrd="4" destOrd="0" presId="urn:microsoft.com/office/officeart/2005/8/layout/default"/>
    <dgm:cxn modelId="{372D17C1-8D31-47B5-A090-A427827CF843}" type="presParOf" srcId="{EA6F6A72-2C79-4A10-8864-D5878544CEF1}" destId="{9EA9739F-D09A-4B3B-8E1A-BA820156107C}" srcOrd="5" destOrd="0" presId="urn:microsoft.com/office/officeart/2005/8/layout/default"/>
    <dgm:cxn modelId="{B9E4E824-8C95-4751-BA45-E9AC8328451D}" type="presParOf" srcId="{EA6F6A72-2C79-4A10-8864-D5878544CEF1}" destId="{4F2F1FDF-F8AC-4304-98B5-D0F3B74483F0}" srcOrd="6" destOrd="0" presId="urn:microsoft.com/office/officeart/2005/8/layout/default"/>
    <dgm:cxn modelId="{96F0D7AA-9D51-4001-8CCB-CD275D70F6C7}" type="presParOf" srcId="{EA6F6A72-2C79-4A10-8864-D5878544CEF1}" destId="{DCB97BAC-EC9E-499D-BA8E-1F9DF8DB97F8}" srcOrd="7" destOrd="0" presId="urn:microsoft.com/office/officeart/2005/8/layout/default"/>
    <dgm:cxn modelId="{4320FEE0-7D5C-4F6E-9A93-FADFA8FD1EFF}" type="presParOf" srcId="{EA6F6A72-2C79-4A10-8864-D5878544CEF1}" destId="{1C6D3854-F411-4436-BA4C-F26999CC2D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C79401-5593-4AE0-BB57-15DA1F190D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B228DE-6D95-4EAA-9886-9540717A3F6A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HEP</a:t>
          </a:r>
        </a:p>
      </dgm:t>
    </dgm:pt>
    <dgm:pt modelId="{E6B9DE77-BFF7-4E1F-AEC6-E74A1EA4F8B8}" type="parTrans" cxnId="{F5FD037D-82A0-4E35-B568-29D9FEEF1BA9}">
      <dgm:prSet/>
      <dgm:spPr/>
      <dgm:t>
        <a:bodyPr/>
        <a:lstStyle/>
        <a:p>
          <a:endParaRPr lang="en-US"/>
        </a:p>
      </dgm:t>
    </dgm:pt>
    <dgm:pt modelId="{83BAB829-30A0-47AF-B96E-E6450A6527EF}" type="sibTrans" cxnId="{F5FD037D-82A0-4E35-B568-29D9FEEF1BA9}">
      <dgm:prSet/>
      <dgm:spPr/>
      <dgm:t>
        <a:bodyPr/>
        <a:lstStyle/>
        <a:p>
          <a:endParaRPr lang="en-US"/>
        </a:p>
      </dgm:t>
    </dgm:pt>
    <dgm:pt modelId="{F261C743-E6DF-463F-A3EB-6ECCFC87F5B4}">
      <dgm:prSet phldrT="[Text]"/>
      <dgm:spPr/>
      <dgm:t>
        <a:bodyPr/>
        <a:lstStyle/>
        <a:p>
          <a:r>
            <a:rPr lang="en-US" err="1">
              <a:solidFill>
                <a:srgbClr val="000000"/>
              </a:solidFill>
            </a:rPr>
            <a:t>Clases</a:t>
          </a:r>
          <a:r>
            <a:rPr lang="en-US">
              <a:solidFill>
                <a:srgbClr val="000000"/>
              </a:solidFill>
            </a:rPr>
            <a:t> de ESL para </a:t>
          </a:r>
          <a:r>
            <a:rPr lang="en-US" err="1">
              <a:solidFill>
                <a:srgbClr val="000000"/>
              </a:solidFill>
            </a:rPr>
            <a:t>adultos</a:t>
          </a:r>
          <a:r>
            <a:rPr lang="en-US">
              <a:solidFill>
                <a:srgbClr val="000000"/>
              </a:solidFill>
            </a:rPr>
            <a:t>  </a:t>
          </a:r>
        </a:p>
      </dgm:t>
    </dgm:pt>
    <dgm:pt modelId="{F7BE8EBB-65D9-4D48-A9A1-D54CDE26E14C}" type="parTrans" cxnId="{C3C6EBE6-A14B-4583-89BF-3EE014DE4728}">
      <dgm:prSet/>
      <dgm:spPr/>
    </dgm:pt>
    <dgm:pt modelId="{8E8C0841-EA64-42C8-A536-90D98D3F243B}" type="sibTrans" cxnId="{C3C6EBE6-A14B-4583-89BF-3EE014DE4728}">
      <dgm:prSet/>
      <dgm:spPr/>
    </dgm:pt>
    <dgm:pt modelId="{C10DC760-B898-4A0D-91E7-FF314C2AAD07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Juntas de Pre-k</a:t>
          </a:r>
        </a:p>
      </dgm:t>
    </dgm:pt>
    <dgm:pt modelId="{95954803-A31A-4555-AD91-9F6CDDAA4FE5}" type="parTrans" cxnId="{0A2E15F2-74D6-45F1-B762-9F4112D46C74}">
      <dgm:prSet/>
      <dgm:spPr/>
    </dgm:pt>
    <dgm:pt modelId="{5AA87B44-97F4-46C1-8B8E-DD36221752C4}" type="sibTrans" cxnId="{0A2E15F2-74D6-45F1-B762-9F4112D46C74}">
      <dgm:prSet/>
      <dgm:spPr/>
    </dgm:pt>
    <dgm:pt modelId="{24F06AD9-6963-4264-A221-94943E3EEBB2}">
      <dgm:prSet phldrT="[Text]"/>
      <dgm:spPr/>
      <dgm:t>
        <a:bodyPr/>
        <a:lstStyle/>
        <a:p>
          <a:r>
            <a:rPr lang="en-US" err="1">
              <a:solidFill>
                <a:srgbClr val="000000"/>
              </a:solidFill>
            </a:rPr>
            <a:t>Información</a:t>
          </a:r>
          <a:r>
            <a:rPr lang="en-US">
              <a:solidFill>
                <a:srgbClr val="000000"/>
              </a:solidFill>
            </a:rPr>
            <a:t> ( </a:t>
          </a:r>
          <a:r>
            <a:rPr lang="en-US" err="1">
              <a:solidFill>
                <a:srgbClr val="000000"/>
              </a:solidFill>
            </a:rPr>
            <a:t>tarjetas</a:t>
          </a:r>
          <a:r>
            <a:rPr lang="en-US">
              <a:solidFill>
                <a:srgbClr val="000000"/>
              </a:solidFill>
            </a:rPr>
            <a:t> de </a:t>
          </a:r>
          <a:r>
            <a:rPr lang="en-US" err="1">
              <a:solidFill>
                <a:srgbClr val="000000"/>
              </a:solidFill>
            </a:rPr>
            <a:t>referencia</a:t>
          </a:r>
          <a:r>
            <a:rPr lang="en-US">
              <a:solidFill>
                <a:srgbClr val="000000"/>
              </a:solidFill>
            </a:rPr>
            <a:t>) </a:t>
          </a:r>
          <a:r>
            <a:rPr lang="en-US" err="1">
              <a:solidFill>
                <a:srgbClr val="000000"/>
              </a:solidFill>
            </a:rPr>
            <a:t>Servicios</a:t>
          </a:r>
          <a:r>
            <a:rPr lang="en-US">
              <a:solidFill>
                <a:srgbClr val="000000"/>
              </a:solidFill>
            </a:rPr>
            <a:t> </a:t>
          </a:r>
          <a:r>
            <a:rPr lang="en-US" err="1">
              <a:solidFill>
                <a:srgbClr val="000000"/>
              </a:solidFill>
            </a:rPr>
            <a:t>alimentación</a:t>
          </a:r>
          <a:r>
            <a:rPr lang="en-US">
              <a:solidFill>
                <a:srgbClr val="000000"/>
              </a:solidFill>
            </a:rPr>
            <a:t> y </a:t>
          </a:r>
          <a:r>
            <a:rPr lang="en-US" err="1">
              <a:solidFill>
                <a:srgbClr val="000000"/>
              </a:solidFill>
            </a:rPr>
            <a:t>salud</a:t>
          </a:r>
        </a:p>
      </dgm:t>
    </dgm:pt>
    <dgm:pt modelId="{8C6FC0C3-22D0-4C8F-BB91-AEBCA39C19B8}" type="parTrans" cxnId="{53E77B09-0CD6-4291-A493-3E5B2470A2CB}">
      <dgm:prSet/>
      <dgm:spPr/>
    </dgm:pt>
    <dgm:pt modelId="{76959A20-3B51-4A00-9F63-C136F9156953}" type="sibTrans" cxnId="{53E77B09-0CD6-4291-A493-3E5B2470A2CB}">
      <dgm:prSet/>
      <dgm:spPr/>
    </dgm:pt>
    <dgm:pt modelId="{41810CA8-D9A5-41D6-B031-CE8DACD3011C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Colegios/Iglesias</a:t>
          </a:r>
        </a:p>
      </dgm:t>
    </dgm:pt>
    <dgm:pt modelId="{2A4841A2-E76B-416F-999C-A866A66C846C}" type="parTrans" cxnId="{73D50C2A-82AF-4D96-9B57-2DB189CF4F90}">
      <dgm:prSet/>
      <dgm:spPr/>
    </dgm:pt>
    <dgm:pt modelId="{8CB3DC9C-1753-485C-9A36-39123B53E493}" type="sibTrans" cxnId="{73D50C2A-82AF-4D96-9B57-2DB189CF4F90}">
      <dgm:prSet/>
      <dgm:spPr/>
    </dgm:pt>
    <dgm:pt modelId="{0CB72E0D-0DF4-4153-A221-AEB2B73A5E0F}">
      <dgm:prSet phldrT="[Text]"/>
      <dgm:spPr/>
      <dgm:t>
        <a:bodyPr/>
        <a:lstStyle/>
        <a:p>
          <a:r>
            <a:rPr lang="en-US" err="1">
              <a:solidFill>
                <a:srgbClr val="000000"/>
              </a:solidFill>
            </a:rPr>
            <a:t>ESL”youth</a:t>
          </a:r>
          <a:r>
            <a:rPr lang="en-US">
              <a:solidFill>
                <a:srgbClr val="000000"/>
              </a:solidFill>
            </a:rPr>
            <a:t>”</a:t>
          </a:r>
        </a:p>
      </dgm:t>
    </dgm:pt>
    <dgm:pt modelId="{DC0094B1-4921-4610-A7E6-4B1F4BD9819A}" type="parTrans" cxnId="{41C66230-ADBF-4154-864C-0D8A16B24C76}">
      <dgm:prSet/>
      <dgm:spPr/>
    </dgm:pt>
    <dgm:pt modelId="{8CE982E5-DB15-4090-A0F0-076492933D1D}" type="sibTrans" cxnId="{41C66230-ADBF-4154-864C-0D8A16B24C76}">
      <dgm:prSet/>
      <dgm:spPr/>
    </dgm:pt>
    <dgm:pt modelId="{F793FEF1-8822-4955-A751-3E151F26A276}" type="pres">
      <dgm:prSet presAssocID="{62C79401-5593-4AE0-BB57-15DA1F190D1E}" presName="diagram" presStyleCnt="0">
        <dgm:presLayoutVars>
          <dgm:dir/>
          <dgm:resizeHandles val="exact"/>
        </dgm:presLayoutVars>
      </dgm:prSet>
      <dgm:spPr/>
    </dgm:pt>
    <dgm:pt modelId="{A6B46326-F3C7-4D3F-B299-468B5E444DAC}" type="pres">
      <dgm:prSet presAssocID="{21B228DE-6D95-4EAA-9886-9540717A3F6A}" presName="node" presStyleLbl="node1" presStyleIdx="0" presStyleCnt="6">
        <dgm:presLayoutVars>
          <dgm:bulletEnabled val="1"/>
        </dgm:presLayoutVars>
      </dgm:prSet>
      <dgm:spPr/>
    </dgm:pt>
    <dgm:pt modelId="{2B6F10CC-0DBC-4720-93F8-5100F6CAF19D}" type="pres">
      <dgm:prSet presAssocID="{83BAB829-30A0-47AF-B96E-E6450A6527EF}" presName="sibTrans" presStyleCnt="0"/>
      <dgm:spPr/>
    </dgm:pt>
    <dgm:pt modelId="{DDA7AA37-B35E-4089-8F42-E283BE9E8D9E}" type="pres">
      <dgm:prSet presAssocID="{0CB72E0D-0DF4-4153-A221-AEB2B73A5E0F}" presName="node" presStyleLbl="node1" presStyleIdx="1" presStyleCnt="6">
        <dgm:presLayoutVars>
          <dgm:bulletEnabled val="1"/>
        </dgm:presLayoutVars>
      </dgm:prSet>
      <dgm:spPr/>
    </dgm:pt>
    <dgm:pt modelId="{655C4D3A-E085-48E8-9114-7CF22D70B2A8}" type="pres">
      <dgm:prSet presAssocID="{8CE982E5-DB15-4090-A0F0-076492933D1D}" presName="sibTrans" presStyleCnt="0"/>
      <dgm:spPr/>
    </dgm:pt>
    <dgm:pt modelId="{AFBCBE79-0E77-426E-B4F9-A19315713EFF}" type="pres">
      <dgm:prSet presAssocID="{41810CA8-D9A5-41D6-B031-CE8DACD3011C}" presName="node" presStyleLbl="node1" presStyleIdx="2" presStyleCnt="6">
        <dgm:presLayoutVars>
          <dgm:bulletEnabled val="1"/>
        </dgm:presLayoutVars>
      </dgm:prSet>
      <dgm:spPr/>
    </dgm:pt>
    <dgm:pt modelId="{6BF2A4E5-4559-4A7F-AC0E-71F00E91E8E4}" type="pres">
      <dgm:prSet presAssocID="{8CB3DC9C-1753-485C-9A36-39123B53E493}" presName="sibTrans" presStyleCnt="0"/>
      <dgm:spPr/>
    </dgm:pt>
    <dgm:pt modelId="{B8CB8A3C-9D1B-4DEA-9027-F47749BCFBBC}" type="pres">
      <dgm:prSet presAssocID="{24F06AD9-6963-4264-A221-94943E3EEBB2}" presName="node" presStyleLbl="node1" presStyleIdx="3" presStyleCnt="6">
        <dgm:presLayoutVars>
          <dgm:bulletEnabled val="1"/>
        </dgm:presLayoutVars>
      </dgm:prSet>
      <dgm:spPr/>
    </dgm:pt>
    <dgm:pt modelId="{40C20037-2FC9-4ADC-BD1B-D8E6BDFF8EC5}" type="pres">
      <dgm:prSet presAssocID="{76959A20-3B51-4A00-9F63-C136F9156953}" presName="sibTrans" presStyleCnt="0"/>
      <dgm:spPr/>
    </dgm:pt>
    <dgm:pt modelId="{F95ABF0D-13F8-4689-B3A9-5641D6017004}" type="pres">
      <dgm:prSet presAssocID="{C10DC760-B898-4A0D-91E7-FF314C2AAD07}" presName="node" presStyleLbl="node1" presStyleIdx="4" presStyleCnt="6">
        <dgm:presLayoutVars>
          <dgm:bulletEnabled val="1"/>
        </dgm:presLayoutVars>
      </dgm:prSet>
      <dgm:spPr/>
    </dgm:pt>
    <dgm:pt modelId="{77898442-5EA9-4561-BAE8-76AA1E99EC83}" type="pres">
      <dgm:prSet presAssocID="{5AA87B44-97F4-46C1-8B8E-DD36221752C4}" presName="sibTrans" presStyleCnt="0"/>
      <dgm:spPr/>
    </dgm:pt>
    <dgm:pt modelId="{BAE44D9D-4B39-4983-9A30-B91A025919F2}" type="pres">
      <dgm:prSet presAssocID="{F261C743-E6DF-463F-A3EB-6ECCFC87F5B4}" presName="node" presStyleLbl="node1" presStyleIdx="5" presStyleCnt="6">
        <dgm:presLayoutVars>
          <dgm:bulletEnabled val="1"/>
        </dgm:presLayoutVars>
      </dgm:prSet>
      <dgm:spPr/>
    </dgm:pt>
  </dgm:ptLst>
  <dgm:cxnLst>
    <dgm:cxn modelId="{43686B07-B126-4418-9F8B-80B526FE091C}" type="presOf" srcId="{0CB72E0D-0DF4-4153-A221-AEB2B73A5E0F}" destId="{DDA7AA37-B35E-4089-8F42-E283BE9E8D9E}" srcOrd="0" destOrd="0" presId="urn:microsoft.com/office/officeart/2005/8/layout/default"/>
    <dgm:cxn modelId="{53E77B09-0CD6-4291-A493-3E5B2470A2CB}" srcId="{62C79401-5593-4AE0-BB57-15DA1F190D1E}" destId="{24F06AD9-6963-4264-A221-94943E3EEBB2}" srcOrd="3" destOrd="0" parTransId="{8C6FC0C3-22D0-4C8F-BB91-AEBCA39C19B8}" sibTransId="{76959A20-3B51-4A00-9F63-C136F9156953}"/>
    <dgm:cxn modelId="{F8781115-AE8D-4FB3-BB46-20F1CBF30931}" type="presOf" srcId="{41810CA8-D9A5-41D6-B031-CE8DACD3011C}" destId="{AFBCBE79-0E77-426E-B4F9-A19315713EFF}" srcOrd="0" destOrd="0" presId="urn:microsoft.com/office/officeart/2005/8/layout/default"/>
    <dgm:cxn modelId="{73D50C2A-82AF-4D96-9B57-2DB189CF4F90}" srcId="{62C79401-5593-4AE0-BB57-15DA1F190D1E}" destId="{41810CA8-D9A5-41D6-B031-CE8DACD3011C}" srcOrd="2" destOrd="0" parTransId="{2A4841A2-E76B-416F-999C-A866A66C846C}" sibTransId="{8CB3DC9C-1753-485C-9A36-39123B53E493}"/>
    <dgm:cxn modelId="{41C66230-ADBF-4154-864C-0D8A16B24C76}" srcId="{62C79401-5593-4AE0-BB57-15DA1F190D1E}" destId="{0CB72E0D-0DF4-4153-A221-AEB2B73A5E0F}" srcOrd="1" destOrd="0" parTransId="{DC0094B1-4921-4610-A7E6-4B1F4BD9819A}" sibTransId="{8CE982E5-DB15-4090-A0F0-076492933D1D}"/>
    <dgm:cxn modelId="{81AF8660-3C78-4048-8E28-F42F7556BDD4}" type="presOf" srcId="{21B228DE-6D95-4EAA-9886-9540717A3F6A}" destId="{A6B46326-F3C7-4D3F-B299-468B5E444DAC}" srcOrd="0" destOrd="0" presId="urn:microsoft.com/office/officeart/2005/8/layout/default"/>
    <dgm:cxn modelId="{3AC89F6B-0B81-4A29-A3F1-A529E8B843DF}" type="presOf" srcId="{C10DC760-B898-4A0D-91E7-FF314C2AAD07}" destId="{F95ABF0D-13F8-4689-B3A9-5641D6017004}" srcOrd="0" destOrd="0" presId="urn:microsoft.com/office/officeart/2005/8/layout/default"/>
    <dgm:cxn modelId="{F5FD037D-82A0-4E35-B568-29D9FEEF1BA9}" srcId="{62C79401-5593-4AE0-BB57-15DA1F190D1E}" destId="{21B228DE-6D95-4EAA-9886-9540717A3F6A}" srcOrd="0" destOrd="0" parTransId="{E6B9DE77-BFF7-4E1F-AEC6-E74A1EA4F8B8}" sibTransId="{83BAB829-30A0-47AF-B96E-E6450A6527EF}"/>
    <dgm:cxn modelId="{37ECEE81-55F8-420E-B86C-F6231DD904EE}" type="presOf" srcId="{62C79401-5593-4AE0-BB57-15DA1F190D1E}" destId="{F793FEF1-8822-4955-A751-3E151F26A276}" srcOrd="0" destOrd="0" presId="urn:microsoft.com/office/officeart/2005/8/layout/default"/>
    <dgm:cxn modelId="{B6E828B7-5ADE-4FB5-9E31-8DC384C29BD9}" type="presOf" srcId="{24F06AD9-6963-4264-A221-94943E3EEBB2}" destId="{B8CB8A3C-9D1B-4DEA-9027-F47749BCFBBC}" srcOrd="0" destOrd="0" presId="urn:microsoft.com/office/officeart/2005/8/layout/default"/>
    <dgm:cxn modelId="{C3C6EBE6-A14B-4583-89BF-3EE014DE4728}" srcId="{62C79401-5593-4AE0-BB57-15DA1F190D1E}" destId="{F261C743-E6DF-463F-A3EB-6ECCFC87F5B4}" srcOrd="5" destOrd="0" parTransId="{F7BE8EBB-65D9-4D48-A9A1-D54CDE26E14C}" sibTransId="{8E8C0841-EA64-42C8-A536-90D98D3F243B}"/>
    <dgm:cxn modelId="{0A2E15F2-74D6-45F1-B762-9F4112D46C74}" srcId="{62C79401-5593-4AE0-BB57-15DA1F190D1E}" destId="{C10DC760-B898-4A0D-91E7-FF314C2AAD07}" srcOrd="4" destOrd="0" parTransId="{95954803-A31A-4555-AD91-9F6CDDAA4FE5}" sibTransId="{5AA87B44-97F4-46C1-8B8E-DD36221752C4}"/>
    <dgm:cxn modelId="{F30D8BF8-E75D-4FC2-93A3-E3E5F8C86499}" type="presOf" srcId="{F261C743-E6DF-463F-A3EB-6ECCFC87F5B4}" destId="{BAE44D9D-4B39-4983-9A30-B91A025919F2}" srcOrd="0" destOrd="0" presId="urn:microsoft.com/office/officeart/2005/8/layout/default"/>
    <dgm:cxn modelId="{B5DCF9D3-D975-4027-AD50-656075471F43}" type="presParOf" srcId="{F793FEF1-8822-4955-A751-3E151F26A276}" destId="{A6B46326-F3C7-4D3F-B299-468B5E444DAC}" srcOrd="0" destOrd="0" presId="urn:microsoft.com/office/officeart/2005/8/layout/default"/>
    <dgm:cxn modelId="{7F05D5FF-D440-4E52-BC08-0FBD92A56D9B}" type="presParOf" srcId="{F793FEF1-8822-4955-A751-3E151F26A276}" destId="{2B6F10CC-0DBC-4720-93F8-5100F6CAF19D}" srcOrd="1" destOrd="0" presId="urn:microsoft.com/office/officeart/2005/8/layout/default"/>
    <dgm:cxn modelId="{5D3ACDA4-F12D-449B-B2D1-E6815EEF16A2}" type="presParOf" srcId="{F793FEF1-8822-4955-A751-3E151F26A276}" destId="{DDA7AA37-B35E-4089-8F42-E283BE9E8D9E}" srcOrd="2" destOrd="0" presId="urn:microsoft.com/office/officeart/2005/8/layout/default"/>
    <dgm:cxn modelId="{7E817132-BF11-4162-904C-B5FB6729EDE2}" type="presParOf" srcId="{F793FEF1-8822-4955-A751-3E151F26A276}" destId="{655C4D3A-E085-48E8-9114-7CF22D70B2A8}" srcOrd="3" destOrd="0" presId="urn:microsoft.com/office/officeart/2005/8/layout/default"/>
    <dgm:cxn modelId="{B23AFB0C-7CA1-410C-903D-6C5F156ECE19}" type="presParOf" srcId="{F793FEF1-8822-4955-A751-3E151F26A276}" destId="{AFBCBE79-0E77-426E-B4F9-A19315713EFF}" srcOrd="4" destOrd="0" presId="urn:microsoft.com/office/officeart/2005/8/layout/default"/>
    <dgm:cxn modelId="{3ECA7197-5660-445E-AE2E-88AC030D1313}" type="presParOf" srcId="{F793FEF1-8822-4955-A751-3E151F26A276}" destId="{6BF2A4E5-4559-4A7F-AC0E-71F00E91E8E4}" srcOrd="5" destOrd="0" presId="urn:microsoft.com/office/officeart/2005/8/layout/default"/>
    <dgm:cxn modelId="{EAB87260-2EFD-4823-875C-65AABDE1F426}" type="presParOf" srcId="{F793FEF1-8822-4955-A751-3E151F26A276}" destId="{B8CB8A3C-9D1B-4DEA-9027-F47749BCFBBC}" srcOrd="6" destOrd="0" presId="urn:microsoft.com/office/officeart/2005/8/layout/default"/>
    <dgm:cxn modelId="{24C0419D-EA20-4972-9861-87DB20089470}" type="presParOf" srcId="{F793FEF1-8822-4955-A751-3E151F26A276}" destId="{40C20037-2FC9-4ADC-BD1B-D8E6BDFF8EC5}" srcOrd="7" destOrd="0" presId="urn:microsoft.com/office/officeart/2005/8/layout/default"/>
    <dgm:cxn modelId="{9115E6EE-B16D-43CC-9556-0852A3C935FA}" type="presParOf" srcId="{F793FEF1-8822-4955-A751-3E151F26A276}" destId="{F95ABF0D-13F8-4689-B3A9-5641D6017004}" srcOrd="8" destOrd="0" presId="urn:microsoft.com/office/officeart/2005/8/layout/default"/>
    <dgm:cxn modelId="{9162BA8C-E87A-4F2F-8943-42E9C9653487}" type="presParOf" srcId="{F793FEF1-8822-4955-A751-3E151F26A276}" destId="{77898442-5EA9-4561-BAE8-76AA1E99EC83}" srcOrd="9" destOrd="0" presId="urn:microsoft.com/office/officeart/2005/8/layout/default"/>
    <dgm:cxn modelId="{65461DF9-09B2-43DB-9085-75636C9877B7}" type="presParOf" srcId="{F793FEF1-8822-4955-A751-3E151F26A276}" destId="{BAE44D9D-4B39-4983-9A30-B91A025919F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1755-DE8B-408B-8A80-FEA4BCEC6E8D}">
      <dsp:nvSpPr>
        <dsp:cNvPr id="0" name=""/>
        <dsp:cNvSpPr/>
      </dsp:nvSpPr>
      <dsp:spPr>
        <a:xfrm>
          <a:off x="1092" y="1103923"/>
          <a:ext cx="3975269" cy="198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Maria Alcala</a:t>
          </a:r>
          <a:endParaRPr lang="en-US" sz="4100" kern="1200">
            <a:solidFill>
              <a:srgbClr val="010000"/>
            </a:solidFill>
            <a:latin typeface="Century Gothic"/>
          </a:endParaRPr>
        </a:p>
      </dsp:txBody>
      <dsp:txXfrm>
        <a:off x="59308" y="1162139"/>
        <a:ext cx="3858837" cy="1871202"/>
      </dsp:txXfrm>
    </dsp:sp>
    <dsp:sp modelId="{FD7A2E11-9FD1-434A-BA27-E5C82FDD5828}">
      <dsp:nvSpPr>
        <dsp:cNvPr id="0" name=""/>
        <dsp:cNvSpPr/>
      </dsp:nvSpPr>
      <dsp:spPr>
        <a:xfrm>
          <a:off x="4970179" y="1103923"/>
          <a:ext cx="3975269" cy="1987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Ivan Alejandro Padron Bueno</a:t>
          </a:r>
          <a:endParaRPr lang="en-US" sz="4100" kern="1200"/>
        </a:p>
      </dsp:txBody>
      <dsp:txXfrm>
        <a:off x="5028395" y="1162139"/>
        <a:ext cx="3858837" cy="1871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AB437-CD57-4D1D-879D-8F54104E06BE}">
      <dsp:nvSpPr>
        <dsp:cNvPr id="0" name=""/>
        <dsp:cNvSpPr/>
      </dsp:nvSpPr>
      <dsp:spPr>
        <a:xfrm>
          <a:off x="0" y="1860"/>
          <a:ext cx="333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2462A1-A4E3-4388-8AD3-7336ACE81B52}">
      <dsp:nvSpPr>
        <dsp:cNvPr id="0" name=""/>
        <dsp:cNvSpPr/>
      </dsp:nvSpPr>
      <dsp:spPr>
        <a:xfrm>
          <a:off x="0" y="1860"/>
          <a:ext cx="3330328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How do I find QMW?</a:t>
          </a:r>
        </a:p>
      </dsp:txBody>
      <dsp:txXfrm>
        <a:off x="0" y="1860"/>
        <a:ext cx="3330328" cy="1268759"/>
      </dsp:txXfrm>
    </dsp:sp>
    <dsp:sp modelId="{63FC2D91-74CB-4BAC-9BBC-18FA7E839820}">
      <dsp:nvSpPr>
        <dsp:cNvPr id="0" name=""/>
        <dsp:cNvSpPr/>
      </dsp:nvSpPr>
      <dsp:spPr>
        <a:xfrm>
          <a:off x="0" y="1270619"/>
          <a:ext cx="333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3800C2-4880-4ABC-9533-EEF4F2C20AAE}">
      <dsp:nvSpPr>
        <dsp:cNvPr id="0" name=""/>
        <dsp:cNvSpPr/>
      </dsp:nvSpPr>
      <dsp:spPr>
        <a:xfrm>
          <a:off x="0" y="1270619"/>
          <a:ext cx="3330328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How do I approach them?</a:t>
          </a:r>
        </a:p>
      </dsp:txBody>
      <dsp:txXfrm>
        <a:off x="0" y="1270619"/>
        <a:ext cx="3330328" cy="1268759"/>
      </dsp:txXfrm>
    </dsp:sp>
    <dsp:sp modelId="{C378727A-2E4A-4992-A5CD-E8059329CA89}">
      <dsp:nvSpPr>
        <dsp:cNvPr id="0" name=""/>
        <dsp:cNvSpPr/>
      </dsp:nvSpPr>
      <dsp:spPr>
        <a:xfrm>
          <a:off x="0" y="2539379"/>
          <a:ext cx="333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D700EE-2204-4F8D-A127-FF3CBB0FE743}">
      <dsp:nvSpPr>
        <dsp:cNvPr id="0" name=""/>
        <dsp:cNvSpPr/>
      </dsp:nvSpPr>
      <dsp:spPr>
        <a:xfrm>
          <a:off x="0" y="2539379"/>
          <a:ext cx="3330328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How do I serve them?</a:t>
          </a:r>
        </a:p>
      </dsp:txBody>
      <dsp:txXfrm>
        <a:off x="0" y="2539379"/>
        <a:ext cx="3330328" cy="1268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0892A-F02C-4F70-85D9-B96CC27B0842}">
      <dsp:nvSpPr>
        <dsp:cNvPr id="0" name=""/>
        <dsp:cNvSpPr/>
      </dsp:nvSpPr>
      <dsp:spPr>
        <a:xfrm>
          <a:off x="0" y="510928"/>
          <a:ext cx="8946541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/>
            <a:t>What is a QMW?</a:t>
          </a:r>
          <a:endParaRPr lang="en-US" sz="6500" kern="1200"/>
        </a:p>
      </dsp:txBody>
      <dsp:txXfrm>
        <a:off x="76105" y="587033"/>
        <a:ext cx="8794331" cy="1406815"/>
      </dsp:txXfrm>
    </dsp:sp>
    <dsp:sp modelId="{B104DCC4-1FB0-4740-9587-12D20D4DA1BE}">
      <dsp:nvSpPr>
        <dsp:cNvPr id="0" name=""/>
        <dsp:cNvSpPr/>
      </dsp:nvSpPr>
      <dsp:spPr>
        <a:xfrm>
          <a:off x="0" y="2069953"/>
          <a:ext cx="8946541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53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b="0" i="0" kern="1200"/>
            <a:t>Qualifying Migratory Worker</a:t>
          </a:r>
          <a:endParaRPr lang="en-US" sz="5100" kern="1200"/>
        </a:p>
      </dsp:txBody>
      <dsp:txXfrm>
        <a:off x="0" y="2069953"/>
        <a:ext cx="8946541" cy="1614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A2BDC-A411-40BB-B9D8-51AF4A798FF9}">
      <dsp:nvSpPr>
        <dsp:cNvPr id="0" name=""/>
        <dsp:cNvSpPr/>
      </dsp:nvSpPr>
      <dsp:spPr>
        <a:xfrm>
          <a:off x="0" y="311602"/>
          <a:ext cx="4572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tx1"/>
              </a:solidFill>
            </a:rPr>
            <a:t>Out on the town </a:t>
          </a:r>
          <a:endParaRPr lang="en-US" sz="3900" kern="1200">
            <a:solidFill>
              <a:schemeClr val="tx1"/>
            </a:solidFill>
            <a:latin typeface="Century Gothic"/>
          </a:endParaRPr>
        </a:p>
      </dsp:txBody>
      <dsp:txXfrm>
        <a:off x="45663" y="357265"/>
        <a:ext cx="4480674" cy="844089"/>
      </dsp:txXfrm>
    </dsp:sp>
    <dsp:sp modelId="{65AACE7C-2CEC-416E-B406-F3B52A60DCA7}">
      <dsp:nvSpPr>
        <dsp:cNvPr id="0" name=""/>
        <dsp:cNvSpPr/>
      </dsp:nvSpPr>
      <dsp:spPr>
        <a:xfrm>
          <a:off x="0" y="1247017"/>
          <a:ext cx="4572000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>
              <a:solidFill>
                <a:schemeClr val="tx1"/>
              </a:solidFill>
            </a:rPr>
            <a:t>Mexican Stores 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>
              <a:solidFill>
                <a:schemeClr val="tx1"/>
              </a:solidFill>
            </a:rPr>
            <a:t>Laundry mats 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>
              <a:solidFill>
                <a:schemeClr val="tx1"/>
              </a:solidFill>
            </a:rPr>
            <a:t>Driving around 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>
              <a:solidFill>
                <a:schemeClr val="tx1"/>
              </a:solidFill>
            </a:rPr>
            <a:t>Churches</a:t>
          </a:r>
        </a:p>
      </dsp:txBody>
      <dsp:txXfrm>
        <a:off x="0" y="1247017"/>
        <a:ext cx="4572000" cy="2098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78488-F799-4560-A2D3-6A1748B6CEB3}">
      <dsp:nvSpPr>
        <dsp:cNvPr id="0" name=""/>
        <dsp:cNvSpPr/>
      </dsp:nvSpPr>
      <dsp:spPr>
        <a:xfrm>
          <a:off x="0" y="35907"/>
          <a:ext cx="8946541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0" i="0" kern="1200"/>
            <a:t>Networking</a:t>
          </a:r>
          <a:endParaRPr lang="en-US" sz="5300" kern="1200"/>
        </a:p>
      </dsp:txBody>
      <dsp:txXfrm>
        <a:off x="62055" y="97962"/>
        <a:ext cx="8822431" cy="1147095"/>
      </dsp:txXfrm>
    </dsp:sp>
    <dsp:sp modelId="{47C2E4E8-74FB-42E2-80F6-C84D90E8679D}">
      <dsp:nvSpPr>
        <dsp:cNvPr id="0" name=""/>
        <dsp:cNvSpPr/>
      </dsp:nvSpPr>
      <dsp:spPr>
        <a:xfrm>
          <a:off x="0" y="1307112"/>
          <a:ext cx="8946541" cy="285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53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b="0" i="0" kern="1200"/>
            <a:t>Schools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b="0" i="0" kern="1200"/>
            <a:t>Clinics/Hospitals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b="0" i="0" kern="1200"/>
            <a:t>Business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b="0" i="0" kern="1200"/>
            <a:t>Local organizations</a:t>
          </a:r>
          <a:endParaRPr lang="en-US" sz="4100" kern="1200"/>
        </a:p>
      </dsp:txBody>
      <dsp:txXfrm>
        <a:off x="0" y="1307112"/>
        <a:ext cx="8946541" cy="2852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4F20D-B02C-4D28-9917-D16D6CD3195B}">
      <dsp:nvSpPr>
        <dsp:cNvPr id="0" name=""/>
        <dsp:cNvSpPr/>
      </dsp:nvSpPr>
      <dsp:spPr>
        <a:xfrm>
          <a:off x="279598" y="892"/>
          <a:ext cx="8387953" cy="41939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WALMART</a:t>
          </a:r>
        </a:p>
      </dsp:txBody>
      <dsp:txXfrm>
        <a:off x="402435" y="123729"/>
        <a:ext cx="8142279" cy="3948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66F8B-6A9C-40D7-B716-1DD749F06684}">
      <dsp:nvSpPr>
        <dsp:cNvPr id="0" name=""/>
        <dsp:cNvSpPr/>
      </dsp:nvSpPr>
      <dsp:spPr>
        <a:xfrm>
          <a:off x="4057360" y="103042"/>
          <a:ext cx="1658113" cy="165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>
              <a:solidFill>
                <a:schemeClr val="bg1"/>
              </a:solidFill>
            </a:rPr>
            <a:t>MSIX</a:t>
          </a:r>
          <a:endParaRPr lang="en-US" sz="5300" kern="1200">
            <a:solidFill>
              <a:schemeClr val="bg1"/>
            </a:solidFill>
            <a:latin typeface="Century Gothic"/>
          </a:endParaRPr>
        </a:p>
      </dsp:txBody>
      <dsp:txXfrm>
        <a:off x="4057360" y="103042"/>
        <a:ext cx="1658113" cy="1658113"/>
      </dsp:txXfrm>
    </dsp:sp>
    <dsp:sp modelId="{547A5519-FD97-4D2E-B3B9-891C2C5CC848}">
      <dsp:nvSpPr>
        <dsp:cNvPr id="0" name=""/>
        <dsp:cNvSpPr/>
      </dsp:nvSpPr>
      <dsp:spPr>
        <a:xfrm>
          <a:off x="1139109" y="-1015"/>
          <a:ext cx="4680422" cy="4680422"/>
        </a:xfrm>
        <a:prstGeom prst="circularArrow">
          <a:avLst>
            <a:gd name="adj1" fmla="val 6908"/>
            <a:gd name="adj2" fmla="val 465838"/>
            <a:gd name="adj3" fmla="val 547370"/>
            <a:gd name="adj4" fmla="val 20586792"/>
            <a:gd name="adj5" fmla="val 80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499A07-7B8B-44EC-A8C0-00028D06D151}">
      <dsp:nvSpPr>
        <dsp:cNvPr id="0" name=""/>
        <dsp:cNvSpPr/>
      </dsp:nvSpPr>
      <dsp:spPr>
        <a:xfrm>
          <a:off x="4057360" y="2917235"/>
          <a:ext cx="1658113" cy="165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>
              <a:solidFill>
                <a:schemeClr val="bg1"/>
              </a:solidFill>
            </a:rPr>
            <a:t>MSIX</a:t>
          </a:r>
        </a:p>
      </dsp:txBody>
      <dsp:txXfrm>
        <a:off x="4057360" y="2917235"/>
        <a:ext cx="1658113" cy="1658113"/>
      </dsp:txXfrm>
    </dsp:sp>
    <dsp:sp modelId="{C5CE8FDE-59F2-4344-A198-7BE792E5E88C}">
      <dsp:nvSpPr>
        <dsp:cNvPr id="0" name=""/>
        <dsp:cNvSpPr/>
      </dsp:nvSpPr>
      <dsp:spPr>
        <a:xfrm>
          <a:off x="1139109" y="-1015"/>
          <a:ext cx="4680422" cy="4680422"/>
        </a:xfrm>
        <a:prstGeom prst="circularArrow">
          <a:avLst>
            <a:gd name="adj1" fmla="val 6908"/>
            <a:gd name="adj2" fmla="val 465838"/>
            <a:gd name="adj3" fmla="val 5947370"/>
            <a:gd name="adj4" fmla="val 4386792"/>
            <a:gd name="adj5" fmla="val 80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6CE31-AC43-4E4B-9BFA-AF7F896AE128}">
      <dsp:nvSpPr>
        <dsp:cNvPr id="0" name=""/>
        <dsp:cNvSpPr/>
      </dsp:nvSpPr>
      <dsp:spPr>
        <a:xfrm>
          <a:off x="1243167" y="2917235"/>
          <a:ext cx="1658113" cy="165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>
              <a:solidFill>
                <a:schemeClr val="bg1"/>
              </a:solidFill>
            </a:rPr>
            <a:t>MSIX</a:t>
          </a:r>
        </a:p>
      </dsp:txBody>
      <dsp:txXfrm>
        <a:off x="1243167" y="2917235"/>
        <a:ext cx="1658113" cy="1658113"/>
      </dsp:txXfrm>
    </dsp:sp>
    <dsp:sp modelId="{E4FA4944-48D0-489F-889D-ABA5C5840D36}">
      <dsp:nvSpPr>
        <dsp:cNvPr id="0" name=""/>
        <dsp:cNvSpPr/>
      </dsp:nvSpPr>
      <dsp:spPr>
        <a:xfrm>
          <a:off x="1139109" y="-1015"/>
          <a:ext cx="4680422" cy="4680422"/>
        </a:xfrm>
        <a:prstGeom prst="circularArrow">
          <a:avLst>
            <a:gd name="adj1" fmla="val 6908"/>
            <a:gd name="adj2" fmla="val 465838"/>
            <a:gd name="adj3" fmla="val 11347370"/>
            <a:gd name="adj4" fmla="val 9786792"/>
            <a:gd name="adj5" fmla="val 80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AE7143-3909-4E1F-8781-95C9C70D83D4}">
      <dsp:nvSpPr>
        <dsp:cNvPr id="0" name=""/>
        <dsp:cNvSpPr/>
      </dsp:nvSpPr>
      <dsp:spPr>
        <a:xfrm>
          <a:off x="1243167" y="103042"/>
          <a:ext cx="1658113" cy="165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>
              <a:solidFill>
                <a:schemeClr val="bg1"/>
              </a:solidFill>
            </a:rPr>
            <a:t>MSIX</a:t>
          </a:r>
        </a:p>
      </dsp:txBody>
      <dsp:txXfrm>
        <a:off x="1243167" y="103042"/>
        <a:ext cx="1658113" cy="1658113"/>
      </dsp:txXfrm>
    </dsp:sp>
    <dsp:sp modelId="{A85507BB-A7D4-4D72-9CD2-93DC8F26E56F}">
      <dsp:nvSpPr>
        <dsp:cNvPr id="0" name=""/>
        <dsp:cNvSpPr/>
      </dsp:nvSpPr>
      <dsp:spPr>
        <a:xfrm>
          <a:off x="1139109" y="-1015"/>
          <a:ext cx="4680422" cy="4680422"/>
        </a:xfrm>
        <a:prstGeom prst="circularArrow">
          <a:avLst>
            <a:gd name="adj1" fmla="val 6908"/>
            <a:gd name="adj2" fmla="val 465838"/>
            <a:gd name="adj3" fmla="val 16747370"/>
            <a:gd name="adj4" fmla="val 15186792"/>
            <a:gd name="adj5" fmla="val 80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A77FF-31AA-4A47-BF2D-3ED18D96254B}">
      <dsp:nvSpPr>
        <dsp:cNvPr id="0" name=""/>
        <dsp:cNvSpPr/>
      </dsp:nvSpPr>
      <dsp:spPr>
        <a:xfrm>
          <a:off x="0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School bus stops</a:t>
          </a:r>
        </a:p>
      </dsp:txBody>
      <dsp:txXfrm>
        <a:off x="0" y="280491"/>
        <a:ext cx="2795984" cy="1677590"/>
      </dsp:txXfrm>
    </dsp:sp>
    <dsp:sp modelId="{5305191C-EF4A-44CB-A4F6-9B8703F57A66}">
      <dsp:nvSpPr>
        <dsp:cNvPr id="0" name=""/>
        <dsp:cNvSpPr/>
      </dsp:nvSpPr>
      <dsp:spPr>
        <a:xfrm>
          <a:off x="3075582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Their homes</a:t>
          </a:r>
        </a:p>
      </dsp:txBody>
      <dsp:txXfrm>
        <a:off x="3075582" y="280491"/>
        <a:ext cx="2795984" cy="1677590"/>
      </dsp:txXfrm>
    </dsp:sp>
    <dsp:sp modelId="{80383C9D-43E8-4D7D-B5CD-C00A1037989F}">
      <dsp:nvSpPr>
        <dsp:cNvPr id="0" name=""/>
        <dsp:cNvSpPr/>
      </dsp:nvSpPr>
      <dsp:spPr>
        <a:xfrm>
          <a:off x="6151165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Other immigrant families</a:t>
          </a:r>
        </a:p>
      </dsp:txBody>
      <dsp:txXfrm>
        <a:off x="6151165" y="280491"/>
        <a:ext cx="2795984" cy="1677590"/>
      </dsp:txXfrm>
    </dsp:sp>
    <dsp:sp modelId="{4F2F1FDF-F8AC-4304-98B5-D0F3B74483F0}">
      <dsp:nvSpPr>
        <dsp:cNvPr id="0" name=""/>
        <dsp:cNvSpPr/>
      </dsp:nvSpPr>
      <dsp:spPr>
        <a:xfrm>
          <a:off x="1537791" y="2237680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School reunions</a:t>
          </a:r>
        </a:p>
      </dsp:txBody>
      <dsp:txXfrm>
        <a:off x="1537791" y="2237680"/>
        <a:ext cx="2795984" cy="1677590"/>
      </dsp:txXfrm>
    </dsp:sp>
    <dsp:sp modelId="{1C6D3854-F411-4436-BA4C-F26999CC2D3B}">
      <dsp:nvSpPr>
        <dsp:cNvPr id="0" name=""/>
        <dsp:cNvSpPr/>
      </dsp:nvSpPr>
      <dsp:spPr>
        <a:xfrm>
          <a:off x="4613374" y="2237680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Agriculture farms</a:t>
          </a:r>
        </a:p>
      </dsp:txBody>
      <dsp:txXfrm>
        <a:off x="4613374" y="2237680"/>
        <a:ext cx="2795984" cy="16775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46326-F3C7-4D3F-B299-468B5E444DAC}">
      <dsp:nvSpPr>
        <dsp:cNvPr id="0" name=""/>
        <dsp:cNvSpPr/>
      </dsp:nvSpPr>
      <dsp:spPr>
        <a:xfrm>
          <a:off x="0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</a:rPr>
            <a:t>HEP</a:t>
          </a:r>
        </a:p>
      </dsp:txBody>
      <dsp:txXfrm>
        <a:off x="0" y="280491"/>
        <a:ext cx="2795984" cy="1677590"/>
      </dsp:txXfrm>
    </dsp:sp>
    <dsp:sp modelId="{DDA7AA37-B35E-4089-8F42-E283BE9E8D9E}">
      <dsp:nvSpPr>
        <dsp:cNvPr id="0" name=""/>
        <dsp:cNvSpPr/>
      </dsp:nvSpPr>
      <dsp:spPr>
        <a:xfrm>
          <a:off x="3075582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>
              <a:solidFill>
                <a:srgbClr val="000000"/>
              </a:solidFill>
            </a:rPr>
            <a:t>ESL”youth</a:t>
          </a:r>
          <a:r>
            <a:rPr lang="en-US" sz="2100" kern="1200">
              <a:solidFill>
                <a:srgbClr val="000000"/>
              </a:solidFill>
            </a:rPr>
            <a:t>”</a:t>
          </a:r>
        </a:p>
      </dsp:txBody>
      <dsp:txXfrm>
        <a:off x="3075582" y="280491"/>
        <a:ext cx="2795984" cy="1677590"/>
      </dsp:txXfrm>
    </dsp:sp>
    <dsp:sp modelId="{AFBCBE79-0E77-426E-B4F9-A19315713EFF}">
      <dsp:nvSpPr>
        <dsp:cNvPr id="0" name=""/>
        <dsp:cNvSpPr/>
      </dsp:nvSpPr>
      <dsp:spPr>
        <a:xfrm>
          <a:off x="6151165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</a:rPr>
            <a:t>Colegios/Iglesias</a:t>
          </a:r>
        </a:p>
      </dsp:txBody>
      <dsp:txXfrm>
        <a:off x="6151165" y="280491"/>
        <a:ext cx="2795984" cy="1677590"/>
      </dsp:txXfrm>
    </dsp:sp>
    <dsp:sp modelId="{B8CB8A3C-9D1B-4DEA-9027-F47749BCFBBC}">
      <dsp:nvSpPr>
        <dsp:cNvPr id="0" name=""/>
        <dsp:cNvSpPr/>
      </dsp:nvSpPr>
      <dsp:spPr>
        <a:xfrm>
          <a:off x="0" y="2237680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>
              <a:solidFill>
                <a:srgbClr val="000000"/>
              </a:solidFill>
            </a:rPr>
            <a:t>Información</a:t>
          </a:r>
          <a:r>
            <a:rPr lang="en-US" sz="2100" kern="1200">
              <a:solidFill>
                <a:srgbClr val="000000"/>
              </a:solidFill>
            </a:rPr>
            <a:t> ( </a:t>
          </a:r>
          <a:r>
            <a:rPr lang="en-US" sz="2100" kern="1200" err="1">
              <a:solidFill>
                <a:srgbClr val="000000"/>
              </a:solidFill>
            </a:rPr>
            <a:t>tarjetas</a:t>
          </a:r>
          <a:r>
            <a:rPr lang="en-US" sz="2100" kern="1200">
              <a:solidFill>
                <a:srgbClr val="000000"/>
              </a:solidFill>
            </a:rPr>
            <a:t> de </a:t>
          </a:r>
          <a:r>
            <a:rPr lang="en-US" sz="2100" kern="1200" err="1">
              <a:solidFill>
                <a:srgbClr val="000000"/>
              </a:solidFill>
            </a:rPr>
            <a:t>referencia</a:t>
          </a:r>
          <a:r>
            <a:rPr lang="en-US" sz="2100" kern="1200">
              <a:solidFill>
                <a:srgbClr val="000000"/>
              </a:solidFill>
            </a:rPr>
            <a:t>) </a:t>
          </a:r>
          <a:r>
            <a:rPr lang="en-US" sz="2100" kern="1200" err="1">
              <a:solidFill>
                <a:srgbClr val="000000"/>
              </a:solidFill>
            </a:rPr>
            <a:t>Servicios</a:t>
          </a:r>
          <a:r>
            <a:rPr lang="en-US" sz="2100" kern="1200">
              <a:solidFill>
                <a:srgbClr val="000000"/>
              </a:solidFill>
            </a:rPr>
            <a:t> </a:t>
          </a:r>
          <a:r>
            <a:rPr lang="en-US" sz="2100" kern="1200" err="1">
              <a:solidFill>
                <a:srgbClr val="000000"/>
              </a:solidFill>
            </a:rPr>
            <a:t>alimentación</a:t>
          </a:r>
          <a:r>
            <a:rPr lang="en-US" sz="2100" kern="1200">
              <a:solidFill>
                <a:srgbClr val="000000"/>
              </a:solidFill>
            </a:rPr>
            <a:t> y </a:t>
          </a:r>
          <a:r>
            <a:rPr lang="en-US" sz="2100" kern="1200" err="1">
              <a:solidFill>
                <a:srgbClr val="000000"/>
              </a:solidFill>
            </a:rPr>
            <a:t>salud</a:t>
          </a:r>
        </a:p>
      </dsp:txBody>
      <dsp:txXfrm>
        <a:off x="0" y="2237680"/>
        <a:ext cx="2795984" cy="1677590"/>
      </dsp:txXfrm>
    </dsp:sp>
    <dsp:sp modelId="{F95ABF0D-13F8-4689-B3A9-5641D6017004}">
      <dsp:nvSpPr>
        <dsp:cNvPr id="0" name=""/>
        <dsp:cNvSpPr/>
      </dsp:nvSpPr>
      <dsp:spPr>
        <a:xfrm>
          <a:off x="3075582" y="2237680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00000"/>
              </a:solidFill>
            </a:rPr>
            <a:t>Juntas de Pre-k</a:t>
          </a:r>
        </a:p>
      </dsp:txBody>
      <dsp:txXfrm>
        <a:off x="3075582" y="2237680"/>
        <a:ext cx="2795984" cy="1677590"/>
      </dsp:txXfrm>
    </dsp:sp>
    <dsp:sp modelId="{BAE44D9D-4B39-4983-9A30-B91A025919F2}">
      <dsp:nvSpPr>
        <dsp:cNvPr id="0" name=""/>
        <dsp:cNvSpPr/>
      </dsp:nvSpPr>
      <dsp:spPr>
        <a:xfrm>
          <a:off x="6151165" y="2237680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>
              <a:solidFill>
                <a:srgbClr val="000000"/>
              </a:solidFill>
            </a:rPr>
            <a:t>Clases</a:t>
          </a:r>
          <a:r>
            <a:rPr lang="en-US" sz="2100" kern="1200">
              <a:solidFill>
                <a:srgbClr val="000000"/>
              </a:solidFill>
            </a:rPr>
            <a:t> de ESL para </a:t>
          </a:r>
          <a:r>
            <a:rPr lang="en-US" sz="2100" kern="1200" err="1">
              <a:solidFill>
                <a:srgbClr val="000000"/>
              </a:solidFill>
            </a:rPr>
            <a:t>adultos</a:t>
          </a:r>
          <a:r>
            <a:rPr lang="en-US" sz="2100" kern="1200">
              <a:solidFill>
                <a:srgbClr val="000000"/>
              </a:solidFill>
            </a:rPr>
            <a:t>  </a:t>
          </a:r>
        </a:p>
      </dsp:txBody>
      <dsp:txXfrm>
        <a:off x="6151165" y="2237680"/>
        <a:ext cx="2795984" cy="1677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08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25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hyperlink" Target="https://ourfiniteworld.com/2016/10/11/why-energy-prices-are-ultimately-headed-lower-what-the-imf-missed/comment-page-1/" TargetMode="External"/><Relationship Id="rId4" Type="http://schemas.openxmlformats.org/officeDocument/2006/relationships/hyperlink" Target="https://creativecommons.org/licenses/by-sa/3.0/" TargetMode="Externa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diagramLayout" Target="../diagrams/layou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hyperlink" Target="http://edgeeffects.net/tyrone-hayes/" TargetMode="External"/><Relationship Id="rId5" Type="http://schemas.openxmlformats.org/officeDocument/2006/relationships/hyperlink" Target="https://creativecommons.org/licenses/by-nc/3.0/" TargetMode="External"/><Relationship Id="rId10" Type="http://schemas.microsoft.com/office/2007/relationships/diagramDrawing" Target="../diagrams/drawing3.xml"/><Relationship Id="rId4" Type="http://schemas.openxmlformats.org/officeDocument/2006/relationships/hyperlink" Target="https://www.flickr.com/photos/snowcat/455315605" TargetMode="Externa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hyperlink" Target="https://en.wikipedia.org/wiki/Dundee_Parish_Church_(St_Mary%27s)" TargetMode="Externa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hyperlink" Target="https://commons.wikimedia.org/wiki/File:Low-riders_-_Fairfax,_Va_-_2011_-_3.jpg" TargetMode="External"/><Relationship Id="rId5" Type="http://schemas.openxmlformats.org/officeDocument/2006/relationships/diagramLayout" Target="../diagrams/layout4.xm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hyperlink" Target="http://www.jbonnel.com/article-21058338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Exito en el Trabajo</a:t>
            </a:r>
            <a:br>
              <a:rPr lang="en-US">
                <a:cs typeface="Calibri Light"/>
              </a:rPr>
            </a:br>
            <a:r>
              <a:rPr lang="en-US" sz="6600" i="1">
                <a:latin typeface="Palace Script MT"/>
                <a:cs typeface="Calibri Light"/>
              </a:rPr>
              <a:t>Families, Osys wherefore art thou?</a:t>
            </a:r>
            <a:endParaRPr lang="en-US" sz="6600" i="1">
              <a:latin typeface="Palace Script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cs typeface="Calibri"/>
              </a:rPr>
              <a:t>BY: Maria Alcala .</a:t>
            </a:r>
          </a:p>
          <a:p>
            <a:r>
              <a:rPr lang="en-US">
                <a:cs typeface="Calibri"/>
              </a:rPr>
              <a:t>&amp;</a:t>
            </a:r>
          </a:p>
          <a:p>
            <a:r>
              <a:rPr lang="en-US">
                <a:cs typeface="Calibri"/>
              </a:rPr>
              <a:t>Ivan A. Padron Mirant 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31ED-F40F-42E4-8C55-3A11FE37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Serve Them?</a:t>
            </a:r>
            <a:br>
              <a:rPr lang="en-US"/>
            </a:b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3CB6CF1-2C2C-42CB-89FD-DB1695D1C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1491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1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7CF7-D37E-46CF-B62D-9E87FAFF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5691"/>
            <a:ext cx="10515600" cy="1325563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Who are these people?</a:t>
            </a:r>
          </a:p>
        </p:txBody>
      </p:sp>
      <p:pic>
        <p:nvPicPr>
          <p:cNvPr id="4" name="Picture 4" descr="A person sitt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628B7FE6-1E86-424D-9AFE-12925F09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23" y="3868947"/>
            <a:ext cx="2743200" cy="2743200"/>
          </a:xfrm>
          <a:prstGeom prst="rect">
            <a:avLst/>
          </a:prstGeom>
        </p:spPr>
      </p:pic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3B3D648C-011C-4391-8A27-3CB4052B5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140017"/>
              </p:ext>
            </p:extLst>
          </p:nvPr>
        </p:nvGraphicFramePr>
        <p:xfrm>
          <a:off x="1376482" y="500163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8" descr="A picture containing person, indoor, wall&#10;&#10;Description generated with very high confidence">
            <a:extLst>
              <a:ext uri="{FF2B5EF4-FFF2-40B4-BE49-F238E27FC236}">
                <a16:creationId xmlns:a16="http://schemas.microsoft.com/office/drawing/2014/main" id="{BB5C8A2B-35E2-45ED-9ACF-0615798261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906437" y="4152561"/>
            <a:ext cx="2800711" cy="21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5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9396-33C4-48D3-B78B-169D8BC0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sz="3900"/>
              <a:t>Presentation Objectives</a:t>
            </a:r>
          </a:p>
        </p:txBody>
      </p:sp>
      <p:pic>
        <p:nvPicPr>
          <p:cNvPr id="757" name="Picture 757">
            <a:extLst>
              <a:ext uri="{FF2B5EF4-FFF2-40B4-BE49-F238E27FC236}">
                <a16:creationId xmlns:a16="http://schemas.microsoft.com/office/drawing/2014/main" id="{88B389ED-8E17-40AB-B19F-07F23D760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" b="9288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88" name="Rectangle 187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18" name="Diagram 518">
            <a:extLst>
              <a:ext uri="{FF2B5EF4-FFF2-40B4-BE49-F238E27FC236}">
                <a16:creationId xmlns:a16="http://schemas.microsoft.com/office/drawing/2014/main" id="{DA1FF8FB-0882-41C3-A83E-BA6F569EB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42437"/>
              </p:ext>
            </p:extLst>
          </p:nvPr>
        </p:nvGraphicFramePr>
        <p:xfrm>
          <a:off x="650669" y="2438400"/>
          <a:ext cx="3330328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59" name="TextBox 758">
            <a:extLst>
              <a:ext uri="{FF2B5EF4-FFF2-40B4-BE49-F238E27FC236}">
                <a16:creationId xmlns:a16="http://schemas.microsoft.com/office/drawing/2014/main" id="{63FC2819-5491-44A9-91F6-8DB9447665BB}"/>
              </a:ext>
            </a:extLst>
          </p:cNvPr>
          <p:cNvSpPr txBox="1"/>
          <p:nvPr/>
        </p:nvSpPr>
        <p:spPr>
          <a:xfrm>
            <a:off x="9493429" y="6657945"/>
            <a:ext cx="27013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61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0" name="Picture 2190" descr="A group of people sitting around a fire hydrant in the grass&#10;&#10;Description generated with high confidence">
            <a:extLst>
              <a:ext uri="{FF2B5EF4-FFF2-40B4-BE49-F238E27FC236}">
                <a16:creationId xmlns:a16="http://schemas.microsoft.com/office/drawing/2014/main" id="{D917FE1E-FF62-4E7A-9EF2-7C9D1581C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402" b="16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5681D-C313-456B-9142-A7291DEB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/>
              <a:t>How Do I Find QMW?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66" name="TextBox 2165">
            <a:extLst>
              <a:ext uri="{FF2B5EF4-FFF2-40B4-BE49-F238E27FC236}">
                <a16:creationId xmlns:a16="http://schemas.microsoft.com/office/drawing/2014/main" id="{6665C1C2-E764-4DFC-8BA2-B7E9E88835BD}"/>
              </a:ext>
            </a:extLst>
          </p:cNvPr>
          <p:cNvSpPr txBox="1"/>
          <p:nvPr/>
        </p:nvSpPr>
        <p:spPr>
          <a:xfrm>
            <a:off x="9461765" y="6870700"/>
            <a:ext cx="273023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70" name="TextBox 2169">
            <a:extLst>
              <a:ext uri="{FF2B5EF4-FFF2-40B4-BE49-F238E27FC236}">
                <a16:creationId xmlns:a16="http://schemas.microsoft.com/office/drawing/2014/main" id="{6155A435-612A-48A3-9BCD-9DD637863DCB}"/>
              </a:ext>
            </a:extLst>
          </p:cNvPr>
          <p:cNvSpPr txBox="1"/>
          <p:nvPr/>
        </p:nvSpPr>
        <p:spPr>
          <a:xfrm>
            <a:off x="9664551" y="4525453"/>
            <a:ext cx="2466975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F0E5F4D3-B36F-4F31-887C-C39CF1827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868208"/>
              </p:ext>
            </p:extLst>
          </p:nvPr>
        </p:nvGraphicFramePr>
        <p:xfrm>
          <a:off x="1505878" y="2584880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92" name="TextBox 2191">
            <a:extLst>
              <a:ext uri="{FF2B5EF4-FFF2-40B4-BE49-F238E27FC236}">
                <a16:creationId xmlns:a16="http://schemas.microsoft.com/office/drawing/2014/main" id="{BB7A7ADE-A814-4442-B674-CF94FEC16EFF}"/>
              </a:ext>
            </a:extLst>
          </p:cNvPr>
          <p:cNvSpPr txBox="1"/>
          <p:nvPr/>
        </p:nvSpPr>
        <p:spPr>
          <a:xfrm>
            <a:off x="9298259" y="6657944"/>
            <a:ext cx="28937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30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60892A-F02C-4F70-85D9-B96CC27B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E60892A-F02C-4F70-85D9-B96CC27B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04DCC4-1FB0-4740-9587-12D20D4DA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B104DCC4-1FB0-4740-9587-12D20D4DA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ED5D1-1D00-478E-BBA0-5B56798D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I Find QWM?</a:t>
            </a:r>
          </a:p>
        </p:txBody>
      </p:sp>
      <p:pic>
        <p:nvPicPr>
          <p:cNvPr id="4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96318F63-3BC0-49C8-8F8E-C8D3AA701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149" y="1503223"/>
            <a:ext cx="2476500" cy="1857375"/>
          </a:xfrm>
          <a:prstGeom prst="rect">
            <a:avLst/>
          </a:prstGeom>
        </p:spPr>
      </p:pic>
      <p:pic>
        <p:nvPicPr>
          <p:cNvPr id="6" name="Picture 6" descr="A store filled with lots of fresh produce&#10;&#10;Description generated with very high confidence">
            <a:extLst>
              <a:ext uri="{FF2B5EF4-FFF2-40B4-BE49-F238E27FC236}">
                <a16:creationId xmlns:a16="http://schemas.microsoft.com/office/drawing/2014/main" id="{434F2A9E-6ECC-48F5-B61E-F7D07222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" y="1315462"/>
            <a:ext cx="2733675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998458-885E-4CA8-945D-D353B05FE9D3}"/>
              </a:ext>
            </a:extLst>
          </p:cNvPr>
          <p:cNvSpPr txBox="1"/>
          <p:nvPr/>
        </p:nvSpPr>
        <p:spPr>
          <a:xfrm>
            <a:off x="1460740" y="2826589"/>
            <a:ext cx="878169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cs typeface="Arial"/>
            </a:endParaRP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11D8DCFB-4FC0-4295-9178-BB80B1A2F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897161"/>
              </p:ext>
            </p:extLst>
          </p:nvPr>
        </p:nvGraphicFramePr>
        <p:xfrm>
          <a:off x="3810000" y="160020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2" name="Picture 52" descr="A truck driving down a busy street&#10;&#10;Description generated with very high confidence">
            <a:extLst>
              <a:ext uri="{FF2B5EF4-FFF2-40B4-BE49-F238E27FC236}">
                <a16:creationId xmlns:a16="http://schemas.microsoft.com/office/drawing/2014/main" id="{E692559D-2269-4213-BE41-35AA2A28D9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21091" y="4766108"/>
            <a:ext cx="2743200" cy="206403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E5C60A8-AB1B-4C41-93EA-A75D26C5B265}"/>
              </a:ext>
            </a:extLst>
          </p:cNvPr>
          <p:cNvSpPr txBox="1"/>
          <p:nvPr/>
        </p:nvSpPr>
        <p:spPr>
          <a:xfrm>
            <a:off x="9421091" y="6830002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1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0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59" name="Picture 59" descr="A large stone building&#10;&#10;Description generated with very high confidence">
            <a:extLst>
              <a:ext uri="{FF2B5EF4-FFF2-40B4-BE49-F238E27FC236}">
                <a16:creationId xmlns:a16="http://schemas.microsoft.com/office/drawing/2014/main" id="{C7B4279E-1A6B-45F5-A78F-341F9A32C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626" y="4801319"/>
            <a:ext cx="2743200" cy="20574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BCFBAB1-B066-4669-B88C-BC96E6582065}"/>
              </a:ext>
            </a:extLst>
          </p:cNvPr>
          <p:cNvSpPr txBox="1"/>
          <p:nvPr/>
        </p:nvSpPr>
        <p:spPr>
          <a:xfrm>
            <a:off x="8626" y="6858719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0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58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F3DD-5695-4EB5-81B2-C13EA671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I find QMW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F024FC34-9E59-4DCE-926F-55603CE8E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242200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01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37F6-0F0A-4678-B046-987E5FF0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I find QMW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324184B9-C34E-4D71-B71C-87AA10469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925091"/>
              </p:ext>
            </p:extLst>
          </p:nvPr>
        </p:nvGraphicFramePr>
        <p:xfrm>
          <a:off x="1228004" y="1664711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0" name="Picture 90">
            <a:extLst>
              <a:ext uri="{FF2B5EF4-FFF2-40B4-BE49-F238E27FC236}">
                <a16:creationId xmlns:a16="http://schemas.microsoft.com/office/drawing/2014/main" id="{21A21E70-EED4-4735-8ADE-225F988076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30145" y="1858557"/>
            <a:ext cx="2743200" cy="2254195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847EAF6-979A-4D31-BA20-8BA98498C784}"/>
              </a:ext>
            </a:extLst>
          </p:cNvPr>
          <p:cNvSpPr txBox="1"/>
          <p:nvPr/>
        </p:nvSpPr>
        <p:spPr>
          <a:xfrm>
            <a:off x="9130145" y="4112780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9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8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5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3E5F-2022-479D-8691-5FC35B1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I find QMW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3F7C7AC-A3D8-44D9-AE1D-AAEB00991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858413"/>
              </p:ext>
            </p:extLst>
          </p:nvPr>
        </p:nvGraphicFramePr>
        <p:xfrm>
          <a:off x="2343510" y="1585823"/>
          <a:ext cx="6958641" cy="467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16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F079-5FE0-458F-9C80-B87D7263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I approach them?</a:t>
            </a:r>
          </a:p>
        </p:txBody>
      </p:sp>
      <p:graphicFrame>
        <p:nvGraphicFramePr>
          <p:cNvPr id="38" name="Diagram 38">
            <a:extLst>
              <a:ext uri="{FF2B5EF4-FFF2-40B4-BE49-F238E27FC236}">
                <a16:creationId xmlns:a16="http://schemas.microsoft.com/office/drawing/2014/main" id="{BA423C6A-3201-44F9-9801-34D077C50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3823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847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222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Palace Script MT</vt:lpstr>
      <vt:lpstr>Wingdings 3</vt:lpstr>
      <vt:lpstr>Ion</vt:lpstr>
      <vt:lpstr>Exito en el Trabajo Families, Osys wherefore art thou?</vt:lpstr>
      <vt:lpstr>Who are these people?</vt:lpstr>
      <vt:lpstr>Presentation Objectives</vt:lpstr>
      <vt:lpstr>How Do I Find QMW?</vt:lpstr>
      <vt:lpstr>How Do I Find QWM?</vt:lpstr>
      <vt:lpstr>How Do I find QMW</vt:lpstr>
      <vt:lpstr>How Do I find QMW</vt:lpstr>
      <vt:lpstr>How Do I find QMW</vt:lpstr>
      <vt:lpstr>How Do I approach them?</vt:lpstr>
      <vt:lpstr>How Do I Serve Them?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Heriberto Corral</cp:lastModifiedBy>
  <cp:revision>1</cp:revision>
  <dcterms:created xsi:type="dcterms:W3CDTF">2013-07-15T20:26:40Z</dcterms:created>
  <dcterms:modified xsi:type="dcterms:W3CDTF">2019-04-23T13:22:36Z</dcterms:modified>
</cp:coreProperties>
</file>