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handoutMasterIdLst>
    <p:handoutMasterId r:id="rId24"/>
  </p:handoutMasterIdLst>
  <p:sldIdLst>
    <p:sldId id="256" r:id="rId5"/>
    <p:sldId id="258" r:id="rId6"/>
    <p:sldId id="257" r:id="rId7"/>
    <p:sldId id="259" r:id="rId8"/>
    <p:sldId id="260" r:id="rId9"/>
    <p:sldId id="286" r:id="rId10"/>
    <p:sldId id="288" r:id="rId11"/>
    <p:sldId id="289" r:id="rId12"/>
    <p:sldId id="287" r:id="rId13"/>
    <p:sldId id="290" r:id="rId14"/>
    <p:sldId id="291" r:id="rId15"/>
    <p:sldId id="292" r:id="rId16"/>
    <p:sldId id="293" r:id="rId17"/>
    <p:sldId id="296" r:id="rId18"/>
    <p:sldId id="294" r:id="rId19"/>
    <p:sldId id="295" r:id="rId20"/>
    <p:sldId id="297" r:id="rId21"/>
    <p:sldId id="298"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4C00"/>
    <a:srgbClr val="21468C"/>
    <a:srgbClr val="001431"/>
    <a:srgbClr val="142F5C"/>
    <a:srgbClr val="149F2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0F220-E09D-4FAE-A5F8-3BBAE8047106}" v="2892" dt="2019-04-29T01:11:20.396"/>
  </p1510:revLst>
</p1510:revInfo>
</file>

<file path=ppt/tableStyles.xml><?xml version="1.0" encoding="utf-8"?>
<a:tblStyleLst xmlns:a="http://schemas.openxmlformats.org/drawingml/2006/main" def="{D113A9D2-9D6B-4929-AA2D-F23B5EE8CB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4660"/>
  </p:normalViewPr>
  <p:slideViewPr>
    <p:cSldViewPr snapToGrid="0" showGuides="1">
      <p:cViewPr varScale="1">
        <p:scale>
          <a:sx n="102" d="100"/>
          <a:sy n="102" d="100"/>
        </p:scale>
        <p:origin x="496"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9D383-BBC4-486C-B949-4975C013CC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id="{7139D43F-AF4D-4026-B59B-E30A214796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E13EE4-78C3-490F-AD03-4491C37A8796}" type="datetimeFigureOut">
              <a:rPr lang="ru-RU" smtClean="0"/>
              <a:t>01.05.2019</a:t>
            </a:fld>
            <a:endParaRPr lang="ru-RU" dirty="0"/>
          </a:p>
        </p:txBody>
      </p:sp>
      <p:sp>
        <p:nvSpPr>
          <p:cNvPr id="4" name="Footer Placeholder 3">
            <a:extLst>
              <a:ext uri="{FF2B5EF4-FFF2-40B4-BE49-F238E27FC236}">
                <a16:creationId xmlns:a16="http://schemas.microsoft.com/office/drawing/2014/main" id="{104AF834-AEA0-4B1E-B634-D786ABAA3B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id="{3505535A-EEFA-4377-8BEC-AE3B154A76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432166-D667-4383-B839-F1433620BE4D}" type="slidenum">
              <a:rPr lang="ru-RU" smtClean="0"/>
              <a:t>‹#›</a:t>
            </a:fld>
            <a:endParaRPr lang="ru-RU" dirty="0"/>
          </a:p>
        </p:txBody>
      </p:sp>
    </p:spTree>
    <p:extLst>
      <p:ext uri="{BB962C8B-B14F-4D97-AF65-F5344CB8AC3E}">
        <p14:creationId xmlns:p14="http://schemas.microsoft.com/office/powerpoint/2010/main" val="49281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54B81-F76C-4130-A3A6-053208F3BF56}" type="datetimeFigureOut">
              <a:rPr lang="ru-RU" smtClean="0"/>
              <a:t>01.05.2019</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B48B0-85B2-40C4-A05A-571C99C8AB57}" type="slidenum">
              <a:rPr lang="ru-RU" smtClean="0"/>
              <a:t>‹#›</a:t>
            </a:fld>
            <a:endParaRPr lang="ru-RU" dirty="0"/>
          </a:p>
        </p:txBody>
      </p:sp>
    </p:spTree>
    <p:extLst>
      <p:ext uri="{BB962C8B-B14F-4D97-AF65-F5344CB8AC3E}">
        <p14:creationId xmlns:p14="http://schemas.microsoft.com/office/powerpoint/2010/main" val="396321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dirty="0"/>
              <a:t>Presentation Title</a:t>
            </a:r>
            <a:endParaRPr lang="ru-RU" dirty="0"/>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12" name="Picture Placeholder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37627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ost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23980BA4-A23A-4C88-B574-5C1C7E0F1D99}"/>
              </a:ext>
            </a:extLst>
          </p:cNvPr>
          <p:cNvSpPr/>
          <p:nvPr userDrawn="1"/>
        </p:nvSpPr>
        <p:spPr>
          <a:xfrm>
            <a:off x="-1587"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03320"/>
            <a:ext cx="12192000" cy="31546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6802464"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718924"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718924"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6498182"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6498182"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0" name="Text Placeholder 2">
            <a:extLst>
              <a:ext uri="{FF2B5EF4-FFF2-40B4-BE49-F238E27FC236}">
                <a16:creationId xmlns:a16="http://schemas.microsoft.com/office/drawing/2014/main" id="{9E693E7E-08CF-4C07-BFC7-C34D6269EFD9}"/>
              </a:ext>
            </a:extLst>
          </p:cNvPr>
          <p:cNvSpPr>
            <a:spLocks noGrp="1"/>
          </p:cNvSpPr>
          <p:nvPr>
            <p:ph type="body" idx="48" hasCustomPrompt="1"/>
          </p:nvPr>
        </p:nvSpPr>
        <p:spPr>
          <a:xfrm>
            <a:off x="1555148"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$12,345</a:t>
            </a:r>
          </a:p>
        </p:txBody>
      </p:sp>
      <p:sp>
        <p:nvSpPr>
          <p:cNvPr id="21" name="Text Placeholder 2">
            <a:extLst>
              <a:ext uri="{FF2B5EF4-FFF2-40B4-BE49-F238E27FC236}">
                <a16:creationId xmlns:a16="http://schemas.microsoft.com/office/drawing/2014/main" id="{9D213FF3-2ADF-437D-9C3A-5C5821DBAF4E}"/>
              </a:ext>
            </a:extLst>
          </p:cNvPr>
          <p:cNvSpPr>
            <a:spLocks noGrp="1"/>
          </p:cNvSpPr>
          <p:nvPr>
            <p:ph type="body" idx="49" hasCustomPrompt="1"/>
          </p:nvPr>
        </p:nvSpPr>
        <p:spPr>
          <a:xfrm>
            <a:off x="6334406"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$6,789</a:t>
            </a:r>
          </a:p>
        </p:txBody>
      </p:sp>
      <p:sp>
        <p:nvSpPr>
          <p:cNvPr id="23" name="Picture Placeholder 11">
            <a:extLst>
              <a:ext uri="{FF2B5EF4-FFF2-40B4-BE49-F238E27FC236}">
                <a16:creationId xmlns:a16="http://schemas.microsoft.com/office/drawing/2014/main" id="{E7019E9C-AA4E-4592-97BE-BF366FFA1A72}"/>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5205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Rectangle 24">
            <a:extLst>
              <a:ext uri="{FF2B5EF4-FFF2-40B4-BE49-F238E27FC236}">
                <a16:creationId xmlns:a16="http://schemas.microsoft.com/office/drawing/2014/main" id="{938F4135-A9EE-4D29-A8AB-5DEB57ABC181}"/>
              </a:ext>
            </a:extLst>
          </p:cNvPr>
          <p:cNvSpPr/>
          <p:nvPr userDrawn="1"/>
        </p:nvSpPr>
        <p:spPr>
          <a:xfrm>
            <a:off x="-1587"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690968"/>
            <a:ext cx="12192000" cy="31670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6" name="Picture Placeholder 11">
            <a:extLst>
              <a:ext uri="{FF2B5EF4-FFF2-40B4-BE49-F238E27FC236}">
                <a16:creationId xmlns:a16="http://schemas.microsoft.com/office/drawing/2014/main" id="{F3FD923B-7063-49D8-8286-0F8424648970}"/>
              </a:ext>
            </a:extLst>
          </p:cNvPr>
          <p:cNvSpPr>
            <a:spLocks noGrp="1"/>
          </p:cNvSpPr>
          <p:nvPr>
            <p:ph type="pic" sz="quarter" idx="58"/>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47077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72DA9D50-F092-4CE4-833F-A116EB21A23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990088"/>
            <a:ext cx="12192000" cy="38679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3340707"/>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2" y="3773923"/>
            <a:ext cx="5259387"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5" name="Text Placeholder 2">
            <a:extLst>
              <a:ext uri="{FF2B5EF4-FFF2-40B4-BE49-F238E27FC236}">
                <a16:creationId xmlns:a16="http://schemas.microsoft.com/office/drawing/2014/main" id="{E3E44B3E-B67E-47BB-9B17-495800CC539C}"/>
              </a:ext>
            </a:extLst>
          </p:cNvPr>
          <p:cNvSpPr>
            <a:spLocks noGrp="1"/>
          </p:cNvSpPr>
          <p:nvPr>
            <p:ph type="body" idx="48" hasCustomPrompt="1"/>
          </p:nvPr>
        </p:nvSpPr>
        <p:spPr>
          <a:xfrm>
            <a:off x="6682936" y="3353508"/>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6" name="Text Placeholder 11">
            <a:extLst>
              <a:ext uri="{FF2B5EF4-FFF2-40B4-BE49-F238E27FC236}">
                <a16:creationId xmlns:a16="http://schemas.microsoft.com/office/drawing/2014/main" id="{3E6654E2-1600-436C-996F-AB13D779B069}"/>
              </a:ext>
            </a:extLst>
          </p:cNvPr>
          <p:cNvSpPr>
            <a:spLocks noGrp="1"/>
          </p:cNvSpPr>
          <p:nvPr>
            <p:ph type="body" sz="quarter" idx="49"/>
          </p:nvPr>
        </p:nvSpPr>
        <p:spPr>
          <a:xfrm>
            <a:off x="6466097" y="3786724"/>
            <a:ext cx="5068178"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Picture Placeholder 11">
            <a:extLst>
              <a:ext uri="{FF2B5EF4-FFF2-40B4-BE49-F238E27FC236}">
                <a16:creationId xmlns:a16="http://schemas.microsoft.com/office/drawing/2014/main" id="{11B1F208-6C15-4A3F-B7B4-388A18DC2B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00255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on Content Layout">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Rectangle 32">
            <a:extLst>
              <a:ext uri="{FF2B5EF4-FFF2-40B4-BE49-F238E27FC236}">
                <a16:creationId xmlns:a16="http://schemas.microsoft.com/office/drawing/2014/main" id="{CCE7ADE7-21F0-4422-AD3C-0A7865E4FAB1}"/>
              </a:ext>
            </a:extLst>
          </p:cNvPr>
          <p:cNvSpPr/>
          <p:nvPr userDrawn="1"/>
        </p:nvSpPr>
        <p:spPr>
          <a:xfrm>
            <a:off x="0"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Rectangle 31">
            <a:extLst>
              <a:ext uri="{FF2B5EF4-FFF2-40B4-BE49-F238E27FC236}">
                <a16:creationId xmlns:a16="http://schemas.microsoft.com/office/drawing/2014/main" id="{06F00F53-9697-4331-BE9F-B94FA62B0402}"/>
              </a:ext>
            </a:extLst>
          </p:cNvPr>
          <p:cNvSpPr/>
          <p:nvPr userDrawn="1"/>
        </p:nvSpPr>
        <p:spPr>
          <a:xfrm>
            <a:off x="0" y="1528174"/>
            <a:ext cx="12192000" cy="532982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7430939"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8965413" y="1975905"/>
            <a:ext cx="2386584" cy="484632"/>
          </a:xfrm>
          <a:prstGeom prst="roundRect">
            <a:avLst/>
          </a:prstGeom>
          <a:noFill/>
          <a:ln>
            <a:noFill/>
          </a:ln>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
        <p:nvSpPr>
          <p:cNvPr id="14" name="Picture Placeholder 11" descr="Competitors logos quadrant">
            <a:extLst>
              <a:ext uri="{FF2B5EF4-FFF2-40B4-BE49-F238E27FC236}">
                <a16:creationId xmlns:a16="http://schemas.microsoft.com/office/drawing/2014/main" id="{B02B30B1-85C9-4BFB-89EF-F61F699F9CB9}"/>
              </a:ext>
            </a:extLst>
          </p:cNvPr>
          <p:cNvSpPr>
            <a:spLocks noGrp="1"/>
          </p:cNvSpPr>
          <p:nvPr>
            <p:ph type="pic" sz="quarter" idx="39" hasCustomPrompt="1"/>
          </p:nvPr>
        </p:nvSpPr>
        <p:spPr>
          <a:xfrm>
            <a:off x="3479892" y="250360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2</a:t>
            </a:r>
          </a:p>
          <a:p>
            <a:r>
              <a:rPr lang="en-US" dirty="0"/>
              <a:t>Logo</a:t>
            </a:r>
            <a:endParaRPr lang="ru-RU" dirty="0"/>
          </a:p>
        </p:txBody>
      </p:sp>
      <p:sp>
        <p:nvSpPr>
          <p:cNvPr id="17" name="Picture Placeholder 11" descr="Competitors logos quadrant">
            <a:extLst>
              <a:ext uri="{FF2B5EF4-FFF2-40B4-BE49-F238E27FC236}">
                <a16:creationId xmlns:a16="http://schemas.microsoft.com/office/drawing/2014/main" id="{BB248D0D-569D-4CE5-B4A5-1CB766D4BC25}"/>
              </a:ext>
            </a:extLst>
          </p:cNvPr>
          <p:cNvSpPr>
            <a:spLocks noGrp="1"/>
          </p:cNvSpPr>
          <p:nvPr>
            <p:ph type="pic" sz="quarter" idx="40" hasCustomPrompt="1"/>
          </p:nvPr>
        </p:nvSpPr>
        <p:spPr>
          <a:xfrm>
            <a:off x="1341365" y="2069258"/>
            <a:ext cx="1655064"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1</a:t>
            </a:r>
            <a:endParaRPr lang="en-US" dirty="0"/>
          </a:p>
          <a:p>
            <a:r>
              <a:rPr lang="en-US" dirty="0"/>
              <a:t>Logo</a:t>
            </a:r>
            <a:endParaRPr lang="ru-RU" dirty="0"/>
          </a:p>
        </p:txBody>
      </p:sp>
      <p:sp>
        <p:nvSpPr>
          <p:cNvPr id="18" name="Picture Placeholder 11" descr="Competitors logos quadrant">
            <a:extLst>
              <a:ext uri="{FF2B5EF4-FFF2-40B4-BE49-F238E27FC236}">
                <a16:creationId xmlns:a16="http://schemas.microsoft.com/office/drawing/2014/main" id="{63441834-C0B7-467E-BB8A-077BFB4CC64D}"/>
              </a:ext>
            </a:extLst>
          </p:cNvPr>
          <p:cNvSpPr>
            <a:spLocks noGrp="1"/>
          </p:cNvSpPr>
          <p:nvPr>
            <p:ph type="pic" sz="quarter" idx="41" hasCustomPrompt="1"/>
          </p:nvPr>
        </p:nvSpPr>
        <p:spPr>
          <a:xfrm>
            <a:off x="2209800" y="4684388"/>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3</a:t>
            </a:r>
            <a:endParaRPr lang="en-US" dirty="0"/>
          </a:p>
          <a:p>
            <a:r>
              <a:rPr lang="en-US" dirty="0"/>
              <a:t>Logo</a:t>
            </a:r>
            <a:endParaRPr lang="ru-RU" dirty="0"/>
          </a:p>
        </p:txBody>
      </p:sp>
      <p:sp>
        <p:nvSpPr>
          <p:cNvPr id="20" name="Picture Placeholder 11" descr="Competitors logos quadrant">
            <a:extLst>
              <a:ext uri="{FF2B5EF4-FFF2-40B4-BE49-F238E27FC236}">
                <a16:creationId xmlns:a16="http://schemas.microsoft.com/office/drawing/2014/main" id="{4845EF5C-F9AE-4C81-B40A-0EF51B853911}"/>
              </a:ext>
            </a:extLst>
          </p:cNvPr>
          <p:cNvSpPr>
            <a:spLocks noGrp="1"/>
          </p:cNvSpPr>
          <p:nvPr>
            <p:ph type="pic" sz="quarter" idx="42" hasCustomPrompt="1"/>
          </p:nvPr>
        </p:nvSpPr>
        <p:spPr>
          <a:xfrm>
            <a:off x="6654710" y="259486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4</a:t>
            </a:r>
            <a:endParaRPr lang="en-US" dirty="0"/>
          </a:p>
          <a:p>
            <a:r>
              <a:rPr lang="en-US" dirty="0"/>
              <a:t>Logo</a:t>
            </a:r>
            <a:r>
              <a:rPr lang="ru-RU" dirty="0"/>
              <a:t>я</a:t>
            </a:r>
          </a:p>
        </p:txBody>
      </p:sp>
      <p:sp>
        <p:nvSpPr>
          <p:cNvPr id="21" name="Picture Placeholder 11" descr="Competitors logos quadrant">
            <a:extLst>
              <a:ext uri="{FF2B5EF4-FFF2-40B4-BE49-F238E27FC236}">
                <a16:creationId xmlns:a16="http://schemas.microsoft.com/office/drawing/2014/main" id="{75396269-14C7-4297-BE40-EB61A04CF4C8}"/>
              </a:ext>
            </a:extLst>
          </p:cNvPr>
          <p:cNvSpPr>
            <a:spLocks noGrp="1"/>
          </p:cNvSpPr>
          <p:nvPr>
            <p:ph type="pic" sz="quarter" idx="43" hasCustomPrompt="1"/>
          </p:nvPr>
        </p:nvSpPr>
        <p:spPr>
          <a:xfrm>
            <a:off x="6455537" y="485370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5</a:t>
            </a:r>
            <a:endParaRPr lang="en-US" dirty="0"/>
          </a:p>
          <a:p>
            <a:r>
              <a:rPr lang="en-US" dirty="0"/>
              <a:t>Logo</a:t>
            </a:r>
            <a:endParaRPr lang="ru-RU" dirty="0"/>
          </a:p>
        </p:txBody>
      </p:sp>
      <p:sp>
        <p:nvSpPr>
          <p:cNvPr id="22" name="Picture Placeholder 11" descr="Competitors logos quadrant">
            <a:extLst>
              <a:ext uri="{FF2B5EF4-FFF2-40B4-BE49-F238E27FC236}">
                <a16:creationId xmlns:a16="http://schemas.microsoft.com/office/drawing/2014/main" id="{A9EC32D0-3CC5-4D03-90E1-35DD544F353D}"/>
              </a:ext>
            </a:extLst>
          </p:cNvPr>
          <p:cNvSpPr>
            <a:spLocks noGrp="1"/>
          </p:cNvSpPr>
          <p:nvPr>
            <p:ph type="pic" sz="quarter" idx="44" hasCustomPrompt="1"/>
          </p:nvPr>
        </p:nvSpPr>
        <p:spPr>
          <a:xfrm>
            <a:off x="8965413" y="412194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dirty="0"/>
              <a:t>Competitor </a:t>
            </a:r>
            <a:r>
              <a:rPr lang="ru-RU" dirty="0"/>
              <a:t>6</a:t>
            </a:r>
            <a:endParaRPr lang="en-US" dirty="0"/>
          </a:p>
          <a:p>
            <a:r>
              <a:rPr lang="en-US" dirty="0"/>
              <a:t>Logo</a:t>
            </a:r>
            <a:endParaRPr lang="ru-RU" dirty="0"/>
          </a:p>
        </p:txBody>
      </p:sp>
      <p:sp>
        <p:nvSpPr>
          <p:cNvPr id="23" name="Text Placeholder 7">
            <a:extLst>
              <a:ext uri="{FF2B5EF4-FFF2-40B4-BE49-F238E27FC236}">
                <a16:creationId xmlns:a16="http://schemas.microsoft.com/office/drawing/2014/main" id="{C9793465-C4F7-40FC-AEF8-5F868E36ECA3}"/>
              </a:ext>
            </a:extLst>
          </p:cNvPr>
          <p:cNvSpPr>
            <a:spLocks noGrp="1"/>
          </p:cNvSpPr>
          <p:nvPr>
            <p:ph type="body" sz="quarter" idx="46" hasCustomPrompt="1"/>
          </p:nvPr>
        </p:nvSpPr>
        <p:spPr>
          <a:xfrm>
            <a:off x="788628" y="3574970"/>
            <a:ext cx="2741612" cy="248888"/>
          </a:xfrm>
        </p:spPr>
        <p:txBody>
          <a:bodyPr>
            <a:noAutofit/>
          </a:bodyPr>
          <a:lstStyle>
            <a:lvl1pPr marL="0" indent="0">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More expensive</a:t>
            </a:r>
          </a:p>
        </p:txBody>
      </p:sp>
      <p:sp>
        <p:nvSpPr>
          <p:cNvPr id="24" name="Text Placeholder 7">
            <a:extLst>
              <a:ext uri="{FF2B5EF4-FFF2-40B4-BE49-F238E27FC236}">
                <a16:creationId xmlns:a16="http://schemas.microsoft.com/office/drawing/2014/main" id="{9E34E738-15BA-4311-BA02-5FDA3723F49F}"/>
              </a:ext>
            </a:extLst>
          </p:cNvPr>
          <p:cNvSpPr>
            <a:spLocks noGrp="1"/>
          </p:cNvSpPr>
          <p:nvPr>
            <p:ph type="body" sz="quarter" idx="47" hasCustomPrompt="1"/>
          </p:nvPr>
        </p:nvSpPr>
        <p:spPr>
          <a:xfrm>
            <a:off x="8730592" y="3574970"/>
            <a:ext cx="2741612" cy="248888"/>
          </a:xfrm>
        </p:spPr>
        <p:txBody>
          <a:bodyPr>
            <a:noAutofit/>
          </a:bodyPr>
          <a:lstStyle>
            <a:lvl1pPr marL="0" indent="0" algn="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Less expensive</a:t>
            </a:r>
          </a:p>
        </p:txBody>
      </p:sp>
      <p:sp>
        <p:nvSpPr>
          <p:cNvPr id="27" name="Text Placeholder 7">
            <a:extLst>
              <a:ext uri="{FF2B5EF4-FFF2-40B4-BE49-F238E27FC236}">
                <a16:creationId xmlns:a16="http://schemas.microsoft.com/office/drawing/2014/main" id="{43026573-79FA-414F-85CC-BB2AFC84C272}"/>
              </a:ext>
            </a:extLst>
          </p:cNvPr>
          <p:cNvSpPr>
            <a:spLocks noGrp="1"/>
          </p:cNvSpPr>
          <p:nvPr>
            <p:ph type="body" sz="quarter" idx="48" hasCustomPrompt="1"/>
          </p:nvPr>
        </p:nvSpPr>
        <p:spPr>
          <a:xfrm>
            <a:off x="4641450" y="6142762"/>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Less convenient</a:t>
            </a:r>
          </a:p>
        </p:txBody>
      </p:sp>
      <p:sp>
        <p:nvSpPr>
          <p:cNvPr id="28" name="Text Placeholder 7">
            <a:extLst>
              <a:ext uri="{FF2B5EF4-FFF2-40B4-BE49-F238E27FC236}">
                <a16:creationId xmlns:a16="http://schemas.microsoft.com/office/drawing/2014/main" id="{354AC58C-2EFE-42E3-B1C3-3A3F7161FC04}"/>
              </a:ext>
            </a:extLst>
          </p:cNvPr>
          <p:cNvSpPr>
            <a:spLocks noGrp="1"/>
          </p:cNvSpPr>
          <p:nvPr>
            <p:ph type="body" sz="quarter" idx="49" hasCustomPrompt="1"/>
          </p:nvPr>
        </p:nvSpPr>
        <p:spPr>
          <a:xfrm>
            <a:off x="4641450" y="1764281"/>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dirty="0"/>
              <a:t>More convenient</a:t>
            </a:r>
          </a:p>
        </p:txBody>
      </p:sp>
      <p:cxnSp>
        <p:nvCxnSpPr>
          <p:cNvPr id="9" name="Straight Arrow Connector 8">
            <a:extLst>
              <a:ext uri="{FF2B5EF4-FFF2-40B4-BE49-F238E27FC236}">
                <a16:creationId xmlns:a16="http://schemas.microsoft.com/office/drawing/2014/main" id="{E3842B13-E900-4B2B-AB93-A64B64227466}"/>
              </a:ext>
            </a:extLst>
          </p:cNvPr>
          <p:cNvCxnSpPr/>
          <p:nvPr userDrawn="1"/>
        </p:nvCxnSpPr>
        <p:spPr>
          <a:xfrm>
            <a:off x="872933" y="3548268"/>
            <a:ext cx="1047037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45D1A3-05DF-4B1E-9C02-6D8A69BE2011}"/>
              </a:ext>
            </a:extLst>
          </p:cNvPr>
          <p:cNvCxnSpPr>
            <a:cxnSpLocks/>
          </p:cNvCxnSpPr>
          <p:nvPr userDrawn="1"/>
        </p:nvCxnSpPr>
        <p:spPr>
          <a:xfrm rot="16200000">
            <a:off x="4098036" y="4142692"/>
            <a:ext cx="399592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Picture Placeholder 11">
            <a:extLst>
              <a:ext uri="{FF2B5EF4-FFF2-40B4-BE49-F238E27FC236}">
                <a16:creationId xmlns:a16="http://schemas.microsoft.com/office/drawing/2014/main" id="{CC01BAE8-6C4C-4DBC-AFB4-6B3BCF8D07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8828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Rectangle 28">
            <a:extLst>
              <a:ext uri="{FF2B5EF4-FFF2-40B4-BE49-F238E27FC236}">
                <a16:creationId xmlns:a16="http://schemas.microsoft.com/office/drawing/2014/main" id="{AF48E4FA-B29A-4342-834B-094336E65A24}"/>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044952"/>
            <a:ext cx="12192000" cy="381304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949850"/>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053452"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36828"/>
            <a:ext cx="10515600" cy="75062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8" name="Rectangle: Rounded Corners 7">
            <a:extLst>
              <a:ext uri="{FF2B5EF4-FFF2-40B4-BE49-F238E27FC236}">
                <a16:creationId xmlns:a16="http://schemas.microsoft.com/office/drawing/2014/main" id="{B8BEE5DC-84EC-43EB-9CD1-9837D8A4F67C}"/>
              </a:ext>
            </a:extLst>
          </p:cNvPr>
          <p:cNvSpPr/>
          <p:nvPr userDrawn="1"/>
        </p:nvSpPr>
        <p:spPr>
          <a:xfrm>
            <a:off x="834925"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 Placeholder 11">
            <a:extLst>
              <a:ext uri="{FF2B5EF4-FFF2-40B4-BE49-F238E27FC236}">
                <a16:creationId xmlns:a16="http://schemas.microsoft.com/office/drawing/2014/main" id="{3B7E67C7-1C94-4372-81CF-D888A17E9E66}"/>
              </a:ext>
            </a:extLst>
          </p:cNvPr>
          <p:cNvSpPr>
            <a:spLocks noGrp="1"/>
          </p:cNvSpPr>
          <p:nvPr>
            <p:ph type="body" sz="quarter" idx="48"/>
          </p:nvPr>
        </p:nvSpPr>
        <p:spPr>
          <a:xfrm>
            <a:off x="1053452"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8" name="Text Placeholder 2">
            <a:extLst>
              <a:ext uri="{FF2B5EF4-FFF2-40B4-BE49-F238E27FC236}">
                <a16:creationId xmlns:a16="http://schemas.microsoft.com/office/drawing/2014/main" id="{E1FD2E8C-BDB7-4C4A-B56C-7F3091987DAE}"/>
              </a:ext>
            </a:extLst>
          </p:cNvPr>
          <p:cNvSpPr>
            <a:spLocks noGrp="1"/>
          </p:cNvSpPr>
          <p:nvPr>
            <p:ph type="body" idx="49" hasCustomPrompt="1"/>
          </p:nvPr>
        </p:nvSpPr>
        <p:spPr>
          <a:xfrm>
            <a:off x="8431250"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0" name="Text Placeholder 11">
            <a:extLst>
              <a:ext uri="{FF2B5EF4-FFF2-40B4-BE49-F238E27FC236}">
                <a16:creationId xmlns:a16="http://schemas.microsoft.com/office/drawing/2014/main" id="{04038B74-8E2F-43C0-914C-E2BF16883566}"/>
              </a:ext>
            </a:extLst>
          </p:cNvPr>
          <p:cNvSpPr>
            <a:spLocks noGrp="1"/>
          </p:cNvSpPr>
          <p:nvPr>
            <p:ph type="body" sz="quarter" idx="50"/>
          </p:nvPr>
        </p:nvSpPr>
        <p:spPr>
          <a:xfrm>
            <a:off x="8431250"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1" name="Rectangle: Rounded Corners 7">
            <a:extLst>
              <a:ext uri="{FF2B5EF4-FFF2-40B4-BE49-F238E27FC236}">
                <a16:creationId xmlns:a16="http://schemas.microsoft.com/office/drawing/2014/main" id="{50BFB1A6-61C6-40D0-A6EC-86ECD5632A5C}"/>
              </a:ext>
            </a:extLst>
          </p:cNvPr>
          <p:cNvSpPr/>
          <p:nvPr userDrawn="1"/>
        </p:nvSpPr>
        <p:spPr>
          <a:xfrm>
            <a:off x="8212723"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 Placeholder 11">
            <a:extLst>
              <a:ext uri="{FF2B5EF4-FFF2-40B4-BE49-F238E27FC236}">
                <a16:creationId xmlns:a16="http://schemas.microsoft.com/office/drawing/2014/main" id="{AEDB747B-532C-44A9-AD7A-2352A1F089B8}"/>
              </a:ext>
            </a:extLst>
          </p:cNvPr>
          <p:cNvSpPr>
            <a:spLocks noGrp="1"/>
          </p:cNvSpPr>
          <p:nvPr>
            <p:ph type="body" sz="quarter" idx="51"/>
          </p:nvPr>
        </p:nvSpPr>
        <p:spPr>
          <a:xfrm>
            <a:off x="8431250"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42351" y="2431907"/>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42351" y="2780715"/>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7" name="Rectangle: Rounded Corners 7">
            <a:extLst>
              <a:ext uri="{FF2B5EF4-FFF2-40B4-BE49-F238E27FC236}">
                <a16:creationId xmlns:a16="http://schemas.microsoft.com/office/drawing/2014/main" id="{0FC703B8-4AAD-4000-8C02-C257F7016FFF}"/>
              </a:ext>
            </a:extLst>
          </p:cNvPr>
          <p:cNvSpPr/>
          <p:nvPr userDrawn="1"/>
        </p:nvSpPr>
        <p:spPr>
          <a:xfrm>
            <a:off x="4523824"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42351" y="3273318"/>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0" name="Picture Placeholder 11">
            <a:extLst>
              <a:ext uri="{FF2B5EF4-FFF2-40B4-BE49-F238E27FC236}">
                <a16:creationId xmlns:a16="http://schemas.microsoft.com/office/drawing/2014/main" id="{A174FF28-7765-4AA3-9FD4-CD935B4751C7}"/>
              </a:ext>
            </a:extLst>
          </p:cNvPr>
          <p:cNvSpPr>
            <a:spLocks noGrp="1"/>
          </p:cNvSpPr>
          <p:nvPr>
            <p:ph type="pic" sz="quarter" idx="55"/>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64506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Rectangle 25">
            <a:extLst>
              <a:ext uri="{FF2B5EF4-FFF2-40B4-BE49-F238E27FC236}">
                <a16:creationId xmlns:a16="http://schemas.microsoft.com/office/drawing/2014/main" id="{0F0C2245-DE76-4D87-9695-FB48563BCAE4}"/>
              </a:ext>
            </a:extLst>
          </p:cNvPr>
          <p:cNvSpPr/>
          <p:nvPr userDrawn="1"/>
        </p:nvSpPr>
        <p:spPr>
          <a:xfrm>
            <a:off x="0" y="15802"/>
            <a:ext cx="12192000" cy="68421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414016"/>
            <a:ext cx="12192000" cy="444398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29" name="Picture Placeholder 11">
            <a:extLst>
              <a:ext uri="{FF2B5EF4-FFF2-40B4-BE49-F238E27FC236}">
                <a16:creationId xmlns:a16="http://schemas.microsoft.com/office/drawing/2014/main" id="{BF4CB8DC-40CD-4909-8F71-4707DCC2606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09652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Rectangle 48">
            <a:extLst>
              <a:ext uri="{FF2B5EF4-FFF2-40B4-BE49-F238E27FC236}">
                <a16:creationId xmlns:a16="http://schemas.microsoft.com/office/drawing/2014/main" id="{318B7734-2772-4C9A-BD61-B27A99E74C14}"/>
              </a:ext>
            </a:extLst>
          </p:cNvPr>
          <p:cNvSpPr/>
          <p:nvPr userDrawn="1"/>
        </p:nvSpPr>
        <p:spPr>
          <a:xfrm>
            <a:off x="-3560" y="18540"/>
            <a:ext cx="12192000" cy="6839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429000"/>
            <a:ext cx="12192000" cy="3429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1" name="Straight Connector 10">
            <a:extLst>
              <a:ext uri="{FF2B5EF4-FFF2-40B4-BE49-F238E27FC236}">
                <a16:creationId xmlns:a16="http://schemas.microsoft.com/office/drawing/2014/main" id="{137A0267-8AC8-4915-9542-1B14DD87BB22}"/>
              </a:ext>
            </a:extLst>
          </p:cNvPr>
          <p:cNvCxnSpPr/>
          <p:nvPr userDrawn="1"/>
        </p:nvCxnSpPr>
        <p:spPr>
          <a:xfrm>
            <a:off x="1743456" y="3429000"/>
            <a:ext cx="87050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711126"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711127"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8" name="Oval 7">
            <a:extLst>
              <a:ext uri="{FF2B5EF4-FFF2-40B4-BE49-F238E27FC236}">
                <a16:creationId xmlns:a16="http://schemas.microsoft.com/office/drawing/2014/main" id="{CD691C53-AE3E-4F20-95DD-9685FED4F5A1}"/>
              </a:ext>
            </a:extLst>
          </p:cNvPr>
          <p:cNvSpPr/>
          <p:nvPr userDrawn="1"/>
        </p:nvSpPr>
        <p:spPr>
          <a:xfrm>
            <a:off x="1053452"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Oval 16">
            <a:extLst>
              <a:ext uri="{FF2B5EF4-FFF2-40B4-BE49-F238E27FC236}">
                <a16:creationId xmlns:a16="http://schemas.microsoft.com/office/drawing/2014/main" id="{C2CDE282-1A6F-4DBA-865E-1B11BA3ABC55}"/>
              </a:ext>
            </a:extLst>
          </p:cNvPr>
          <p:cNvSpPr/>
          <p:nvPr userDrawn="1"/>
        </p:nvSpPr>
        <p:spPr>
          <a:xfrm>
            <a:off x="9803524"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Oval 17">
            <a:extLst>
              <a:ext uri="{FF2B5EF4-FFF2-40B4-BE49-F238E27FC236}">
                <a16:creationId xmlns:a16="http://schemas.microsoft.com/office/drawing/2014/main" id="{5EA74B15-692A-450D-B310-878022A27D88}"/>
              </a:ext>
            </a:extLst>
          </p:cNvPr>
          <p:cNvSpPr/>
          <p:nvPr userDrawn="1"/>
        </p:nvSpPr>
        <p:spPr>
          <a:xfrm>
            <a:off x="3240970"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Oval 19">
            <a:extLst>
              <a:ext uri="{FF2B5EF4-FFF2-40B4-BE49-F238E27FC236}">
                <a16:creationId xmlns:a16="http://schemas.microsoft.com/office/drawing/2014/main" id="{6CE791CF-B7E8-4D71-8684-B32E8C8F4301}"/>
              </a:ext>
            </a:extLst>
          </p:cNvPr>
          <p:cNvSpPr/>
          <p:nvPr userDrawn="1"/>
        </p:nvSpPr>
        <p:spPr>
          <a:xfrm>
            <a:off x="5428488"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Oval 20">
            <a:extLst>
              <a:ext uri="{FF2B5EF4-FFF2-40B4-BE49-F238E27FC236}">
                <a16:creationId xmlns:a16="http://schemas.microsoft.com/office/drawing/2014/main" id="{4AD3D6DD-0953-43C9-8188-184BE5DA2793}"/>
              </a:ext>
            </a:extLst>
          </p:cNvPr>
          <p:cNvSpPr/>
          <p:nvPr userDrawn="1"/>
        </p:nvSpPr>
        <p:spPr>
          <a:xfrm>
            <a:off x="7616006"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Text Placeholder 2">
            <a:extLst>
              <a:ext uri="{FF2B5EF4-FFF2-40B4-BE49-F238E27FC236}">
                <a16:creationId xmlns:a16="http://schemas.microsoft.com/office/drawing/2014/main" id="{27E8A912-57C4-484A-BC10-933FA672E854}"/>
              </a:ext>
            </a:extLst>
          </p:cNvPr>
          <p:cNvSpPr>
            <a:spLocks noGrp="1"/>
          </p:cNvSpPr>
          <p:nvPr>
            <p:ph type="body" idx="48" hasCustomPrompt="1"/>
          </p:nvPr>
        </p:nvSpPr>
        <p:spPr>
          <a:xfrm>
            <a:off x="9452932"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7" name="Text Placeholder 11">
            <a:extLst>
              <a:ext uri="{FF2B5EF4-FFF2-40B4-BE49-F238E27FC236}">
                <a16:creationId xmlns:a16="http://schemas.microsoft.com/office/drawing/2014/main" id="{B7A3AAFE-6461-4AE9-B70B-74CB089850AE}"/>
              </a:ext>
            </a:extLst>
          </p:cNvPr>
          <p:cNvSpPr>
            <a:spLocks noGrp="1"/>
          </p:cNvSpPr>
          <p:nvPr>
            <p:ph type="body" sz="quarter" idx="49"/>
          </p:nvPr>
        </p:nvSpPr>
        <p:spPr>
          <a:xfrm>
            <a:off x="9452933"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8" name="Text Placeholder 2">
            <a:extLst>
              <a:ext uri="{FF2B5EF4-FFF2-40B4-BE49-F238E27FC236}">
                <a16:creationId xmlns:a16="http://schemas.microsoft.com/office/drawing/2014/main" id="{B3255040-19AE-4D3C-B7EB-0DFF91543E37}"/>
              </a:ext>
            </a:extLst>
          </p:cNvPr>
          <p:cNvSpPr>
            <a:spLocks noGrp="1"/>
          </p:cNvSpPr>
          <p:nvPr>
            <p:ph type="body" idx="50" hasCustomPrompt="1"/>
          </p:nvPr>
        </p:nvSpPr>
        <p:spPr>
          <a:xfrm>
            <a:off x="2896577"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9" name="Text Placeholder 11">
            <a:extLst>
              <a:ext uri="{FF2B5EF4-FFF2-40B4-BE49-F238E27FC236}">
                <a16:creationId xmlns:a16="http://schemas.microsoft.com/office/drawing/2014/main" id="{FBE4D9BD-0351-4B91-B0BC-1DC3E5348A99}"/>
              </a:ext>
            </a:extLst>
          </p:cNvPr>
          <p:cNvSpPr>
            <a:spLocks noGrp="1"/>
          </p:cNvSpPr>
          <p:nvPr>
            <p:ph type="body" sz="quarter" idx="51"/>
          </p:nvPr>
        </p:nvSpPr>
        <p:spPr>
          <a:xfrm>
            <a:off x="2896578"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0" name="Text Placeholder 2">
            <a:extLst>
              <a:ext uri="{FF2B5EF4-FFF2-40B4-BE49-F238E27FC236}">
                <a16:creationId xmlns:a16="http://schemas.microsoft.com/office/drawing/2014/main" id="{98AB56CF-F4C5-4F54-9C81-C6AF325445C4}"/>
              </a:ext>
            </a:extLst>
          </p:cNvPr>
          <p:cNvSpPr>
            <a:spLocks noGrp="1"/>
          </p:cNvSpPr>
          <p:nvPr>
            <p:ph type="body" idx="52" hasCustomPrompt="1"/>
          </p:nvPr>
        </p:nvSpPr>
        <p:spPr>
          <a:xfrm>
            <a:off x="5082028"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1" name="Text Placeholder 11">
            <a:extLst>
              <a:ext uri="{FF2B5EF4-FFF2-40B4-BE49-F238E27FC236}">
                <a16:creationId xmlns:a16="http://schemas.microsoft.com/office/drawing/2014/main" id="{EDAADAFF-CDF8-4B5A-B4AF-07A1E3BDCFFD}"/>
              </a:ext>
            </a:extLst>
          </p:cNvPr>
          <p:cNvSpPr>
            <a:spLocks noGrp="1"/>
          </p:cNvSpPr>
          <p:nvPr>
            <p:ph type="body" sz="quarter" idx="53"/>
          </p:nvPr>
        </p:nvSpPr>
        <p:spPr>
          <a:xfrm>
            <a:off x="5082029"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455E4403-2A75-455B-8AB8-D9D2DEE6B4B8}"/>
              </a:ext>
            </a:extLst>
          </p:cNvPr>
          <p:cNvSpPr>
            <a:spLocks noGrp="1"/>
          </p:cNvSpPr>
          <p:nvPr>
            <p:ph type="body" idx="54" hasCustomPrompt="1"/>
          </p:nvPr>
        </p:nvSpPr>
        <p:spPr>
          <a:xfrm>
            <a:off x="7267480"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3" name="Text Placeholder 11">
            <a:extLst>
              <a:ext uri="{FF2B5EF4-FFF2-40B4-BE49-F238E27FC236}">
                <a16:creationId xmlns:a16="http://schemas.microsoft.com/office/drawing/2014/main" id="{72A71372-85B1-4BE9-AFC9-78A34420C192}"/>
              </a:ext>
            </a:extLst>
          </p:cNvPr>
          <p:cNvSpPr>
            <a:spLocks noGrp="1"/>
          </p:cNvSpPr>
          <p:nvPr>
            <p:ph type="body" sz="quarter" idx="55"/>
          </p:nvPr>
        </p:nvSpPr>
        <p:spPr>
          <a:xfrm>
            <a:off x="7267481"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9" name="Text Placeholder 2">
            <a:extLst>
              <a:ext uri="{FF2B5EF4-FFF2-40B4-BE49-F238E27FC236}">
                <a16:creationId xmlns:a16="http://schemas.microsoft.com/office/drawing/2014/main" id="{450A7337-3C0A-4855-BC87-AA251494827A}"/>
              </a:ext>
            </a:extLst>
          </p:cNvPr>
          <p:cNvSpPr>
            <a:spLocks noGrp="1"/>
          </p:cNvSpPr>
          <p:nvPr>
            <p:ph type="body" idx="56" hasCustomPrompt="1"/>
          </p:nvPr>
        </p:nvSpPr>
        <p:spPr>
          <a:xfrm>
            <a:off x="1053452" y="307428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0" name="Text Placeholder 2">
            <a:extLst>
              <a:ext uri="{FF2B5EF4-FFF2-40B4-BE49-F238E27FC236}">
                <a16:creationId xmlns:a16="http://schemas.microsoft.com/office/drawing/2014/main" id="{D7169E62-2B9B-4CF2-B2E2-3FD55EEEFF87}"/>
              </a:ext>
            </a:extLst>
          </p:cNvPr>
          <p:cNvSpPr>
            <a:spLocks noGrp="1"/>
          </p:cNvSpPr>
          <p:nvPr>
            <p:ph type="body" idx="57" hasCustomPrompt="1"/>
          </p:nvPr>
        </p:nvSpPr>
        <p:spPr>
          <a:xfrm>
            <a:off x="1053452" y="347153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1" name="Text Placeholder 2">
            <a:extLst>
              <a:ext uri="{FF2B5EF4-FFF2-40B4-BE49-F238E27FC236}">
                <a16:creationId xmlns:a16="http://schemas.microsoft.com/office/drawing/2014/main" id="{AC0575D2-AA1D-44C6-9FB3-21ADF8988B54}"/>
              </a:ext>
            </a:extLst>
          </p:cNvPr>
          <p:cNvSpPr>
            <a:spLocks noGrp="1"/>
          </p:cNvSpPr>
          <p:nvPr>
            <p:ph type="body" idx="58" hasCustomPrompt="1"/>
          </p:nvPr>
        </p:nvSpPr>
        <p:spPr>
          <a:xfrm>
            <a:off x="3240970" y="3068944"/>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2" name="Text Placeholder 2">
            <a:extLst>
              <a:ext uri="{FF2B5EF4-FFF2-40B4-BE49-F238E27FC236}">
                <a16:creationId xmlns:a16="http://schemas.microsoft.com/office/drawing/2014/main" id="{2BBDBCDC-6887-4C68-B9B1-5692A081F030}"/>
              </a:ext>
            </a:extLst>
          </p:cNvPr>
          <p:cNvSpPr>
            <a:spLocks noGrp="1"/>
          </p:cNvSpPr>
          <p:nvPr>
            <p:ph type="body" idx="59" hasCustomPrompt="1"/>
          </p:nvPr>
        </p:nvSpPr>
        <p:spPr>
          <a:xfrm>
            <a:off x="3240970" y="3466194"/>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3" name="Text Placeholder 2">
            <a:extLst>
              <a:ext uri="{FF2B5EF4-FFF2-40B4-BE49-F238E27FC236}">
                <a16:creationId xmlns:a16="http://schemas.microsoft.com/office/drawing/2014/main" id="{6ABCAEE9-21FE-4449-83EB-FBEC4248EE5E}"/>
              </a:ext>
            </a:extLst>
          </p:cNvPr>
          <p:cNvSpPr>
            <a:spLocks noGrp="1"/>
          </p:cNvSpPr>
          <p:nvPr>
            <p:ph type="body" idx="60" hasCustomPrompt="1"/>
          </p:nvPr>
        </p:nvSpPr>
        <p:spPr>
          <a:xfrm>
            <a:off x="5428488" y="3077096"/>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4" name="Text Placeholder 2">
            <a:extLst>
              <a:ext uri="{FF2B5EF4-FFF2-40B4-BE49-F238E27FC236}">
                <a16:creationId xmlns:a16="http://schemas.microsoft.com/office/drawing/2014/main" id="{95136500-0830-4515-8356-C6B23041E5C7}"/>
              </a:ext>
            </a:extLst>
          </p:cNvPr>
          <p:cNvSpPr>
            <a:spLocks noGrp="1"/>
          </p:cNvSpPr>
          <p:nvPr>
            <p:ph type="body" idx="61" hasCustomPrompt="1"/>
          </p:nvPr>
        </p:nvSpPr>
        <p:spPr>
          <a:xfrm>
            <a:off x="5428488" y="3474346"/>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5" name="Text Placeholder 2">
            <a:extLst>
              <a:ext uri="{FF2B5EF4-FFF2-40B4-BE49-F238E27FC236}">
                <a16:creationId xmlns:a16="http://schemas.microsoft.com/office/drawing/2014/main" id="{CBD503F2-AFE4-4764-8A65-FCC3DF905012}"/>
              </a:ext>
            </a:extLst>
          </p:cNvPr>
          <p:cNvSpPr>
            <a:spLocks noGrp="1"/>
          </p:cNvSpPr>
          <p:nvPr>
            <p:ph type="body" idx="62" hasCustomPrompt="1"/>
          </p:nvPr>
        </p:nvSpPr>
        <p:spPr>
          <a:xfrm>
            <a:off x="7616006" y="3082825"/>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6" name="Text Placeholder 2">
            <a:extLst>
              <a:ext uri="{FF2B5EF4-FFF2-40B4-BE49-F238E27FC236}">
                <a16:creationId xmlns:a16="http://schemas.microsoft.com/office/drawing/2014/main" id="{7DC0A657-989F-4B29-8E27-DDC81B0140EE}"/>
              </a:ext>
            </a:extLst>
          </p:cNvPr>
          <p:cNvSpPr>
            <a:spLocks noGrp="1"/>
          </p:cNvSpPr>
          <p:nvPr>
            <p:ph type="body" idx="63" hasCustomPrompt="1"/>
          </p:nvPr>
        </p:nvSpPr>
        <p:spPr>
          <a:xfrm>
            <a:off x="7616006" y="3480075"/>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7" name="Text Placeholder 2">
            <a:extLst>
              <a:ext uri="{FF2B5EF4-FFF2-40B4-BE49-F238E27FC236}">
                <a16:creationId xmlns:a16="http://schemas.microsoft.com/office/drawing/2014/main" id="{8437BAC6-4C02-46D8-AB5C-54416FDC4E11}"/>
              </a:ext>
            </a:extLst>
          </p:cNvPr>
          <p:cNvSpPr>
            <a:spLocks noGrp="1"/>
          </p:cNvSpPr>
          <p:nvPr>
            <p:ph type="body" idx="64" hasCustomPrompt="1"/>
          </p:nvPr>
        </p:nvSpPr>
        <p:spPr>
          <a:xfrm>
            <a:off x="9803524" y="307974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48" name="Text Placeholder 2">
            <a:extLst>
              <a:ext uri="{FF2B5EF4-FFF2-40B4-BE49-F238E27FC236}">
                <a16:creationId xmlns:a16="http://schemas.microsoft.com/office/drawing/2014/main" id="{E0840D65-23FD-4BDF-B966-5BF3BE32F620}"/>
              </a:ext>
            </a:extLst>
          </p:cNvPr>
          <p:cNvSpPr>
            <a:spLocks noGrp="1"/>
          </p:cNvSpPr>
          <p:nvPr>
            <p:ph type="body" idx="65" hasCustomPrompt="1"/>
          </p:nvPr>
        </p:nvSpPr>
        <p:spPr>
          <a:xfrm>
            <a:off x="9803524" y="347699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50" name="Picture Placeholder 11">
            <a:extLst>
              <a:ext uri="{FF2B5EF4-FFF2-40B4-BE49-F238E27FC236}">
                <a16:creationId xmlns:a16="http://schemas.microsoft.com/office/drawing/2014/main" id="{DBB3EB4E-1DA2-4278-B918-D5B7EDBD9B35}"/>
              </a:ext>
            </a:extLst>
          </p:cNvPr>
          <p:cNvSpPr>
            <a:spLocks noGrp="1"/>
          </p:cNvSpPr>
          <p:nvPr>
            <p:ph type="pic" sz="quarter" idx="66"/>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51071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ogo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7" y="1943100"/>
            <a:ext cx="10512425" cy="368633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16" name="Picture Placeholder 11">
            <a:extLst>
              <a:ext uri="{FF2B5EF4-FFF2-40B4-BE49-F238E27FC236}">
                <a16:creationId xmlns:a16="http://schemas.microsoft.com/office/drawing/2014/main" id="{429030D9-F540-4B24-AA27-17B8726068F1}"/>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4127674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54680"/>
            <a:ext cx="12192000" cy="37033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8873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11049" y="4355957"/>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11049" y="4736849"/>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11049" y="5004864"/>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1" name="Picture Placeholder 10">
            <a:extLst>
              <a:ext uri="{FF2B5EF4-FFF2-40B4-BE49-F238E27FC236}">
                <a16:creationId xmlns:a16="http://schemas.microsoft.com/office/drawing/2014/main" id="{FA998E5C-D637-4A1F-9056-73766B04FE2B}"/>
              </a:ext>
            </a:extLst>
          </p:cNvPr>
          <p:cNvSpPr>
            <a:spLocks noGrp="1"/>
          </p:cNvSpPr>
          <p:nvPr>
            <p:ph type="pic" sz="quarter" idx="55"/>
          </p:nvPr>
        </p:nvSpPr>
        <p:spPr>
          <a:xfrm>
            <a:off x="514517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25" name="Text Placeholder 2">
            <a:extLst>
              <a:ext uri="{FF2B5EF4-FFF2-40B4-BE49-F238E27FC236}">
                <a16:creationId xmlns:a16="http://schemas.microsoft.com/office/drawing/2014/main" id="{F89779B3-74BD-410E-8DCD-302D161A4673}"/>
              </a:ext>
            </a:extLst>
          </p:cNvPr>
          <p:cNvSpPr>
            <a:spLocks noGrp="1"/>
          </p:cNvSpPr>
          <p:nvPr>
            <p:ph type="body" idx="56" hasCustomPrompt="1"/>
          </p:nvPr>
        </p:nvSpPr>
        <p:spPr>
          <a:xfrm>
            <a:off x="8147243" y="4357953"/>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6" name="Text Placeholder 11">
            <a:extLst>
              <a:ext uri="{FF2B5EF4-FFF2-40B4-BE49-F238E27FC236}">
                <a16:creationId xmlns:a16="http://schemas.microsoft.com/office/drawing/2014/main" id="{B367781E-9C82-4788-A807-0111EF793B63}"/>
              </a:ext>
            </a:extLst>
          </p:cNvPr>
          <p:cNvSpPr>
            <a:spLocks noGrp="1"/>
          </p:cNvSpPr>
          <p:nvPr>
            <p:ph type="body" sz="quarter" idx="57"/>
          </p:nvPr>
        </p:nvSpPr>
        <p:spPr>
          <a:xfrm>
            <a:off x="8147243" y="4738845"/>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9" name="Text Placeholder 11">
            <a:extLst>
              <a:ext uri="{FF2B5EF4-FFF2-40B4-BE49-F238E27FC236}">
                <a16:creationId xmlns:a16="http://schemas.microsoft.com/office/drawing/2014/main" id="{C5484CD3-57F0-46B6-96E6-54BDB7A030D4}"/>
              </a:ext>
            </a:extLst>
          </p:cNvPr>
          <p:cNvSpPr>
            <a:spLocks noGrp="1"/>
          </p:cNvSpPr>
          <p:nvPr>
            <p:ph type="body" sz="quarter" idx="58"/>
          </p:nvPr>
        </p:nvSpPr>
        <p:spPr>
          <a:xfrm>
            <a:off x="8147243" y="5006860"/>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0" name="Picture Placeholder 10">
            <a:extLst>
              <a:ext uri="{FF2B5EF4-FFF2-40B4-BE49-F238E27FC236}">
                <a16:creationId xmlns:a16="http://schemas.microsoft.com/office/drawing/2014/main" id="{383DFDF4-9A8E-4653-9207-FC82A7B603A9}"/>
              </a:ext>
            </a:extLst>
          </p:cNvPr>
          <p:cNvSpPr>
            <a:spLocks noGrp="1"/>
          </p:cNvSpPr>
          <p:nvPr>
            <p:ph type="pic" sz="quarter" idx="59"/>
          </p:nvPr>
        </p:nvSpPr>
        <p:spPr>
          <a:xfrm>
            <a:off x="858006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1272438" y="4372425"/>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1272438" y="4753317"/>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3" name="Text Placeholder 11">
            <a:extLst>
              <a:ext uri="{FF2B5EF4-FFF2-40B4-BE49-F238E27FC236}">
                <a16:creationId xmlns:a16="http://schemas.microsoft.com/office/drawing/2014/main" id="{A582499F-142E-436A-931B-C9E57565DF2F}"/>
              </a:ext>
            </a:extLst>
          </p:cNvPr>
          <p:cNvSpPr>
            <a:spLocks noGrp="1"/>
          </p:cNvSpPr>
          <p:nvPr>
            <p:ph type="body" sz="quarter" idx="62"/>
          </p:nvPr>
        </p:nvSpPr>
        <p:spPr>
          <a:xfrm>
            <a:off x="1272438" y="5021332"/>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710279"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36" name="Picture Placeholder 11">
            <a:extLst>
              <a:ext uri="{FF2B5EF4-FFF2-40B4-BE49-F238E27FC236}">
                <a16:creationId xmlns:a16="http://schemas.microsoft.com/office/drawing/2014/main" id="{6CAD31EE-07E0-48DC-8A30-3C3AC6285B2A}"/>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403494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0" name="Rectangle 79">
            <a:extLst>
              <a:ext uri="{FF2B5EF4-FFF2-40B4-BE49-F238E27FC236}">
                <a16:creationId xmlns:a16="http://schemas.microsoft.com/office/drawing/2014/main" id="{067B149A-3C8A-48D5-A7CF-D900619C493B}"/>
              </a:ext>
            </a:extLst>
          </p:cNvPr>
          <p:cNvSpPr/>
          <p:nvPr userDrawn="1"/>
        </p:nvSpPr>
        <p:spPr>
          <a:xfrm>
            <a:off x="0" y="4749"/>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368296"/>
            <a:ext cx="12192000" cy="44897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52848"/>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53417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53417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20700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6072016"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6072016"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4744851"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51622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51622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52" name="Picture Placeholder 10">
            <a:extLst>
              <a:ext uri="{FF2B5EF4-FFF2-40B4-BE49-F238E27FC236}">
                <a16:creationId xmlns:a16="http://schemas.microsoft.com/office/drawing/2014/main" id="{6F69DD81-BD33-4878-BE6B-E6252B0E4610}"/>
              </a:ext>
            </a:extLst>
          </p:cNvPr>
          <p:cNvSpPr>
            <a:spLocks noGrp="1"/>
          </p:cNvSpPr>
          <p:nvPr>
            <p:ph type="pic" sz="quarter" idx="76"/>
          </p:nvPr>
        </p:nvSpPr>
        <p:spPr>
          <a:xfrm>
            <a:off x="818905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71" name="Text Placeholder 2">
            <a:extLst>
              <a:ext uri="{FF2B5EF4-FFF2-40B4-BE49-F238E27FC236}">
                <a16:creationId xmlns:a16="http://schemas.microsoft.com/office/drawing/2014/main" id="{F7F53399-AF88-4B19-8C26-1A63E023245D}"/>
              </a:ext>
            </a:extLst>
          </p:cNvPr>
          <p:cNvSpPr>
            <a:spLocks noGrp="1"/>
          </p:cNvSpPr>
          <p:nvPr>
            <p:ph type="body" idx="77" hasCustomPrompt="1"/>
          </p:nvPr>
        </p:nvSpPr>
        <p:spPr>
          <a:xfrm>
            <a:off x="253417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2" name="Text Placeholder 11">
            <a:extLst>
              <a:ext uri="{FF2B5EF4-FFF2-40B4-BE49-F238E27FC236}">
                <a16:creationId xmlns:a16="http://schemas.microsoft.com/office/drawing/2014/main" id="{CCEF4D60-F822-4C96-86FD-DE22EF496C76}"/>
              </a:ext>
            </a:extLst>
          </p:cNvPr>
          <p:cNvSpPr>
            <a:spLocks noGrp="1"/>
          </p:cNvSpPr>
          <p:nvPr>
            <p:ph type="body" sz="quarter" idx="78"/>
          </p:nvPr>
        </p:nvSpPr>
        <p:spPr>
          <a:xfrm>
            <a:off x="253417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73" name="Picture Placeholder 10">
            <a:extLst>
              <a:ext uri="{FF2B5EF4-FFF2-40B4-BE49-F238E27FC236}">
                <a16:creationId xmlns:a16="http://schemas.microsoft.com/office/drawing/2014/main" id="{B4A9AE49-2C61-49A9-BBAB-B10B7982EF05}"/>
              </a:ext>
            </a:extLst>
          </p:cNvPr>
          <p:cNvSpPr>
            <a:spLocks noGrp="1"/>
          </p:cNvSpPr>
          <p:nvPr>
            <p:ph type="pic" sz="quarter" idx="79"/>
          </p:nvPr>
        </p:nvSpPr>
        <p:spPr>
          <a:xfrm>
            <a:off x="120700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74" name="Text Placeholder 2">
            <a:extLst>
              <a:ext uri="{FF2B5EF4-FFF2-40B4-BE49-F238E27FC236}">
                <a16:creationId xmlns:a16="http://schemas.microsoft.com/office/drawing/2014/main" id="{59FC5F10-BCA0-4110-AEDF-4A9729F7FDF3}"/>
              </a:ext>
            </a:extLst>
          </p:cNvPr>
          <p:cNvSpPr>
            <a:spLocks noGrp="1"/>
          </p:cNvSpPr>
          <p:nvPr>
            <p:ph type="body" idx="80" hasCustomPrompt="1"/>
          </p:nvPr>
        </p:nvSpPr>
        <p:spPr>
          <a:xfrm>
            <a:off x="6072016"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5" name="Text Placeholder 11">
            <a:extLst>
              <a:ext uri="{FF2B5EF4-FFF2-40B4-BE49-F238E27FC236}">
                <a16:creationId xmlns:a16="http://schemas.microsoft.com/office/drawing/2014/main" id="{D74DE44D-21EB-4B7D-A729-0564A65C12D5}"/>
              </a:ext>
            </a:extLst>
          </p:cNvPr>
          <p:cNvSpPr>
            <a:spLocks noGrp="1"/>
          </p:cNvSpPr>
          <p:nvPr>
            <p:ph type="body" sz="quarter" idx="81"/>
          </p:nvPr>
        </p:nvSpPr>
        <p:spPr>
          <a:xfrm>
            <a:off x="6072016"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76" name="Picture Placeholder 10">
            <a:extLst>
              <a:ext uri="{FF2B5EF4-FFF2-40B4-BE49-F238E27FC236}">
                <a16:creationId xmlns:a16="http://schemas.microsoft.com/office/drawing/2014/main" id="{9F70A0CC-AF4B-47BB-A8FA-067E7844751E}"/>
              </a:ext>
            </a:extLst>
          </p:cNvPr>
          <p:cNvSpPr>
            <a:spLocks noGrp="1"/>
          </p:cNvSpPr>
          <p:nvPr>
            <p:ph type="pic" sz="quarter" idx="82"/>
          </p:nvPr>
        </p:nvSpPr>
        <p:spPr>
          <a:xfrm>
            <a:off x="4744851"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77" name="Text Placeholder 2">
            <a:extLst>
              <a:ext uri="{FF2B5EF4-FFF2-40B4-BE49-F238E27FC236}">
                <a16:creationId xmlns:a16="http://schemas.microsoft.com/office/drawing/2014/main" id="{9F607D0D-855E-4436-857B-20E66E881082}"/>
              </a:ext>
            </a:extLst>
          </p:cNvPr>
          <p:cNvSpPr>
            <a:spLocks noGrp="1"/>
          </p:cNvSpPr>
          <p:nvPr>
            <p:ph type="body" idx="83" hasCustomPrompt="1"/>
          </p:nvPr>
        </p:nvSpPr>
        <p:spPr>
          <a:xfrm>
            <a:off x="951622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78" name="Text Placeholder 11">
            <a:extLst>
              <a:ext uri="{FF2B5EF4-FFF2-40B4-BE49-F238E27FC236}">
                <a16:creationId xmlns:a16="http://schemas.microsoft.com/office/drawing/2014/main" id="{10099025-C128-45B2-90F6-5ABA8380C6C8}"/>
              </a:ext>
            </a:extLst>
          </p:cNvPr>
          <p:cNvSpPr>
            <a:spLocks noGrp="1"/>
          </p:cNvSpPr>
          <p:nvPr>
            <p:ph type="body" sz="quarter" idx="84"/>
          </p:nvPr>
        </p:nvSpPr>
        <p:spPr>
          <a:xfrm>
            <a:off x="951622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79" name="Picture Placeholder 10">
            <a:extLst>
              <a:ext uri="{FF2B5EF4-FFF2-40B4-BE49-F238E27FC236}">
                <a16:creationId xmlns:a16="http://schemas.microsoft.com/office/drawing/2014/main" id="{019F774E-7063-44F5-AE2D-146FCBD9B4C4}"/>
              </a:ext>
            </a:extLst>
          </p:cNvPr>
          <p:cNvSpPr>
            <a:spLocks noGrp="1"/>
          </p:cNvSpPr>
          <p:nvPr>
            <p:ph type="pic" sz="quarter" idx="85"/>
          </p:nvPr>
        </p:nvSpPr>
        <p:spPr>
          <a:xfrm>
            <a:off x="818905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a:t>Click icon to add picture</a:t>
            </a:r>
            <a:endParaRPr lang="ru-RU" dirty="0"/>
          </a:p>
        </p:txBody>
      </p:sp>
      <p:sp>
        <p:nvSpPr>
          <p:cNvPr id="81" name="Picture Placeholder 11">
            <a:extLst>
              <a:ext uri="{FF2B5EF4-FFF2-40B4-BE49-F238E27FC236}">
                <a16:creationId xmlns:a16="http://schemas.microsoft.com/office/drawing/2014/main" id="{FA89EF75-E798-40D3-897E-2FAC5108B5A5}"/>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09690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dirty="0"/>
              <a:t>Presentation Title</a:t>
            </a:r>
            <a:endParaRPr lang="ru-RU" dirty="0"/>
          </a:p>
        </p:txBody>
      </p:sp>
      <p:sp>
        <p:nvSpPr>
          <p:cNvPr id="10" name="Picture Placeholder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ru-RU" dirty="0"/>
          </a:p>
        </p:txBody>
      </p:sp>
    </p:spTree>
    <p:extLst>
      <p:ext uri="{BB962C8B-B14F-4D97-AF65-F5344CB8AC3E}">
        <p14:creationId xmlns:p14="http://schemas.microsoft.com/office/powerpoint/2010/main" val="342095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Rectangle 42">
            <a:extLst>
              <a:ext uri="{FF2B5EF4-FFF2-40B4-BE49-F238E27FC236}">
                <a16:creationId xmlns:a16="http://schemas.microsoft.com/office/drawing/2014/main" id="{A4A87ED0-1555-4955-AB1F-016220F037D5}"/>
              </a:ext>
            </a:extLst>
          </p:cNvPr>
          <p:cNvSpPr/>
          <p:nvPr userDrawn="1"/>
        </p:nvSpPr>
        <p:spPr>
          <a:xfrm>
            <a:off x="0" y="-24971"/>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660904"/>
            <a:ext cx="12192000" cy="41970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9" name="Text Placeholder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3" name="Text Placeholder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5" name="Text Placeholder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7" name="Text Placeholder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9" name="Rectangle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38" name="Rectangle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39" name="Rectangle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0" name="Rectangle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1" name="Rectangle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2" name="Rectangle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2" name="Chart Placeholder 11">
            <a:extLst>
              <a:ext uri="{FF2B5EF4-FFF2-40B4-BE49-F238E27FC236}">
                <a16:creationId xmlns:a16="http://schemas.microsoft.com/office/drawing/2014/main" id="{0A6297C2-03D3-4827-8174-BFCF830BF105}"/>
              </a:ext>
            </a:extLst>
          </p:cNvPr>
          <p:cNvSpPr>
            <a:spLocks noGrp="1"/>
          </p:cNvSpPr>
          <p:nvPr>
            <p:ph type="chart" sz="quarter" idx="82"/>
          </p:nvPr>
        </p:nvSpPr>
        <p:spPr>
          <a:xfrm>
            <a:off x="839788" y="2039527"/>
            <a:ext cx="4110037" cy="3284948"/>
          </a:xfrm>
        </p:spPr>
        <p:txBody>
          <a:bodyPr anchor="ctr" anchorCtr="0">
            <a:normAutofit/>
          </a:bodyPr>
          <a:lstStyle>
            <a:lvl1pPr marL="0" indent="0" algn="ctr">
              <a:buNone/>
              <a:defRPr sz="1400"/>
            </a:lvl1pPr>
          </a:lstStyle>
          <a:p>
            <a:r>
              <a:rPr lang="en-US"/>
              <a:t>Click icon to add chart</a:t>
            </a:r>
            <a:endParaRPr lang="ru-RU" dirty="0"/>
          </a:p>
        </p:txBody>
      </p:sp>
      <p:sp>
        <p:nvSpPr>
          <p:cNvPr id="47" name="Picture Placeholder 11">
            <a:extLst>
              <a:ext uri="{FF2B5EF4-FFF2-40B4-BE49-F238E27FC236}">
                <a16:creationId xmlns:a16="http://schemas.microsoft.com/office/drawing/2014/main" id="{99F0FD6D-EAFC-4719-A178-145AF6E907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346831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Tex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Rectangle 12">
            <a:extLst>
              <a:ext uri="{FF2B5EF4-FFF2-40B4-BE49-F238E27FC236}">
                <a16:creationId xmlns:a16="http://schemas.microsoft.com/office/drawing/2014/main" id="{3B142097-9D10-4804-A189-9D860F05AC59}"/>
              </a:ext>
            </a:extLst>
          </p:cNvPr>
          <p:cNvSpPr/>
          <p:nvPr userDrawn="1"/>
        </p:nvSpPr>
        <p:spPr>
          <a:xfrm>
            <a:off x="0" y="2807208"/>
            <a:ext cx="12192000" cy="405079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5/1/19</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0" name="Text Placeholder 2">
            <a:extLst>
              <a:ext uri="{FF2B5EF4-FFF2-40B4-BE49-F238E27FC236}">
                <a16:creationId xmlns:a16="http://schemas.microsoft.com/office/drawing/2014/main" id="{697FFDD0-A08E-4CF1-A48B-295DE8087177}"/>
              </a:ext>
            </a:extLst>
          </p:cNvPr>
          <p:cNvSpPr>
            <a:spLocks noGrp="1"/>
          </p:cNvSpPr>
          <p:nvPr>
            <p:ph type="body" idx="1"/>
          </p:nvPr>
        </p:nvSpPr>
        <p:spPr>
          <a:xfrm>
            <a:off x="831850"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itle 1">
            <a:extLst>
              <a:ext uri="{FF2B5EF4-FFF2-40B4-BE49-F238E27FC236}">
                <a16:creationId xmlns:a16="http://schemas.microsoft.com/office/drawing/2014/main" id="{ED7430E2-DDF4-4D72-AF97-86B66F119B62}"/>
              </a:ext>
            </a:extLst>
          </p:cNvPr>
          <p:cNvSpPr>
            <a:spLocks noGrp="1"/>
          </p:cNvSpPr>
          <p:nvPr>
            <p:ph type="title"/>
          </p:nvPr>
        </p:nvSpPr>
        <p:spPr>
          <a:xfrm>
            <a:off x="838200" y="3324399"/>
            <a:ext cx="10515600" cy="636340"/>
          </a:xfrm>
        </p:spPr>
        <p:txBody>
          <a:bodyPr lIns="0" tIns="0" rIns="0" bIns="0"/>
          <a:lstStyle>
            <a:lvl1pPr>
              <a:defRPr b="1"/>
            </a:lvl1pPr>
          </a:lstStyle>
          <a:p>
            <a:r>
              <a:rPr lang="en-US"/>
              <a:t>Click to edit Master title style</a:t>
            </a:r>
            <a:endParaRPr lang="ru-RU" dirty="0"/>
          </a:p>
        </p:txBody>
      </p:sp>
      <p:sp>
        <p:nvSpPr>
          <p:cNvPr id="14" name="Text Placeholder 2">
            <a:extLst>
              <a:ext uri="{FF2B5EF4-FFF2-40B4-BE49-F238E27FC236}">
                <a16:creationId xmlns:a16="http://schemas.microsoft.com/office/drawing/2014/main" id="{A46E1E0F-4E59-4E81-9D45-686A3E2B32EC}"/>
              </a:ext>
            </a:extLst>
          </p:cNvPr>
          <p:cNvSpPr>
            <a:spLocks noGrp="1"/>
          </p:cNvSpPr>
          <p:nvPr>
            <p:ph type="body" idx="14"/>
          </p:nvPr>
        </p:nvSpPr>
        <p:spPr>
          <a:xfrm>
            <a:off x="6424947"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Picture Placeholder 11">
            <a:extLst>
              <a:ext uri="{FF2B5EF4-FFF2-40B4-BE49-F238E27FC236}">
                <a16:creationId xmlns:a16="http://schemas.microsoft.com/office/drawing/2014/main" id="{1C431EA9-1FA6-4AB8-B683-837876623C19}"/>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338871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hasCustomPrompt="1"/>
          </p:nvPr>
        </p:nvSpPr>
        <p:spPr>
          <a:xfrm>
            <a:off x="825458" y="1514007"/>
            <a:ext cx="4585780" cy="1091078"/>
          </a:xfrm>
        </p:spPr>
        <p:txBody>
          <a:bodyPr lIns="0" tIns="0" rIns="0" bIns="0" anchor="b" anchorCtr="0">
            <a:noAutofit/>
          </a:bodyPr>
          <a:lstStyle>
            <a:lvl1pPr>
              <a:defRPr sz="5500"/>
            </a:lvl1pPr>
          </a:lstStyle>
          <a:p>
            <a:r>
              <a:rPr lang="en-US" dirty="0"/>
              <a:t>Thank You!</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5/1/19</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Picture Placeholder 11">
            <a:extLst>
              <a:ext uri="{FF2B5EF4-FFF2-40B4-BE49-F238E27FC236}">
                <a16:creationId xmlns:a16="http://schemas.microsoft.com/office/drawing/2014/main" id="{3A35B9E4-40D9-41FE-A3DD-5A314E6E0B1C}"/>
              </a:ext>
            </a:extLst>
          </p:cNvPr>
          <p:cNvSpPr>
            <a:spLocks noGrp="1"/>
          </p:cNvSpPr>
          <p:nvPr>
            <p:ph type="pic" sz="quarter" idx="14"/>
          </p:nvPr>
        </p:nvSpPr>
        <p:spPr>
          <a:xfrm>
            <a:off x="831850"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
        <p:nvSpPr>
          <p:cNvPr id="12" name="Text Placeholder 3">
            <a:extLst>
              <a:ext uri="{FF2B5EF4-FFF2-40B4-BE49-F238E27FC236}">
                <a16:creationId xmlns:a16="http://schemas.microsoft.com/office/drawing/2014/main" id="{F1815864-FC8F-40F2-AB2F-2E8B29A59E1C}"/>
              </a:ext>
            </a:extLst>
          </p:cNvPr>
          <p:cNvSpPr>
            <a:spLocks noGrp="1"/>
          </p:cNvSpPr>
          <p:nvPr>
            <p:ph type="body" sz="quarter" idx="15" hasCustomPrompt="1"/>
          </p:nvPr>
        </p:nvSpPr>
        <p:spPr>
          <a:xfrm>
            <a:off x="825335" y="3132086"/>
            <a:ext cx="4586288" cy="509472"/>
          </a:xfrm>
        </p:spPr>
        <p:txBody>
          <a:bodyPr lIns="0" tIns="0" rIns="0" bIns="0">
            <a:noAutofit/>
          </a:bodyPr>
          <a:lstStyle>
            <a:lvl1pPr marL="0" indent="0">
              <a:buNone/>
              <a:defRPr sz="36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Allan </a:t>
            </a:r>
            <a:r>
              <a:rPr lang="en-US" dirty="0" err="1"/>
              <a:t>Mattsson</a:t>
            </a:r>
            <a:endParaRPr lang="ru-RU" dirty="0"/>
          </a:p>
        </p:txBody>
      </p:sp>
      <p:sp>
        <p:nvSpPr>
          <p:cNvPr id="14" name="Text Placeholder 3">
            <a:extLst>
              <a:ext uri="{FF2B5EF4-FFF2-40B4-BE49-F238E27FC236}">
                <a16:creationId xmlns:a16="http://schemas.microsoft.com/office/drawing/2014/main" id="{EF892DC1-71DA-42B0-9222-A94944D56D86}"/>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Phone:</a:t>
            </a:r>
            <a:endParaRPr lang="ru-RU" dirty="0"/>
          </a:p>
        </p:txBody>
      </p:sp>
      <p:sp>
        <p:nvSpPr>
          <p:cNvPr id="15" name="Text Placeholder 3">
            <a:extLst>
              <a:ext uri="{FF2B5EF4-FFF2-40B4-BE49-F238E27FC236}">
                <a16:creationId xmlns:a16="http://schemas.microsoft.com/office/drawing/2014/main" id="{0717FFFD-9D64-40AB-9C05-B5348E9B83FE}"/>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208-555-0183</a:t>
            </a:r>
            <a:endParaRPr lang="ru-RU" dirty="0"/>
          </a:p>
        </p:txBody>
      </p:sp>
      <p:sp>
        <p:nvSpPr>
          <p:cNvPr id="16" name="Text Placeholder 3">
            <a:extLst>
              <a:ext uri="{FF2B5EF4-FFF2-40B4-BE49-F238E27FC236}">
                <a16:creationId xmlns:a16="http://schemas.microsoft.com/office/drawing/2014/main" id="{FD85ADCA-D658-49E9-B312-5F5BFFDF252B}"/>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Email:</a:t>
            </a:r>
            <a:endParaRPr lang="ru-RU" dirty="0"/>
          </a:p>
        </p:txBody>
      </p:sp>
      <p:sp>
        <p:nvSpPr>
          <p:cNvPr id="17" name="Text Placeholder 3">
            <a:extLst>
              <a:ext uri="{FF2B5EF4-FFF2-40B4-BE49-F238E27FC236}">
                <a16:creationId xmlns:a16="http://schemas.microsoft.com/office/drawing/2014/main" id="{D200E180-BBC5-45C4-B9FE-291D676739E2}"/>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alaan@fineartschool.net</a:t>
            </a:r>
            <a:endParaRPr lang="ru-RU" dirty="0"/>
          </a:p>
        </p:txBody>
      </p:sp>
      <p:sp>
        <p:nvSpPr>
          <p:cNvPr id="18" name="Text Placeholder 3">
            <a:extLst>
              <a:ext uri="{FF2B5EF4-FFF2-40B4-BE49-F238E27FC236}">
                <a16:creationId xmlns:a16="http://schemas.microsoft.com/office/drawing/2014/main" id="{5E52E9F4-4D2A-4D77-A34F-A611634DDD9F}"/>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Website:</a:t>
            </a:r>
            <a:endParaRPr lang="ru-RU" dirty="0"/>
          </a:p>
        </p:txBody>
      </p:sp>
      <p:sp>
        <p:nvSpPr>
          <p:cNvPr id="19" name="Text Placeholder 3">
            <a:extLst>
              <a:ext uri="{FF2B5EF4-FFF2-40B4-BE49-F238E27FC236}">
                <a16:creationId xmlns:a16="http://schemas.microsoft.com/office/drawing/2014/main" id="{A0CC1407-FB5D-49EA-B205-A8DD06DF0218}"/>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dirty="0"/>
              <a:t>www.fineartschool.net</a:t>
            </a:r>
            <a:endParaRPr lang="ru-RU" dirty="0"/>
          </a:p>
        </p:txBody>
      </p:sp>
    </p:spTree>
    <p:extLst>
      <p:ext uri="{BB962C8B-B14F-4D97-AF65-F5344CB8AC3E}">
        <p14:creationId xmlns:p14="http://schemas.microsoft.com/office/powerpoint/2010/main" val="102675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Rectangle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a:lstStyle>
            <a:lvl1pPr algn="ctr">
              <a:defRPr b="1"/>
            </a:lvl1pPr>
          </a:lstStyle>
          <a:p>
            <a:r>
              <a:rPr lang="en-US"/>
              <a:t>Click to edit Master title style</a:t>
            </a: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5/1/19</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4" name="Picture Placeholder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47706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Rectangle 32">
            <a:extLst>
              <a:ext uri="{FF2B5EF4-FFF2-40B4-BE49-F238E27FC236}">
                <a16:creationId xmlns:a16="http://schemas.microsoft.com/office/drawing/2014/main" id="{5160F428-57C5-4F3D-A940-BE104D4E7EB6}"/>
              </a:ext>
            </a:extLst>
          </p:cNvPr>
          <p:cNvSpPr/>
          <p:nvPr userDrawn="1"/>
        </p:nvSpPr>
        <p:spPr>
          <a:xfrm>
            <a:off x="0" y="0"/>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742719"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742719"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030546"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916852"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916852"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6252805"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2742719"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7916852"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35" name="Picture Placeholder 11">
            <a:extLst>
              <a:ext uri="{FF2B5EF4-FFF2-40B4-BE49-F238E27FC236}">
                <a16:creationId xmlns:a16="http://schemas.microsoft.com/office/drawing/2014/main" id="{6B1C1861-9B5E-4FAB-A6BD-7DB0815CBD78}"/>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278877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id="{01B7F5A1-ACE9-48DF-BB64-61C809D3A883}"/>
              </a:ext>
            </a:extLst>
          </p:cNvPr>
          <p:cNvSpPr/>
          <p:nvPr userDrawn="1"/>
        </p:nvSpPr>
        <p:spPr>
          <a:xfrm>
            <a:off x="0" y="-14228"/>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839788" y="3938788"/>
            <a:ext cx="4942837"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6409377" y="3938788"/>
            <a:ext cx="4942836" cy="1874702"/>
          </a:xfrm>
        </p:spPr>
        <p:txBody>
          <a:bodyPr lIns="0" tIns="0" rIns="0" bIns="0">
            <a:normAutofit/>
          </a:bodyPr>
          <a:lstStyle>
            <a:lvl1pPr marL="216000" indent="-216000" algn="l">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87030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Picture Placeholder 11">
            <a:extLst>
              <a:ext uri="{FF2B5EF4-FFF2-40B4-BE49-F238E27FC236}">
                <a16:creationId xmlns:a16="http://schemas.microsoft.com/office/drawing/2014/main" id="{9112DCB4-4925-43FD-B9C6-F223695085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727926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Rectangle 18">
            <a:extLst>
              <a:ext uri="{FF2B5EF4-FFF2-40B4-BE49-F238E27FC236}">
                <a16:creationId xmlns:a16="http://schemas.microsoft.com/office/drawing/2014/main" id="{DB6A5190-405E-4BAD-9D24-C60BCE1026AC}"/>
              </a:ext>
            </a:extLst>
          </p:cNvPr>
          <p:cNvSpPr/>
          <p:nvPr userDrawn="1"/>
        </p:nvSpPr>
        <p:spPr>
          <a:xfrm>
            <a:off x="0" y="-336"/>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050792"/>
            <a:ext cx="12192000" cy="28072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hasCustomPrompt="1"/>
          </p:nvPr>
        </p:nvSpPr>
        <p:spPr>
          <a:xfrm>
            <a:off x="839787"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dirty="0"/>
              <a:t>Section Title</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828570"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60024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2" name="Picture Placeholder 20">
            <a:extLst>
              <a:ext uri="{FF2B5EF4-FFF2-40B4-BE49-F238E27FC236}">
                <a16:creationId xmlns:a16="http://schemas.microsoft.com/office/drawing/2014/main" id="{BC5C1227-3435-44A2-A29B-3E34D7E6EDFA}"/>
              </a:ext>
            </a:extLst>
          </p:cNvPr>
          <p:cNvSpPr>
            <a:spLocks noGrp="1"/>
          </p:cNvSpPr>
          <p:nvPr>
            <p:ph type="pic" sz="quarter" idx="50"/>
          </p:nvPr>
        </p:nvSpPr>
        <p:spPr>
          <a:xfrm>
            <a:off x="828570" y="2880087"/>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20">
            <a:extLst>
              <a:ext uri="{FF2B5EF4-FFF2-40B4-BE49-F238E27FC236}">
                <a16:creationId xmlns:a16="http://schemas.microsoft.com/office/drawing/2014/main" id="{84E6553B-BFD6-41B1-B2FB-B2FF92DCFFFB}"/>
              </a:ext>
            </a:extLst>
          </p:cNvPr>
          <p:cNvSpPr>
            <a:spLocks noGrp="1"/>
          </p:cNvSpPr>
          <p:nvPr>
            <p:ph type="pic" sz="quarter" idx="51"/>
          </p:nvPr>
        </p:nvSpPr>
        <p:spPr>
          <a:xfrm>
            <a:off x="3614288" y="2880087"/>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15" name="Text Placeholder 11">
            <a:extLst>
              <a:ext uri="{FF2B5EF4-FFF2-40B4-BE49-F238E27FC236}">
                <a16:creationId xmlns:a16="http://schemas.microsoft.com/office/drawing/2014/main" id="{D88F4128-E844-49D5-B896-F5B8360E0547}"/>
              </a:ext>
            </a:extLst>
          </p:cNvPr>
          <p:cNvSpPr>
            <a:spLocks noGrp="1"/>
          </p:cNvSpPr>
          <p:nvPr>
            <p:ph type="body" sz="quarter" idx="76" hasCustomPrompt="1"/>
          </p:nvPr>
        </p:nvSpPr>
        <p:spPr>
          <a:xfrm>
            <a:off x="3479372"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dirty="0"/>
              <a:t>Section Title</a:t>
            </a:r>
          </a:p>
        </p:txBody>
      </p:sp>
      <p:sp>
        <p:nvSpPr>
          <p:cNvPr id="16" name="Text Placeholder 11">
            <a:extLst>
              <a:ext uri="{FF2B5EF4-FFF2-40B4-BE49-F238E27FC236}">
                <a16:creationId xmlns:a16="http://schemas.microsoft.com/office/drawing/2014/main" id="{A4D9A5A5-DC49-42A9-AF1C-03EE63FAC03F}"/>
              </a:ext>
            </a:extLst>
          </p:cNvPr>
          <p:cNvSpPr>
            <a:spLocks noGrp="1"/>
          </p:cNvSpPr>
          <p:nvPr>
            <p:ph type="body" sz="quarter" idx="77"/>
          </p:nvPr>
        </p:nvSpPr>
        <p:spPr>
          <a:xfrm>
            <a:off x="3468155"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9" name="Rectangle 8">
            <a:extLst>
              <a:ext uri="{FF2B5EF4-FFF2-40B4-BE49-F238E27FC236}">
                <a16:creationId xmlns:a16="http://schemas.microsoft.com/office/drawing/2014/main" id="{7F48B1E6-F024-4B3C-B742-0BF9E09286E4}"/>
              </a:ext>
            </a:extLst>
          </p:cNvPr>
          <p:cNvSpPr/>
          <p:nvPr userDrawn="1"/>
        </p:nvSpPr>
        <p:spPr>
          <a:xfrm>
            <a:off x="6125937" y="2250550"/>
            <a:ext cx="2286000" cy="3657600"/>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1" name="Rectangle 20">
            <a:extLst>
              <a:ext uri="{FF2B5EF4-FFF2-40B4-BE49-F238E27FC236}">
                <a16:creationId xmlns:a16="http://schemas.microsoft.com/office/drawing/2014/main" id="{4C43F6EC-68DC-4837-BACC-5AD6767A59B3}"/>
              </a:ext>
            </a:extLst>
          </p:cNvPr>
          <p:cNvSpPr/>
          <p:nvPr userDrawn="1"/>
        </p:nvSpPr>
        <p:spPr>
          <a:xfrm rot="5400000">
            <a:off x="8598924" y="2762976"/>
            <a:ext cx="2286000" cy="2684355"/>
          </a:xfrm>
          <a:prstGeom prst="rect">
            <a:avLst/>
          </a:prstGeom>
          <a:blipFill>
            <a:blip r:embed="rId3">
              <a:extLst>
                <a:ext uri="{96DAC541-7B7A-43D3-8B79-37D633B846F1}">
                  <asvg:svgBlip xmlns:asvg="http://schemas.microsoft.com/office/drawing/2016/SVG/main" r:embed="rId4"/>
                </a:ext>
              </a:extLst>
            </a:blip>
            <a:stretch>
              <a:fillRect b="-36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4" name="Picture Placeholder 13">
            <a:extLst>
              <a:ext uri="{FF2B5EF4-FFF2-40B4-BE49-F238E27FC236}">
                <a16:creationId xmlns:a16="http://schemas.microsoft.com/office/drawing/2014/main" id="{4629E6EA-0F70-4614-B242-4AE3E4301398}"/>
              </a:ext>
            </a:extLst>
          </p:cNvPr>
          <p:cNvSpPr>
            <a:spLocks noGrp="1"/>
          </p:cNvSpPr>
          <p:nvPr>
            <p:ph type="pic" sz="quarter" idx="78"/>
          </p:nvPr>
        </p:nvSpPr>
        <p:spPr>
          <a:xfrm>
            <a:off x="6283325" y="2410395"/>
            <a:ext cx="1974850" cy="3047430"/>
          </a:xfrm>
          <a:ln w="25400">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23" name="Picture Placeholder 22">
            <a:extLst>
              <a:ext uri="{FF2B5EF4-FFF2-40B4-BE49-F238E27FC236}">
                <a16:creationId xmlns:a16="http://schemas.microsoft.com/office/drawing/2014/main" id="{32379FE9-C48F-4225-A40A-A3E6CAD4F51E}"/>
              </a:ext>
            </a:extLst>
          </p:cNvPr>
          <p:cNvSpPr>
            <a:spLocks noGrp="1"/>
          </p:cNvSpPr>
          <p:nvPr>
            <p:ph type="pic" sz="quarter" idx="79"/>
          </p:nvPr>
        </p:nvSpPr>
        <p:spPr>
          <a:xfrm>
            <a:off x="8412163" y="3124606"/>
            <a:ext cx="2511425" cy="1976400"/>
          </a:xfrm>
          <a:ln w="25400">
            <a:solidFill>
              <a:schemeClr val="bg2"/>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26" name="Picture Placeholder 11">
            <a:extLst>
              <a:ext uri="{FF2B5EF4-FFF2-40B4-BE49-F238E27FC236}">
                <a16:creationId xmlns:a16="http://schemas.microsoft.com/office/drawing/2014/main" id="{FFDA0C1B-4B80-4211-8E8D-A19CA0D2A593}"/>
              </a:ext>
            </a:extLst>
          </p:cNvPr>
          <p:cNvSpPr>
            <a:spLocks noGrp="1"/>
          </p:cNvSpPr>
          <p:nvPr>
            <p:ph type="pic" sz="quarter" idx="8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28921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dirty="0"/>
              <a:t>Presentation Title</a:t>
            </a:r>
            <a:endParaRPr lang="ru-RU" dirty="0"/>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473596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dirty="0"/>
              <a:t>Presentation Title</a:t>
            </a:r>
            <a:endParaRPr lang="ru-RU" dirty="0"/>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ru-RU" dirty="0"/>
          </a:p>
        </p:txBody>
      </p:sp>
    </p:spTree>
    <p:extLst>
      <p:ext uri="{BB962C8B-B14F-4D97-AF65-F5344CB8AC3E}">
        <p14:creationId xmlns:p14="http://schemas.microsoft.com/office/powerpoint/2010/main" val="275176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Content Placeholder 2">
            <a:extLst>
              <a:ext uri="{FF2B5EF4-FFF2-40B4-BE49-F238E27FC236}">
                <a16:creationId xmlns:a16="http://schemas.microsoft.com/office/drawing/2014/main" id="{3462FAC8-55F2-4A8C-BD0D-938A725760C8}"/>
              </a:ext>
            </a:extLst>
          </p:cNvPr>
          <p:cNvSpPr>
            <a:spLocks noGrp="1"/>
          </p:cNvSpPr>
          <p:nvPr>
            <p:ph idx="1"/>
          </p:nvPr>
        </p:nvSpPr>
        <p:spPr>
          <a:xfrm>
            <a:off x="838200" y="2064470"/>
            <a:ext cx="10515600" cy="360496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554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3429000"/>
            <a:ext cx="12192000" cy="3429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 Placeholder 2">
            <a:extLst>
              <a:ext uri="{FF2B5EF4-FFF2-40B4-BE49-F238E27FC236}">
                <a16:creationId xmlns:a16="http://schemas.microsoft.com/office/drawing/2014/main" id="{9741282D-68FE-4C49-8F91-14A2214B4CB9}"/>
              </a:ext>
            </a:extLst>
          </p:cNvPr>
          <p:cNvSpPr>
            <a:spLocks noGrp="1"/>
          </p:cNvSpPr>
          <p:nvPr>
            <p:ph type="body" idx="1"/>
          </p:nvPr>
        </p:nvSpPr>
        <p:spPr>
          <a:xfrm>
            <a:off x="831850" y="4721902"/>
            <a:ext cx="10680596" cy="1133423"/>
          </a:xfrm>
        </p:spPr>
        <p:txBody>
          <a:bodyPr lIns="0" tIns="0" rIns="0" bIns="0">
            <a:normAutofit/>
          </a:bodyPr>
          <a:lstStyle>
            <a:lvl1pPr marL="0" indent="0">
              <a:spcBef>
                <a:spcPts val="60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4062334"/>
            <a:ext cx="10674246" cy="636340"/>
          </a:xfrm>
        </p:spPr>
        <p:txBody>
          <a:bodyPr lIns="0" tIns="0" rIns="0" bIns="0"/>
          <a:lstStyle>
            <a:lvl1pPr>
              <a:defRPr b="1"/>
            </a:lvl1pPr>
          </a:lstStyle>
          <a:p>
            <a:r>
              <a:rPr lang="en-US"/>
              <a:t>Click to edit Master title style</a:t>
            </a:r>
            <a:endParaRPr lang="ru-RU"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smtClean="0"/>
              <a:t>5/1/19</a:t>
            </a:fld>
            <a:endParaRPr lang="ru-RU"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0" name="Picture Placeholder 11">
            <a:extLst>
              <a:ext uri="{FF2B5EF4-FFF2-40B4-BE49-F238E27FC236}">
                <a16:creationId xmlns:a16="http://schemas.microsoft.com/office/drawing/2014/main" id="{E22EDD9E-AEE4-4D2A-BD45-AABB792F68AF}"/>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345222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Rectangle 26">
            <a:extLst>
              <a:ext uri="{FF2B5EF4-FFF2-40B4-BE49-F238E27FC236}">
                <a16:creationId xmlns:a16="http://schemas.microsoft.com/office/drawing/2014/main" id="{B7314DC4-8C9E-4F01-A18F-43188041EB03}"/>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Content Placeholder 2">
            <a:extLst>
              <a:ext uri="{FF2B5EF4-FFF2-40B4-BE49-F238E27FC236}">
                <a16:creationId xmlns:a16="http://schemas.microsoft.com/office/drawing/2014/main" id="{27010291-978E-4CC6-876F-E22ADA4A322F}"/>
              </a:ext>
            </a:extLst>
          </p:cNvPr>
          <p:cNvSpPr>
            <a:spLocks noGrp="1"/>
          </p:cNvSpPr>
          <p:nvPr>
            <p:ph sz="half" idx="1"/>
          </p:nvPr>
        </p:nvSpPr>
        <p:spPr>
          <a:xfrm>
            <a:off x="838200" y="2049405"/>
            <a:ext cx="5181600" cy="3588615"/>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a:extLst>
              <a:ext uri="{FF2B5EF4-FFF2-40B4-BE49-F238E27FC236}">
                <a16:creationId xmlns:a16="http://schemas.microsoft.com/office/drawing/2014/main" id="{C0C7E056-802B-46B6-8017-5D7F87B41A5A}"/>
              </a:ext>
            </a:extLst>
          </p:cNvPr>
          <p:cNvSpPr>
            <a:spLocks noGrp="1"/>
          </p:cNvSpPr>
          <p:nvPr>
            <p:ph sz="half" idx="2"/>
          </p:nvPr>
        </p:nvSpPr>
        <p:spPr>
          <a:xfrm>
            <a:off x="6172200" y="2049405"/>
            <a:ext cx="5181600" cy="3568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smtClean="0"/>
              <a:pPr/>
              <a:t>5/1/19</a:t>
            </a:fld>
            <a:endParaRPr lang="ru-RU"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a:t>ADD A FOOTER</a:t>
            </a:r>
            <a:endParaRPr lang="ru-RU" dirty="0"/>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ru-RU" smtClean="0"/>
              <a:pPr/>
              <a:t>‹#›</a:t>
            </a:fld>
            <a:endParaRPr lang="ru-RU"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a:t>Click to edit Master title style</a:t>
            </a:r>
            <a:endParaRPr lang="ru-RU" dirty="0"/>
          </a:p>
        </p:txBody>
      </p:sp>
    </p:spTree>
    <p:extLst>
      <p:ext uri="{BB962C8B-B14F-4D97-AF65-F5344CB8AC3E}">
        <p14:creationId xmlns:p14="http://schemas.microsoft.com/office/powerpoint/2010/main" val="1117116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7" name="Text Placeholder 2">
            <a:extLst>
              <a:ext uri="{FF2B5EF4-FFF2-40B4-BE49-F238E27FC236}">
                <a16:creationId xmlns:a16="http://schemas.microsoft.com/office/drawing/2014/main" id="{A0794048-CBDE-4DD8-B381-C7B3F8BC6BD1}"/>
              </a:ext>
            </a:extLst>
          </p:cNvPr>
          <p:cNvSpPr>
            <a:spLocks noGrp="1"/>
          </p:cNvSpPr>
          <p:nvPr>
            <p:ph type="body" idx="1"/>
          </p:nvPr>
        </p:nvSpPr>
        <p:spPr>
          <a:xfrm>
            <a:off x="839788" y="2049403"/>
            <a:ext cx="5157787" cy="45567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4">
            <a:extLst>
              <a:ext uri="{FF2B5EF4-FFF2-40B4-BE49-F238E27FC236}">
                <a16:creationId xmlns:a16="http://schemas.microsoft.com/office/drawing/2014/main" id="{8728F1E0-EBE6-4A1C-A9AD-A2F93B614002}"/>
              </a:ext>
            </a:extLst>
          </p:cNvPr>
          <p:cNvSpPr>
            <a:spLocks noGrp="1"/>
          </p:cNvSpPr>
          <p:nvPr>
            <p:ph type="body" sz="quarter" idx="3"/>
          </p:nvPr>
        </p:nvSpPr>
        <p:spPr>
          <a:xfrm>
            <a:off x="6172200" y="2049401"/>
            <a:ext cx="5183188" cy="45567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A0E71F33-4A3C-4FCB-968D-EDA3A37F0BCC}"/>
              </a:ext>
            </a:extLst>
          </p:cNvPr>
          <p:cNvSpPr>
            <a:spLocks noGrp="1"/>
          </p:cNvSpPr>
          <p:nvPr>
            <p:ph sz="quarter" idx="4"/>
          </p:nvPr>
        </p:nvSpPr>
        <p:spPr>
          <a:xfrm>
            <a:off x="6172200" y="2505075"/>
            <a:ext cx="5183188"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a:extLst>
              <a:ext uri="{FF2B5EF4-FFF2-40B4-BE49-F238E27FC236}">
                <a16:creationId xmlns:a16="http://schemas.microsoft.com/office/drawing/2014/main" id="{FE2D98C8-5649-4EB0-A619-A662461EC9AA}"/>
              </a:ext>
            </a:extLst>
          </p:cNvPr>
          <p:cNvSpPr>
            <a:spLocks noGrp="1"/>
          </p:cNvSpPr>
          <p:nvPr>
            <p:ph sz="half" idx="2"/>
          </p:nvPr>
        </p:nvSpPr>
        <p:spPr>
          <a:xfrm>
            <a:off x="839788" y="2505075"/>
            <a:ext cx="5157787"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916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5/1/19</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2" name="Title 1">
            <a:extLst>
              <a:ext uri="{FF2B5EF4-FFF2-40B4-BE49-F238E27FC236}">
                <a16:creationId xmlns:a16="http://schemas.microsoft.com/office/drawing/2014/main" id="{8F15BD07-216B-4BED-B02B-A824C3BFE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31CB25A8-485F-445D-B110-8C51B4D99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Content Placeholder 2">
            <a:extLst>
              <a:ext uri="{FF2B5EF4-FFF2-40B4-BE49-F238E27FC236}">
                <a16:creationId xmlns:a16="http://schemas.microsoft.com/office/drawing/2014/main" id="{0F6DD5FE-C12D-447A-88F9-437E12A22A4C}"/>
              </a:ext>
            </a:extLst>
          </p:cNvPr>
          <p:cNvSpPr>
            <a:spLocks noGrp="1"/>
          </p:cNvSpPr>
          <p:nvPr>
            <p:ph idx="1"/>
          </p:nvPr>
        </p:nvSpPr>
        <p:spPr>
          <a:xfrm>
            <a:off x="5183188" y="499123"/>
            <a:ext cx="6172200" cy="536192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523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5/1/19</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Title 1">
            <a:extLst>
              <a:ext uri="{FF2B5EF4-FFF2-40B4-BE49-F238E27FC236}">
                <a16:creationId xmlns:a16="http://schemas.microsoft.com/office/drawing/2014/main" id="{86152D61-B915-4FFA-BFAB-BE67BD9FEB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56B9FA21-7A71-4ACD-9725-F9C35C794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Picture Placeholder 2">
            <a:extLst>
              <a:ext uri="{FF2B5EF4-FFF2-40B4-BE49-F238E27FC236}">
                <a16:creationId xmlns:a16="http://schemas.microsoft.com/office/drawing/2014/main" id="{23F69D43-2C7D-427D-9395-81FD4D07F927}"/>
              </a:ext>
            </a:extLst>
          </p:cNvPr>
          <p:cNvSpPr>
            <a:spLocks noGrp="1"/>
          </p:cNvSpPr>
          <p:nvPr>
            <p:ph type="pic" idx="1"/>
          </p:nvPr>
        </p:nvSpPr>
        <p:spPr>
          <a:xfrm>
            <a:off x="5183188" y="457201"/>
            <a:ext cx="6172200"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3136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smtClean="0"/>
              <a:pPr/>
              <a:t>5/1/19</a:t>
            </a:fld>
            <a:endParaRPr lang="ru-RU"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a:t>ADD A FOOTER</a:t>
            </a:r>
            <a:endParaRPr lang="ru-RU" dirty="0"/>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ru-RU" smtClean="0"/>
              <a:pPr/>
              <a:t>‹#›</a:t>
            </a:fld>
            <a:endParaRPr lang="ru-RU"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a:t>Click to edit Master title style</a:t>
            </a:r>
            <a:endParaRPr lang="ru-RU" dirty="0"/>
          </a:p>
        </p:txBody>
      </p:sp>
    </p:spTree>
    <p:extLst>
      <p:ext uri="{BB962C8B-B14F-4D97-AF65-F5344CB8AC3E}">
        <p14:creationId xmlns:p14="http://schemas.microsoft.com/office/powerpoint/2010/main" val="3496870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Tree>
    <p:extLst>
      <p:ext uri="{BB962C8B-B14F-4D97-AF65-F5344CB8AC3E}">
        <p14:creationId xmlns:p14="http://schemas.microsoft.com/office/powerpoint/2010/main" val="362289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ABCF6-9B78-49BE-A2AD-F0AA9C62F46C}"/>
              </a:ext>
            </a:extLst>
          </p:cNvPr>
          <p:cNvSpPr>
            <a:spLocks noGrp="1"/>
          </p:cNvSpPr>
          <p:nvPr>
            <p:ph type="dt" sz="half" idx="10"/>
          </p:nvPr>
        </p:nvSpPr>
        <p:spPr/>
        <p:txBody>
          <a:bodyPr/>
          <a:lstStyle/>
          <a:p>
            <a:fld id="{DBE42BFF-A7D8-4C29-89A0-BC16EA5EFCC1}" type="datetime1">
              <a:rPr lang="en-US" smtClean="0"/>
              <a:t>5/1/19</a:t>
            </a:fld>
            <a:endParaRPr lang="ru-RU" dirty="0"/>
          </a:p>
        </p:txBody>
      </p:sp>
      <p:sp>
        <p:nvSpPr>
          <p:cNvPr id="3" name="Footer Placeholder 2">
            <a:extLst>
              <a:ext uri="{FF2B5EF4-FFF2-40B4-BE49-F238E27FC236}">
                <a16:creationId xmlns:a16="http://schemas.microsoft.com/office/drawing/2014/main" id="{E70934F3-5442-470C-BF40-00437371D7BD}"/>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F4014656-DB95-4E7F-83A3-E5750E237879}"/>
              </a:ext>
            </a:extLst>
          </p:cNvPr>
          <p:cNvSpPr>
            <a:spLocks noGrp="1"/>
          </p:cNvSpPr>
          <p:nvPr>
            <p:ph type="sldNum" sz="quarter" idx="12"/>
          </p:nvPr>
        </p:nvSpPr>
        <p:spPr/>
        <p:txBody>
          <a:bodyPr/>
          <a:lstStyle/>
          <a:p>
            <a:fld id="{4950F5D8-22E1-4015-8661-E5B1FD28C2DE}" type="slidenum">
              <a:rPr lang="ru-RU" smtClean="0"/>
              <a:t>‹#›</a:t>
            </a:fld>
            <a:endParaRPr lang="ru-RU" dirty="0"/>
          </a:p>
        </p:txBody>
      </p:sp>
    </p:spTree>
    <p:extLst>
      <p:ext uri="{BB962C8B-B14F-4D97-AF65-F5344CB8AC3E}">
        <p14:creationId xmlns:p14="http://schemas.microsoft.com/office/powerpoint/2010/main" val="351082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A9DA67-F108-42B4-9EB1-30A00E34C4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a:xfrm>
            <a:off x="838200" y="6155851"/>
            <a:ext cx="2743200" cy="184317"/>
          </a:xfrm>
        </p:spPr>
        <p:txBody>
          <a:bodyPr/>
          <a:lstStyle/>
          <a:p>
            <a:fld id="{D9BB3731-526F-4638-85F8-715D717FFC12}" type="slidenum">
              <a:rPr lang="ru-RU" smtClean="0"/>
              <a:t>‹#›</a:t>
            </a:fld>
            <a:endParaRPr lang="ru-RU" dirty="0"/>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1996465"/>
            <a:ext cx="2469965"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a:t>Click icon to add picture</a:t>
            </a:r>
            <a:endParaRPr lang="ru-RU"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a:t>Click icon to add picture</a:t>
            </a:r>
            <a:endParaRPr lang="ru-RU"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677189"/>
            <a:ext cx="2048256" cy="896112"/>
          </a:xfrm>
        </p:spPr>
        <p:txBody>
          <a:bodyPr anchor="ctr" anchorCtr="0">
            <a:noAutofit/>
          </a:bodyPr>
          <a:lstStyle>
            <a:lvl1pPr marL="0" indent="0" algn="ctr">
              <a:buNone/>
              <a:defRPr sz="1400">
                <a:solidFill>
                  <a:schemeClr val="tx1"/>
                </a:solidFill>
              </a:defRPr>
            </a:lvl1pPr>
          </a:lstStyle>
          <a:p>
            <a:r>
              <a:rPr lang="en-US"/>
              <a:t>Click icon to add picture</a:t>
            </a:r>
            <a:endParaRPr lang="ru-RU"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900319" y="3725315"/>
            <a:ext cx="2386800" cy="486000"/>
          </a:xfrm>
          <a:ln>
            <a:solidFill>
              <a:srgbClr val="000000">
                <a:alpha val="30196"/>
              </a:srgbClr>
            </a:solidFill>
          </a:ln>
        </p:spPr>
        <p:txBody>
          <a:bodyPr anchor="ctr" anchorCtr="0">
            <a:noAutofit/>
          </a:bodyPr>
          <a:lstStyle>
            <a:lvl1pPr marL="0" indent="0" algn="ctr">
              <a:buNone/>
              <a:defRPr sz="1400">
                <a:solidFill>
                  <a:schemeClr val="bg1"/>
                </a:solidFill>
              </a:defRPr>
            </a:lvl1pPr>
          </a:lstStyle>
          <a:p>
            <a:r>
              <a:rPr lang="en-US"/>
              <a:t>Click icon to add picture</a:t>
            </a:r>
            <a:endParaRPr lang="ru-RU"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1012015"/>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bg1"/>
                </a:solidFill>
                <a:latin typeface="+mj-lt"/>
                <a:ea typeface="+mj-ea"/>
                <a:cs typeface="+mj-cs"/>
              </a:defRPr>
            </a:lvl1pPr>
          </a:lstStyle>
          <a:p>
            <a:r>
              <a:rPr lang="en-US" dirty="0"/>
              <a:t>CLICK TO EDIT</a:t>
            </a:r>
            <a:endParaRPr lang="ru-RU" dirty="0"/>
          </a:p>
        </p:txBody>
      </p:sp>
    </p:spTree>
    <p:extLst>
      <p:ext uri="{BB962C8B-B14F-4D97-AF65-F5344CB8AC3E}">
        <p14:creationId xmlns:p14="http://schemas.microsoft.com/office/powerpoint/2010/main" val="181692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560832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6433778" y="1514007"/>
            <a:ext cx="4585780" cy="1091078"/>
          </a:xfrm>
        </p:spPr>
        <p:txBody>
          <a:bodyPr lIns="0" tIns="0" rIns="0" bIns="0" anchor="b" anchorCtr="0"/>
          <a:lstStyle/>
          <a:p>
            <a:r>
              <a:rPr lang="en-US"/>
              <a:t>Click to edit Master title style</a:t>
            </a:r>
            <a:endParaRPr lang="ru-RU" dirty="0"/>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6427532" y="2698955"/>
            <a:ext cx="4607015" cy="3136910"/>
          </a:xfrm>
        </p:spPr>
        <p:txBody>
          <a:bodyPr lIns="0" tIns="0" rIns="0" bIns="0">
            <a:normAutofit/>
          </a:bodyPr>
          <a:lstStyle>
            <a:lvl1pPr>
              <a:lnSpc>
                <a:spcPct val="85000"/>
              </a:lnSpc>
              <a:spcBef>
                <a:spcPts val="600"/>
              </a:spcBef>
              <a:buClr>
                <a:schemeClr val="bg1">
                  <a:lumMod val="50000"/>
                </a:schemeClr>
              </a:buClr>
              <a:defRPr sz="1800"/>
            </a:lvl1pPr>
            <a:lvl2pPr>
              <a:lnSpc>
                <a:spcPct val="100000"/>
              </a:lnSpc>
              <a:spcBef>
                <a:spcPts val="600"/>
              </a:spcBef>
              <a:buClr>
                <a:schemeClr val="bg1">
                  <a:lumMod val="50000"/>
                </a:schemeClr>
              </a:buClr>
              <a:defRPr sz="1800"/>
            </a:lvl2pPr>
            <a:lvl3pPr>
              <a:lnSpc>
                <a:spcPct val="100000"/>
              </a:lnSpc>
              <a:spcBef>
                <a:spcPts val="600"/>
              </a:spcBef>
              <a:buClr>
                <a:schemeClr val="bg1">
                  <a:lumMod val="50000"/>
                </a:schemeClr>
              </a:buClr>
              <a:defRPr sz="1800"/>
            </a:lvl3pPr>
            <a:lvl4pPr>
              <a:lnSpc>
                <a:spcPct val="100000"/>
              </a:lnSpc>
              <a:spcBef>
                <a:spcPts val="600"/>
              </a:spcBef>
              <a:buClr>
                <a:schemeClr val="bg1">
                  <a:lumMod val="50000"/>
                </a:schemeClr>
              </a:buClr>
              <a:defRPr sz="1800"/>
            </a:lvl4pPr>
            <a:lvl5pPr>
              <a:lnSpc>
                <a:spcPct val="100000"/>
              </a:lnSpc>
              <a:spcBef>
                <a:spcPts val="600"/>
              </a:spcBef>
              <a:buClr>
                <a:schemeClr val="bg1">
                  <a:lumMod val="50000"/>
                </a:schemeClr>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5/1/19</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3" name="Picture Placeholder 11">
            <a:extLst>
              <a:ext uri="{FF2B5EF4-FFF2-40B4-BE49-F238E27FC236}">
                <a16:creationId xmlns:a16="http://schemas.microsoft.com/office/drawing/2014/main" id="{88687278-82AE-4E5D-96D6-672F8FAFC70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378629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anchor="b" anchorCtr="0"/>
          <a:lstStyle/>
          <a:p>
            <a:r>
              <a:rPr lang="en-US"/>
              <a:t>Click to edit Master title style</a:t>
            </a:r>
            <a:endParaRPr lang="ru-RU" dirty="0"/>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smtClean="0"/>
              <a:t>5/1/19</a:t>
            </a:fld>
            <a:endParaRPr lang="ru-RU"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2" name="Picture Placeholder 11">
            <a:extLst>
              <a:ext uri="{FF2B5EF4-FFF2-40B4-BE49-F238E27FC236}">
                <a16:creationId xmlns:a16="http://schemas.microsoft.com/office/drawing/2014/main" id="{A5EF6E06-1E31-4D29-80D8-1A734B231810}"/>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3193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Rectangle 24">
            <a:extLst>
              <a:ext uri="{FF2B5EF4-FFF2-40B4-BE49-F238E27FC236}">
                <a16:creationId xmlns:a16="http://schemas.microsoft.com/office/drawing/2014/main" id="{C7A39C64-09F5-4EDF-B203-730A1BC0B4BB}"/>
              </a:ext>
            </a:extLst>
          </p:cNvPr>
          <p:cNvSpPr/>
          <p:nvPr userDrawn="1"/>
        </p:nvSpPr>
        <p:spPr>
          <a:xfrm>
            <a:off x="0" y="0"/>
            <a:ext cx="12192000" cy="3566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66160"/>
            <a:ext cx="12192000" cy="32918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8127212" cy="554400"/>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1" name="Text Placeholder 2">
            <a:extLst>
              <a:ext uri="{FF2B5EF4-FFF2-40B4-BE49-F238E27FC236}">
                <a16:creationId xmlns:a16="http://schemas.microsoft.com/office/drawing/2014/main" id="{3F720B3A-B1A7-4004-BD9A-BB135B2B9AE9}"/>
              </a:ext>
            </a:extLst>
          </p:cNvPr>
          <p:cNvSpPr>
            <a:spLocks noGrp="1"/>
          </p:cNvSpPr>
          <p:nvPr>
            <p:ph type="body" idx="1" hasCustomPrompt="1"/>
          </p:nvPr>
        </p:nvSpPr>
        <p:spPr>
          <a:xfrm>
            <a:off x="836614"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2" name="Text Placeholder 11">
            <a:extLst>
              <a:ext uri="{FF2B5EF4-FFF2-40B4-BE49-F238E27FC236}">
                <a16:creationId xmlns:a16="http://schemas.microsoft.com/office/drawing/2014/main" id="{122364AD-425B-49F5-828E-637D0183693D}"/>
              </a:ext>
            </a:extLst>
          </p:cNvPr>
          <p:cNvSpPr>
            <a:spLocks noGrp="1"/>
          </p:cNvSpPr>
          <p:nvPr>
            <p:ph type="body" sz="quarter" idx="14"/>
          </p:nvPr>
        </p:nvSpPr>
        <p:spPr>
          <a:xfrm>
            <a:off x="836614"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3" name="Text Placeholder 2">
            <a:extLst>
              <a:ext uri="{FF2B5EF4-FFF2-40B4-BE49-F238E27FC236}">
                <a16:creationId xmlns:a16="http://schemas.microsoft.com/office/drawing/2014/main" id="{1A086FCF-DB15-4696-80F9-5F48426CE837}"/>
              </a:ext>
            </a:extLst>
          </p:cNvPr>
          <p:cNvSpPr>
            <a:spLocks noGrp="1"/>
          </p:cNvSpPr>
          <p:nvPr>
            <p:ph type="body" idx="37" hasCustomPrompt="1"/>
          </p:nvPr>
        </p:nvSpPr>
        <p:spPr>
          <a:xfrm>
            <a:off x="3623390"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id="{6DC38AB5-30F7-45B7-9FD0-AFBD09BA11DD}"/>
              </a:ext>
            </a:extLst>
          </p:cNvPr>
          <p:cNvSpPr>
            <a:spLocks noGrp="1"/>
          </p:cNvSpPr>
          <p:nvPr>
            <p:ph type="body" sz="quarter" idx="38"/>
          </p:nvPr>
        </p:nvSpPr>
        <p:spPr>
          <a:xfrm>
            <a:off x="3623390"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1" name="Picture Placeholder 20">
            <a:extLst>
              <a:ext uri="{FF2B5EF4-FFF2-40B4-BE49-F238E27FC236}">
                <a16:creationId xmlns:a16="http://schemas.microsoft.com/office/drawing/2014/main" id="{6D9E3969-277E-442F-A61A-B5F910626BF2}"/>
              </a:ext>
            </a:extLst>
          </p:cNvPr>
          <p:cNvSpPr>
            <a:spLocks noGrp="1"/>
          </p:cNvSpPr>
          <p:nvPr>
            <p:ph type="pic" sz="quarter" idx="48"/>
          </p:nvPr>
        </p:nvSpPr>
        <p:spPr>
          <a:xfrm>
            <a:off x="839788" y="2446953"/>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22" name="Picture Placeholder 20">
            <a:extLst>
              <a:ext uri="{FF2B5EF4-FFF2-40B4-BE49-F238E27FC236}">
                <a16:creationId xmlns:a16="http://schemas.microsoft.com/office/drawing/2014/main" id="{604A078C-C27C-43BF-AD80-27BC78DCBCCB}"/>
              </a:ext>
            </a:extLst>
          </p:cNvPr>
          <p:cNvSpPr>
            <a:spLocks noGrp="1"/>
          </p:cNvSpPr>
          <p:nvPr>
            <p:ph type="pic" sz="quarter" idx="49"/>
          </p:nvPr>
        </p:nvSpPr>
        <p:spPr>
          <a:xfrm>
            <a:off x="3625506" y="2446953"/>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23" name="Picture Placeholder 20">
            <a:extLst>
              <a:ext uri="{FF2B5EF4-FFF2-40B4-BE49-F238E27FC236}">
                <a16:creationId xmlns:a16="http://schemas.microsoft.com/office/drawing/2014/main" id="{3790D791-9C4C-4EAC-8EC6-2B8F7529A0A0}"/>
              </a:ext>
            </a:extLst>
          </p:cNvPr>
          <p:cNvSpPr>
            <a:spLocks noGrp="1"/>
          </p:cNvSpPr>
          <p:nvPr>
            <p:ph type="pic" sz="quarter" idx="50"/>
          </p:nvPr>
        </p:nvSpPr>
        <p:spPr>
          <a:xfrm>
            <a:off x="6411224" y="2446953"/>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24" name="Picture Placeholder 20">
            <a:extLst>
              <a:ext uri="{FF2B5EF4-FFF2-40B4-BE49-F238E27FC236}">
                <a16:creationId xmlns:a16="http://schemas.microsoft.com/office/drawing/2014/main" id="{04DD07A0-DC68-453E-B928-953969C06860}"/>
              </a:ext>
            </a:extLst>
          </p:cNvPr>
          <p:cNvSpPr>
            <a:spLocks noGrp="1"/>
          </p:cNvSpPr>
          <p:nvPr>
            <p:ph type="pic" sz="quarter" idx="51"/>
          </p:nvPr>
        </p:nvSpPr>
        <p:spPr>
          <a:xfrm>
            <a:off x="9196942" y="2446953"/>
            <a:ext cx="1069848" cy="795528"/>
          </a:xfrm>
        </p:spPr>
        <p:txBody>
          <a:bodyPr anchor="ctr" anchorCtr="0">
            <a:noAutofit/>
          </a:bodyPr>
          <a:lstStyle>
            <a:lvl1pPr marL="0" indent="0" algn="ctr">
              <a:buNone/>
              <a:defRPr sz="1400"/>
            </a:lvl1pPr>
          </a:lstStyle>
          <a:p>
            <a:r>
              <a:rPr lang="en-US"/>
              <a:t>Click icon to add picture</a:t>
            </a:r>
            <a:endParaRPr lang="ru-RU" dirty="0"/>
          </a:p>
        </p:txBody>
      </p:sp>
      <p:sp>
        <p:nvSpPr>
          <p:cNvPr id="26" name="Picture Placeholder 11">
            <a:extLst>
              <a:ext uri="{FF2B5EF4-FFF2-40B4-BE49-F238E27FC236}">
                <a16:creationId xmlns:a16="http://schemas.microsoft.com/office/drawing/2014/main" id="{0EE565DC-46C2-4F46-AFCF-D7D77AF99B04}"/>
              </a:ext>
            </a:extLst>
          </p:cNvPr>
          <p:cNvSpPr>
            <a:spLocks noGrp="1"/>
          </p:cNvSpPr>
          <p:nvPr>
            <p:ph type="pic" sz="quarter" idx="52"/>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25645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ror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D808BB97-79BE-43F2-AD10-528EEFEE61AB}"/>
              </a:ext>
            </a:extLst>
          </p:cNvPr>
          <p:cNvSpPr/>
          <p:nvPr userDrawn="1"/>
        </p:nvSpPr>
        <p:spPr>
          <a:xfrm>
            <a:off x="0" y="0"/>
            <a:ext cx="12192000" cy="37947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anchor="ctr" anchorCtr="0">
            <a:noAutofit/>
          </a:bodyPr>
          <a:lstStyle>
            <a:lvl1pPr marL="0" indent="0" algn="ctr">
              <a:buNone/>
              <a:defRPr sz="1400">
                <a:solidFill>
                  <a:schemeClr val="bg1"/>
                </a:solidFill>
              </a:defRPr>
            </a:lvl1pPr>
          </a:lstStyle>
          <a:p>
            <a:r>
              <a:rPr lang="en-US"/>
              <a:t>Click icon to add picture</a:t>
            </a:r>
            <a:endParaRPr lang="ru-RU" dirty="0"/>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anchor="ctr" anchorCtr="0">
            <a:noAutofit/>
          </a:bodyPr>
          <a:lstStyle>
            <a:lvl1pPr marL="0" indent="0" algn="ctr">
              <a:buNone/>
              <a:defRPr sz="1400">
                <a:solidFill>
                  <a:schemeClr val="bg1"/>
                </a:solidFill>
              </a:defRPr>
            </a:lvl1pPr>
          </a:lstStyle>
          <a:p>
            <a:r>
              <a:rPr lang="en-US"/>
              <a:t>Click icon to add picture</a:t>
            </a:r>
            <a:endParaRPr lang="ru-RU" dirty="0"/>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anchor="ctr" anchorCtr="0">
            <a:normAutofit/>
          </a:bodyPr>
          <a:lstStyle>
            <a:lvl1pPr marL="0" indent="0" algn="ctr">
              <a:buNone/>
              <a:defRPr sz="1400">
                <a:solidFill>
                  <a:schemeClr val="tx2"/>
                </a:solidFill>
              </a:defRPr>
            </a:lvl1pPr>
          </a:lstStyle>
          <a:p>
            <a:r>
              <a:rPr lang="en-US"/>
              <a:t>Click icon to add picture</a:t>
            </a:r>
            <a:endParaRPr lang="ru-RU" dirty="0"/>
          </a:p>
        </p:txBody>
      </p:sp>
      <p:sp>
        <p:nvSpPr>
          <p:cNvPr id="23" name="Picture Placeholder 11">
            <a:extLst>
              <a:ext uri="{FF2B5EF4-FFF2-40B4-BE49-F238E27FC236}">
                <a16:creationId xmlns:a16="http://schemas.microsoft.com/office/drawing/2014/main" id="{7EF3BAF8-222C-4E67-B4CF-081E9C0720A7}"/>
              </a:ext>
            </a:extLst>
          </p:cNvPr>
          <p:cNvSpPr>
            <a:spLocks noGrp="1"/>
          </p:cNvSpPr>
          <p:nvPr>
            <p:ph type="pic" sz="quarter" idx="53"/>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315303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8">
            <a:extLst>
              <a:ext uri="{FF2B5EF4-FFF2-40B4-BE49-F238E27FC236}">
                <a16:creationId xmlns:a16="http://schemas.microsoft.com/office/drawing/2014/main" id="{16CD9829-C7D8-4164-BF7D-FD4B38C747F5}"/>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3467100" y="5349048"/>
            <a:ext cx="5257800" cy="552848"/>
          </a:xfrm>
        </p:spPr>
        <p:txBody>
          <a:bodyPr lIns="0" tIns="0" rIns="0" bIns="0" anchor="b" anchorCtr="0"/>
          <a:lstStyle>
            <a:lvl1pPr algn="ctr">
              <a:defRPr/>
            </a:lvl1pPr>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4902600" y="868645"/>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151789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Rectangle 19">
            <a:extLst>
              <a:ext uri="{FF2B5EF4-FFF2-40B4-BE49-F238E27FC236}">
                <a16:creationId xmlns:a16="http://schemas.microsoft.com/office/drawing/2014/main" id="{2F7D7942-83AE-46FF-83B1-84835F486286}"/>
              </a:ext>
            </a:extLst>
          </p:cNvPr>
          <p:cNvSpPr/>
          <p:nvPr userDrawn="1"/>
        </p:nvSpPr>
        <p:spPr>
          <a:xfrm>
            <a:off x="0" y="0"/>
            <a:ext cx="12192000" cy="3172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72968"/>
            <a:ext cx="12192000" cy="368503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anchor="b" anchorCtr="0"/>
          <a:lstStyle/>
          <a:p>
            <a:r>
              <a:rPr lang="en-US"/>
              <a:t>Click to edit Master title style</a:t>
            </a:r>
            <a:endParaRPr lang="ru-RU"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ru-RU" smtClean="0"/>
              <a:t>‹#›</a:t>
            </a:fld>
            <a:endParaRPr lang="ru-RU"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a:t>Edit Master text styles</a:t>
            </a:r>
          </a:p>
        </p:txBody>
      </p:sp>
      <p:sp>
        <p:nvSpPr>
          <p:cNvPr id="21" name="Picture Placeholder 11">
            <a:extLst>
              <a:ext uri="{FF2B5EF4-FFF2-40B4-BE49-F238E27FC236}">
                <a16:creationId xmlns:a16="http://schemas.microsoft.com/office/drawing/2014/main" id="{7555D5F3-897A-4180-AC97-B866E5BBB2EF}"/>
              </a:ext>
            </a:extLst>
          </p:cNvPr>
          <p:cNvSpPr>
            <a:spLocks noGrp="1"/>
          </p:cNvSpPr>
          <p:nvPr>
            <p:ph type="pic" sz="quarter" idx="50"/>
          </p:nvPr>
        </p:nvSpPr>
        <p:spPr>
          <a:xfrm>
            <a:off x="9441997"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a:t>Click icon to add picture</a:t>
            </a:r>
            <a:endParaRPr lang="ru-RU" dirty="0"/>
          </a:p>
        </p:txBody>
      </p:sp>
    </p:spTree>
    <p:extLst>
      <p:ext uri="{BB962C8B-B14F-4D97-AF65-F5344CB8AC3E}">
        <p14:creationId xmlns:p14="http://schemas.microsoft.com/office/powerpoint/2010/main" val="41241999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0C71E-9398-4660-B728-2C20DF0CB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02560D45-FD1B-48F7-BF6C-5EA65F9F42C7}"/>
              </a:ext>
            </a:extLst>
          </p:cNvPr>
          <p:cNvSpPr>
            <a:spLocks noGrp="1"/>
          </p:cNvSpPr>
          <p:nvPr>
            <p:ph type="body" idx="1"/>
          </p:nvPr>
        </p:nvSpPr>
        <p:spPr>
          <a:xfrm>
            <a:off x="838200" y="1825625"/>
            <a:ext cx="10515600" cy="39755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A8D7305D-6746-4346-B610-8CE28B825AF9}"/>
              </a:ext>
            </a:extLst>
          </p:cNvPr>
          <p:cNvSpPr>
            <a:spLocks noGrp="1"/>
          </p:cNvSpPr>
          <p:nvPr>
            <p:ph type="dt" sz="half" idx="2"/>
          </p:nvPr>
        </p:nvSpPr>
        <p:spPr>
          <a:xfrm>
            <a:off x="8609013" y="5998474"/>
            <a:ext cx="2743200" cy="143149"/>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fld id="{DE8A4E7E-06A4-424E-83B2-0F5C45AFEB4E}" type="datetime1">
              <a:rPr lang="en-US" smtClean="0"/>
              <a:pPr/>
              <a:t>5/1/19</a:t>
            </a:fld>
            <a:endParaRPr lang="ru-RU" dirty="0"/>
          </a:p>
        </p:txBody>
      </p:sp>
      <p:sp>
        <p:nvSpPr>
          <p:cNvPr id="5" name="Footer Placeholder 4">
            <a:extLst>
              <a:ext uri="{FF2B5EF4-FFF2-40B4-BE49-F238E27FC236}">
                <a16:creationId xmlns:a16="http://schemas.microsoft.com/office/drawing/2014/main" id="{DA1B3F55-6374-4C74-96AC-1EC34CFAA8B7}"/>
              </a:ext>
            </a:extLst>
          </p:cNvPr>
          <p:cNvSpPr>
            <a:spLocks noGrp="1"/>
          </p:cNvSpPr>
          <p:nvPr>
            <p:ph type="ftr" sz="quarter" idx="3"/>
          </p:nvPr>
        </p:nvSpPr>
        <p:spPr>
          <a:xfrm>
            <a:off x="7237413" y="6168551"/>
            <a:ext cx="4114800" cy="190327"/>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869E6012-FDCC-451A-96F6-5645ABEB8D87}"/>
              </a:ext>
            </a:extLst>
          </p:cNvPr>
          <p:cNvSpPr>
            <a:spLocks noGrp="1"/>
          </p:cNvSpPr>
          <p:nvPr>
            <p:ph type="sldNum" sz="quarter" idx="4"/>
          </p:nvPr>
        </p:nvSpPr>
        <p:spPr>
          <a:xfrm>
            <a:off x="838200" y="6155851"/>
            <a:ext cx="457200" cy="184317"/>
          </a:xfrm>
          <a:prstGeom prst="rect">
            <a:avLst/>
          </a:prstGeom>
        </p:spPr>
        <p:txBody>
          <a:bodyPr vert="horz" lIns="0" tIns="0" rIns="0" bIns="0" rtlCol="0" anchor="b" anchorCtr="0"/>
          <a:lstStyle>
            <a:lvl1pPr algn="l">
              <a:defRPr sz="1000">
                <a:solidFill>
                  <a:schemeClr val="bg1">
                    <a:lumMod val="85000"/>
                    <a:alpha val="60000"/>
                  </a:schemeClr>
                </a:solidFill>
              </a:defRPr>
            </a:lvl1pPr>
          </a:lstStyle>
          <a:p>
            <a:fld id="{4950F5D8-22E1-4015-8661-E5B1FD28C2DE}" type="slidenum">
              <a:rPr lang="ru-RU" smtClean="0"/>
              <a:pPr/>
              <a:t>‹#›</a:t>
            </a:fld>
            <a:endParaRPr lang="ru-RU" dirty="0"/>
          </a:p>
        </p:txBody>
      </p:sp>
    </p:spTree>
    <p:extLst>
      <p:ext uri="{BB962C8B-B14F-4D97-AF65-F5344CB8AC3E}">
        <p14:creationId xmlns:p14="http://schemas.microsoft.com/office/powerpoint/2010/main" val="164045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61" r:id="rId7"/>
    <p:sldLayoutId id="2147483662" r:id="rId8"/>
    <p:sldLayoutId id="2147483663" r:id="rId9"/>
    <p:sldLayoutId id="2147483664" r:id="rId10"/>
    <p:sldLayoutId id="2147483665" r:id="rId11"/>
    <p:sldLayoutId id="2147483667" r:id="rId12"/>
    <p:sldLayoutId id="2147483666" r:id="rId13"/>
    <p:sldLayoutId id="2147483668" r:id="rId14"/>
    <p:sldLayoutId id="2147483669" r:id="rId15"/>
    <p:sldLayoutId id="2147483670" r:id="rId16"/>
    <p:sldLayoutId id="2147483671" r:id="rId17"/>
    <p:sldLayoutId id="2147483672" r:id="rId18"/>
    <p:sldLayoutId id="2147483673" r:id="rId19"/>
    <p:sldLayoutId id="2147483674" r:id="rId20"/>
    <p:sldLayoutId id="2147483677" r:id="rId21"/>
    <p:sldLayoutId id="2147483676" r:id="rId22"/>
    <p:sldLayoutId id="2147483678" r:id="rId23"/>
    <p:sldLayoutId id="2147483679" r:id="rId24"/>
    <p:sldLayoutId id="2147483680" r:id="rId25"/>
    <p:sldLayoutId id="2147483681" r:id="rId26"/>
    <p:sldLayoutId id="2147483684" r:id="rId27"/>
    <p:sldLayoutId id="2147483685" r:id="rId28"/>
    <p:sldLayoutId id="2147483686" r:id="rId29"/>
    <p:sldLayoutId id="2147483687" r:id="rId30"/>
    <p:sldLayoutId id="2147483688" r:id="rId31"/>
    <p:sldLayoutId id="2147483691" r:id="rId32"/>
    <p:sldLayoutId id="2147483692" r:id="rId33"/>
    <p:sldLayoutId id="2147483689" r:id="rId34"/>
    <p:sldLayoutId id="2147483690" r:id="rId35"/>
    <p:sldLayoutId id="2147483655" r:id="rId36"/>
    <p:sldLayoutId id="2147483683" r:id="rId37"/>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userDrawn="1">
          <p15:clr>
            <a:srgbClr val="F26B43"/>
          </p15:clr>
        </p15:guide>
        <p15:guide id="2" pos="7151" userDrawn="1">
          <p15:clr>
            <a:srgbClr val="F26B43"/>
          </p15:clr>
        </p15:guide>
        <p15:guide id="3" pos="529"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osymigrant.org/GOSOSY%20Student%20Profile-%20Spanish%20(with%20HSED).pdf" TargetMode="External"/><Relationship Id="rId2" Type="http://schemas.openxmlformats.org/officeDocument/2006/relationships/hyperlink" Target="http://osymigrant.org/GOSOSY%20StudentProfile-ENG_FILLABLE%20(with%20HSED)%204.2017.pdf" TargetMode="External"/><Relationship Id="rId1" Type="http://schemas.openxmlformats.org/officeDocument/2006/relationships/slideLayout" Target="../slideLayouts/slideLayout29.xml"/><Relationship Id="rId6" Type="http://schemas.openxmlformats.org/officeDocument/2006/relationships/hyperlink" Target="http://osymigrant.org/GOSOSY%20Tracking%20Form%208.2015%20FILLABLE.pdf" TargetMode="External"/><Relationship Id="rId5" Type="http://schemas.openxmlformats.org/officeDocument/2006/relationships/hyperlink" Target="http://osymigrant.org/OSYPersonalLearningPlan-Student%20Version%20FINAL.pdf" TargetMode="External"/><Relationship Id="rId4" Type="http://schemas.openxmlformats.org/officeDocument/2006/relationships/hyperlink" Target="http://osymigrant.org/WEBSITE%20OSY%20Educ%20Outcomes%20Table%20(with%20HSED).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hyperlink" Target="http://osymigrant.org/MentalHealth.html" TargetMode="External"/><Relationship Id="rId3" Type="http://schemas.openxmlformats.org/officeDocument/2006/relationships/hyperlink" Target="file:////C:/Users/Rachel.Wright%20Junio/Downloads/GOSOSY%20ERR%20with%20live%20links%20for%20upload%206.2017.xlsx" TargetMode="External"/><Relationship Id="rId7" Type="http://schemas.openxmlformats.org/officeDocument/2006/relationships/hyperlink" Target="http://osymigrant.org/GOSOSYinstreading.html" TargetMode="External"/><Relationship Id="rId2" Type="http://schemas.openxmlformats.org/officeDocument/2006/relationships/image" Target="../media/image21.jpg"/><Relationship Id="rId1" Type="http://schemas.openxmlformats.org/officeDocument/2006/relationships/slideLayout" Target="../slideLayouts/slideLayout30.xml"/><Relationship Id="rId6" Type="http://schemas.openxmlformats.org/officeDocument/2006/relationships/hyperlink" Target="http://osymigrant.org/GOSOSYinstmath.html" TargetMode="External"/><Relationship Id="rId5" Type="http://schemas.openxmlformats.org/officeDocument/2006/relationships/hyperlink" Target="file:////C:/Users/Rachel.Wright%20Junio/Downloads/Directory%20of%20ELL%20Resources%20%20Educational%20Websites.xlsx" TargetMode="External"/><Relationship Id="rId4" Type="http://schemas.openxmlformats.org/officeDocument/2006/relationships/hyperlink" Target="http://osymigrant.org/GOSOSY%20ESL%20Resource%20Table%20FINAL%2011.2017.pdf" TargetMode="External"/><Relationship Id="rId9" Type="http://schemas.openxmlformats.org/officeDocument/2006/relationships/hyperlink" Target="http://osymigrant.org/GOSOSYinstlifeskills1.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mailto:Rachel.wrightjunio@dpi.nc.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hyperlink" Target="http://osymigrant.org/GOSOSYID&amp;R.html" TargetMode="External"/><Relationship Id="rId3" Type="http://schemas.openxmlformats.org/officeDocument/2006/relationships/hyperlink" Target="https://lcr-pjr.doleta.gov/index.cfm?event=ehLCJRExternal.dspLCRLanding" TargetMode="External"/><Relationship Id="rId7" Type="http://schemas.openxmlformats.org/officeDocument/2006/relationships/hyperlink" Target="https://drive.google.com/drive/folders/1CkeowMX-YS4ezC7mP-8kQRof50gMCId6?usp=sharing" TargetMode="External"/><Relationship Id="rId2" Type="http://schemas.openxmlformats.org/officeDocument/2006/relationships/image" Target="../media/image17.JPG"/><Relationship Id="rId1" Type="http://schemas.openxmlformats.org/officeDocument/2006/relationships/slideLayout" Target="../slideLayouts/slideLayout30.xml"/><Relationship Id="rId6" Type="http://schemas.openxmlformats.org/officeDocument/2006/relationships/hyperlink" Target="https://www.labor.communications.its.state.nc.us/ashPublic/scripts/pa_1a.cfm" TargetMode="External"/><Relationship Id="rId5" Type="http://schemas.openxmlformats.org/officeDocument/2006/relationships/hyperlink" Target="https://www.dol.gov/whd/regs/statutes/mspa_debar.htm" TargetMode="External"/><Relationship Id="rId4" Type="http://schemas.openxmlformats.org/officeDocument/2006/relationships/hyperlink" Target="https://www.dol.gov/whd/regs/statutes/FLCList.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osymigrant.org/ID&amp;R%20Tips%20update%20(1).pdf"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F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1F76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6ADA7-71A1-44A8-81BF-1B6CACFB7577}"/>
              </a:ext>
            </a:extLst>
          </p:cNvPr>
          <p:cNvSpPr>
            <a:spLocks noGrp="1"/>
          </p:cNvSpPr>
          <p:nvPr>
            <p:ph type="ctrTitle"/>
          </p:nvPr>
        </p:nvSpPr>
        <p:spPr>
          <a:xfrm>
            <a:off x="1109980" y="4277356"/>
            <a:ext cx="9966960" cy="1560320"/>
          </a:xfrm>
        </p:spPr>
        <p:txBody>
          <a:bodyPr vert="horz" lIns="91440" tIns="45720" rIns="91440" bIns="45720" rtlCol="0" anchor="b">
            <a:normAutofit/>
          </a:bodyPr>
          <a:lstStyle/>
          <a:p>
            <a:pPr>
              <a:lnSpc>
                <a:spcPct val="90000"/>
              </a:lnSpc>
            </a:pPr>
            <a:r>
              <a:rPr lang="en-US" sz="5800">
                <a:solidFill>
                  <a:srgbClr val="1F7638"/>
                </a:solidFill>
              </a:rPr>
              <a:t>Don’t Reinvent the Wheel!</a:t>
            </a:r>
          </a:p>
        </p:txBody>
      </p:sp>
      <p:sp>
        <p:nvSpPr>
          <p:cNvPr id="3" name="Subtitle 2">
            <a:extLst>
              <a:ext uri="{FF2B5EF4-FFF2-40B4-BE49-F238E27FC236}">
                <a16:creationId xmlns:a16="http://schemas.microsoft.com/office/drawing/2014/main" id="{977C4633-7458-4F99-83F4-CB5107BC263B}"/>
              </a:ext>
            </a:extLst>
          </p:cNvPr>
          <p:cNvSpPr>
            <a:spLocks noGrp="1"/>
          </p:cNvSpPr>
          <p:nvPr>
            <p:ph type="subTitle" idx="1"/>
          </p:nvPr>
        </p:nvSpPr>
        <p:spPr>
          <a:xfrm>
            <a:off x="1709530" y="5799489"/>
            <a:ext cx="8767860" cy="440822"/>
          </a:xfrm>
        </p:spPr>
        <p:txBody>
          <a:bodyPr vert="horz" lIns="91440" tIns="45720" rIns="91440" bIns="45720" rtlCol="0">
            <a:normAutofit/>
          </a:bodyPr>
          <a:lstStyle/>
          <a:p>
            <a:r>
              <a:rPr lang="en-US" sz="2000" dirty="0">
                <a:solidFill>
                  <a:srgbClr val="1F7638"/>
                </a:solidFill>
              </a:rPr>
              <a:t>Best Practices in Recruiting and Serving OSY </a:t>
            </a:r>
          </a:p>
        </p:txBody>
      </p:sp>
      <p:pic>
        <p:nvPicPr>
          <p:cNvPr id="7" name="Picture Placeholder 6" descr="A close up of a sign&#10;&#10;Description generated with high confidence">
            <a:extLst>
              <a:ext uri="{FF2B5EF4-FFF2-40B4-BE49-F238E27FC236}">
                <a16:creationId xmlns:a16="http://schemas.microsoft.com/office/drawing/2014/main" id="{CFCE539A-2086-4033-8984-5AF035D90A09}"/>
              </a:ext>
            </a:extLst>
          </p:cNvPr>
          <p:cNvPicPr>
            <a:picLocks noGrp="1" noChangeAspect="1"/>
          </p:cNvPicPr>
          <p:nvPr>
            <p:ph type="pic" sz="quarter" idx="13"/>
          </p:nvPr>
        </p:nvPicPr>
        <p:blipFill rotWithShape="1">
          <a:blip r:embed="rId2"/>
          <a:srcRect t="6864" r="1" b="10672"/>
          <a:stretch/>
        </p:blipFill>
        <p:spPr>
          <a:xfrm>
            <a:off x="243840" y="256540"/>
            <a:ext cx="11704320" cy="3764276"/>
          </a:xfrm>
          <a:prstGeom prst="rect">
            <a:avLst/>
          </a:prstGeom>
        </p:spPr>
      </p:pic>
    </p:spTree>
    <p:extLst>
      <p:ext uri="{BB962C8B-B14F-4D97-AF65-F5344CB8AC3E}">
        <p14:creationId xmlns:p14="http://schemas.microsoft.com/office/powerpoint/2010/main" val="992262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itle 2">
            <a:extLst>
              <a:ext uri="{FF2B5EF4-FFF2-40B4-BE49-F238E27FC236}">
                <a16:creationId xmlns:a16="http://schemas.microsoft.com/office/drawing/2014/main" id="{2A11D720-1895-48D6-A359-CFD6A9B7C1D3}"/>
              </a:ext>
            </a:extLst>
          </p:cNvPr>
          <p:cNvSpPr>
            <a:spLocks noGrp="1"/>
          </p:cNvSpPr>
          <p:nvPr>
            <p:ph type="title"/>
          </p:nvPr>
        </p:nvSpPr>
        <p:spPr>
          <a:xfrm>
            <a:off x="804484"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I wrote the COE… now what? </a:t>
            </a:r>
          </a:p>
        </p:txBody>
      </p:sp>
      <p:sp>
        <p:nvSpPr>
          <p:cNvPr id="2" name="Text Placeholder 1">
            <a:extLst>
              <a:ext uri="{FF2B5EF4-FFF2-40B4-BE49-F238E27FC236}">
                <a16:creationId xmlns:a16="http://schemas.microsoft.com/office/drawing/2014/main" id="{CCFD8430-6E9D-4D67-9D9C-69E5A4AA26A8}"/>
              </a:ext>
            </a:extLst>
          </p:cNvPr>
          <p:cNvSpPr>
            <a:spLocks noGrp="1"/>
          </p:cNvSpPr>
          <p:nvPr>
            <p:ph type="body" idx="1"/>
          </p:nvPr>
        </p:nvSpPr>
        <p:spPr>
          <a:xfrm>
            <a:off x="804788" y="3428999"/>
            <a:ext cx="4805691" cy="838831"/>
          </a:xfrm>
        </p:spPr>
        <p:txBody>
          <a:bodyPr vert="horz" lIns="91440" tIns="45720" rIns="91440" bIns="45720" rtlCol="0" anchor="b">
            <a:normAutofit/>
          </a:bodyPr>
          <a:lstStyle/>
          <a:p>
            <a:pPr>
              <a:spcBef>
                <a:spcPts val="1000"/>
              </a:spcBef>
            </a:pPr>
            <a:r>
              <a:rPr lang="en-US" kern="1200">
                <a:solidFill>
                  <a:srgbClr val="000000"/>
                </a:solidFill>
                <a:latin typeface="+mn-lt"/>
                <a:ea typeface="+mn-ea"/>
                <a:cs typeface="+mn-cs"/>
              </a:rPr>
              <a:t>Bridging the gap between recruitment and services </a:t>
            </a:r>
          </a:p>
        </p:txBody>
      </p:sp>
      <p:sp>
        <p:nvSpPr>
          <p:cNvPr id="18"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Placeholder 8" descr="A close up of a sign&#10;&#10;Description generated with high confidence">
            <a:extLst>
              <a:ext uri="{FF2B5EF4-FFF2-40B4-BE49-F238E27FC236}">
                <a16:creationId xmlns:a16="http://schemas.microsoft.com/office/drawing/2014/main" id="{833583CE-5317-47F6-ADF2-8600470D3007}"/>
              </a:ext>
            </a:extLst>
          </p:cNvPr>
          <p:cNvPicPr>
            <a:picLocks noGrp="1" noChangeAspect="1"/>
          </p:cNvPicPr>
          <p:nvPr>
            <p:ph type="pic" sz="quarter" idx="50"/>
          </p:nvPr>
        </p:nvPicPr>
        <p:blipFill>
          <a:blip r:embed="rId3"/>
          <a:srcRect t="23932" b="23932"/>
          <a:stretch>
            <a:fillRect/>
          </a:stretch>
        </p:blipFill>
        <p:spPr>
          <a:xfrm>
            <a:off x="7709770" y="3465128"/>
            <a:ext cx="4141760" cy="842144"/>
          </a:xfrm>
          <a:prstGeom prst="rect">
            <a:avLst/>
          </a:prstGeom>
        </p:spPr>
      </p:pic>
      <p:sp>
        <p:nvSpPr>
          <p:cNvPr id="5" name="Footer Placeholder 4">
            <a:extLst>
              <a:ext uri="{FF2B5EF4-FFF2-40B4-BE49-F238E27FC236}">
                <a16:creationId xmlns:a16="http://schemas.microsoft.com/office/drawing/2014/main" id="{7B237DA2-BC76-441F-B857-659DF9BFB9F6}"/>
              </a:ext>
            </a:extLst>
          </p:cNvPr>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pPr>
            <a:r>
              <a:rPr lang="en-US" sz="1100" kern="1200">
                <a:solidFill>
                  <a:srgbClr val="898989"/>
                </a:solidFill>
                <a:latin typeface="+mn-lt"/>
                <a:ea typeface="+mn-ea"/>
                <a:cs typeface="+mn-cs"/>
              </a:rPr>
              <a:t>R Wright Junio- NCMEP</a:t>
            </a:r>
          </a:p>
        </p:txBody>
      </p:sp>
      <p:sp>
        <p:nvSpPr>
          <p:cNvPr id="4" name="Date Placeholder 3">
            <a:extLst>
              <a:ext uri="{FF2B5EF4-FFF2-40B4-BE49-F238E27FC236}">
                <a16:creationId xmlns:a16="http://schemas.microsoft.com/office/drawing/2014/main" id="{8D548647-A94F-4B16-85EF-8CA7E416525A}"/>
              </a:ext>
            </a:extLst>
          </p:cNvPr>
          <p:cNvSpPr>
            <a:spLocks noGrp="1"/>
          </p:cNvSpPr>
          <p:nvPr>
            <p:ph type="dt" sz="half" idx="10"/>
          </p:nvPr>
        </p:nvSpPr>
        <p:spPr>
          <a:xfrm>
            <a:off x="7554138" y="6223702"/>
            <a:ext cx="3108065" cy="314067"/>
          </a:xfrm>
        </p:spPr>
        <p:txBody>
          <a:bodyPr vert="horz" lIns="91440" tIns="45720" rIns="91440" bIns="45720" rtlCol="0" anchor="ctr">
            <a:normAutofit/>
          </a:bodyPr>
          <a:lstStyle/>
          <a:p>
            <a:pPr>
              <a:spcAft>
                <a:spcPts val="600"/>
              </a:spcAft>
            </a:pPr>
            <a:fld id="{A8392A16-0E09-486C-9A28-B508902D11B6}" type="datetime1">
              <a:rPr lang="en-US" sz="1100">
                <a:solidFill>
                  <a:srgbClr val="898989"/>
                </a:solidFill>
              </a:rPr>
              <a:pPr>
                <a:spcAft>
                  <a:spcPts val="600"/>
                </a:spcAft>
              </a:pPr>
              <a:t>5/1/19</a:t>
            </a:fld>
            <a:endParaRPr lang="en-US" sz="1100">
              <a:solidFill>
                <a:srgbClr val="898989"/>
              </a:solidFill>
            </a:endParaRPr>
          </a:p>
        </p:txBody>
      </p:sp>
      <p:sp>
        <p:nvSpPr>
          <p:cNvPr id="6" name="Slide Number Placeholder 5">
            <a:extLst>
              <a:ext uri="{FF2B5EF4-FFF2-40B4-BE49-F238E27FC236}">
                <a16:creationId xmlns:a16="http://schemas.microsoft.com/office/drawing/2014/main" id="{B61F464D-71B2-4A24-9C3F-67429397D0E7}"/>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lgn="r">
              <a:spcAft>
                <a:spcPts val="600"/>
              </a:spcAft>
            </a:pPr>
            <a:fld id="{4950F5D8-22E1-4015-8661-E5B1FD28C2DE}" type="slidenum">
              <a:rPr lang="en-US" sz="1100">
                <a:solidFill>
                  <a:srgbClr val="898989"/>
                </a:solidFill>
              </a:rPr>
              <a:pPr algn="r">
                <a:spcAft>
                  <a:spcPts val="600"/>
                </a:spcAft>
              </a:pPr>
              <a:t>10</a:t>
            </a:fld>
            <a:endParaRPr lang="en-US" sz="1100">
              <a:solidFill>
                <a:srgbClr val="898989"/>
              </a:solidFill>
            </a:endParaRPr>
          </a:p>
        </p:txBody>
      </p:sp>
    </p:spTree>
    <p:extLst>
      <p:ext uri="{BB962C8B-B14F-4D97-AF65-F5344CB8AC3E}">
        <p14:creationId xmlns:p14="http://schemas.microsoft.com/office/powerpoint/2010/main" val="31064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0397-5B2B-4835-88BC-4E0718ABAE7D}"/>
              </a:ext>
            </a:extLst>
          </p:cNvPr>
          <p:cNvSpPr>
            <a:spLocks noGrp="1"/>
          </p:cNvSpPr>
          <p:nvPr>
            <p:ph type="title"/>
          </p:nvPr>
        </p:nvSpPr>
        <p:spPr/>
        <p:txBody>
          <a:bodyPr>
            <a:normAutofit fontScale="90000"/>
          </a:bodyPr>
          <a:lstStyle/>
          <a:p>
            <a:r>
              <a:rPr lang="en-US" dirty="0"/>
              <a:t>Bridging the Gap Between Recruitment and Services </a:t>
            </a:r>
          </a:p>
        </p:txBody>
      </p:sp>
      <p:sp>
        <p:nvSpPr>
          <p:cNvPr id="3" name="Date Placeholder 2">
            <a:extLst>
              <a:ext uri="{FF2B5EF4-FFF2-40B4-BE49-F238E27FC236}">
                <a16:creationId xmlns:a16="http://schemas.microsoft.com/office/drawing/2014/main" id="{1D5781FE-82CB-45AF-B2E5-E50587A3F219}"/>
              </a:ext>
            </a:extLst>
          </p:cNvPr>
          <p:cNvSpPr>
            <a:spLocks noGrp="1"/>
          </p:cNvSpPr>
          <p:nvPr>
            <p:ph type="dt" sz="half" idx="10"/>
          </p:nvPr>
        </p:nvSpPr>
        <p:spPr/>
        <p:txBody>
          <a:bodyPr/>
          <a:lstStyle/>
          <a:p>
            <a:fld id="{8490CABB-6376-4351-BA0C-322104FF72A1}" type="datetime1">
              <a:rPr lang="en-US" smtClean="0"/>
              <a:t>5/1/19</a:t>
            </a:fld>
            <a:endParaRPr lang="ru-RU" dirty="0"/>
          </a:p>
        </p:txBody>
      </p:sp>
      <p:sp>
        <p:nvSpPr>
          <p:cNvPr id="4" name="Footer Placeholder 3">
            <a:extLst>
              <a:ext uri="{FF2B5EF4-FFF2-40B4-BE49-F238E27FC236}">
                <a16:creationId xmlns:a16="http://schemas.microsoft.com/office/drawing/2014/main" id="{0D67B85C-8BE0-4890-80FC-285FFB78942C}"/>
              </a:ext>
            </a:extLst>
          </p:cNvPr>
          <p:cNvSpPr>
            <a:spLocks noGrp="1"/>
          </p:cNvSpPr>
          <p:nvPr>
            <p:ph type="ftr" sz="quarter" idx="11"/>
          </p:nvPr>
        </p:nvSpPr>
        <p:spPr/>
        <p:txBody>
          <a:bodyPr/>
          <a:lstStyle/>
          <a:p>
            <a:r>
              <a:rPr lang="en-US" dirty="0"/>
              <a:t>R Wright </a:t>
            </a:r>
            <a:r>
              <a:rPr lang="en-US" dirty="0" err="1"/>
              <a:t>Juniio</a:t>
            </a:r>
            <a:r>
              <a:rPr lang="en-US" dirty="0"/>
              <a:t>-NCMEP </a:t>
            </a:r>
            <a:endParaRPr lang="ru-RU" dirty="0"/>
          </a:p>
        </p:txBody>
      </p:sp>
      <p:sp>
        <p:nvSpPr>
          <p:cNvPr id="5" name="Slide Number Placeholder 4">
            <a:extLst>
              <a:ext uri="{FF2B5EF4-FFF2-40B4-BE49-F238E27FC236}">
                <a16:creationId xmlns:a16="http://schemas.microsoft.com/office/drawing/2014/main" id="{447ADC02-F1AC-480C-AC9D-3F7BE85A463F}"/>
              </a:ext>
            </a:extLst>
          </p:cNvPr>
          <p:cNvSpPr>
            <a:spLocks noGrp="1"/>
          </p:cNvSpPr>
          <p:nvPr>
            <p:ph type="sldNum" sz="quarter" idx="12"/>
          </p:nvPr>
        </p:nvSpPr>
        <p:spPr/>
        <p:txBody>
          <a:bodyPr/>
          <a:lstStyle/>
          <a:p>
            <a:fld id="{4950F5D8-22E1-4015-8661-E5B1FD28C2DE}" type="slidenum">
              <a:rPr lang="ru-RU" smtClean="0"/>
              <a:t>11</a:t>
            </a:fld>
            <a:endParaRPr lang="ru-RU" dirty="0"/>
          </a:p>
        </p:txBody>
      </p:sp>
      <p:sp>
        <p:nvSpPr>
          <p:cNvPr id="6" name="Content Placeholder 5">
            <a:extLst>
              <a:ext uri="{FF2B5EF4-FFF2-40B4-BE49-F238E27FC236}">
                <a16:creationId xmlns:a16="http://schemas.microsoft.com/office/drawing/2014/main" id="{72FD592C-B4EE-4595-B6F9-B34CB97792DB}"/>
              </a:ext>
            </a:extLst>
          </p:cNvPr>
          <p:cNvSpPr>
            <a:spLocks noGrp="1"/>
          </p:cNvSpPr>
          <p:nvPr>
            <p:ph idx="1"/>
          </p:nvPr>
        </p:nvSpPr>
        <p:spPr/>
        <p:txBody>
          <a:bodyPr/>
          <a:lstStyle/>
          <a:p>
            <a:pPr marL="457200" indent="-457200">
              <a:buAutoNum type="arabicPeriod"/>
            </a:pPr>
            <a:r>
              <a:rPr lang="en-US" dirty="0"/>
              <a:t>Complete the OSY Profile &amp; Language Screener upon completion of the COE</a:t>
            </a:r>
          </a:p>
          <a:p>
            <a:pPr marL="914400" lvl="1" indent="-457200">
              <a:buAutoNum type="arabicPeriod"/>
            </a:pPr>
            <a:r>
              <a:rPr lang="en-US" dirty="0">
                <a:hlinkClick r:id="rId2"/>
              </a:rPr>
              <a:t>Fillable PDF English </a:t>
            </a:r>
            <a:endParaRPr lang="en-US" dirty="0"/>
          </a:p>
          <a:p>
            <a:pPr marL="914400" lvl="1" indent="-457200">
              <a:buAutoNum type="arabicPeriod"/>
            </a:pPr>
            <a:r>
              <a:rPr lang="en-US" dirty="0">
                <a:hlinkClick r:id="rId3"/>
              </a:rPr>
              <a:t>Fillable PDF Spanish </a:t>
            </a:r>
            <a:endParaRPr lang="en-US" dirty="0"/>
          </a:p>
          <a:p>
            <a:pPr marL="457200" indent="-457200">
              <a:buAutoNum type="arabicPeriod"/>
            </a:pPr>
            <a:r>
              <a:rPr lang="en-US" dirty="0"/>
              <a:t>Match the students’ needs with available services and by using the </a:t>
            </a:r>
            <a:r>
              <a:rPr lang="en-US" dirty="0">
                <a:hlinkClick r:id="rId4"/>
              </a:rPr>
              <a:t>Educational Outcomes Table</a:t>
            </a:r>
            <a:endParaRPr lang="en-US" dirty="0"/>
          </a:p>
          <a:p>
            <a:pPr marL="457200" indent="-457200">
              <a:buAutoNum type="arabicPeriod"/>
            </a:pPr>
            <a:r>
              <a:rPr lang="en-US" dirty="0"/>
              <a:t>Meet with OSY to complete the </a:t>
            </a:r>
            <a:r>
              <a:rPr lang="en-US" dirty="0">
                <a:hlinkClick r:id="rId5"/>
              </a:rPr>
              <a:t>Personal Learning Plan </a:t>
            </a:r>
            <a:r>
              <a:rPr lang="en-US" dirty="0"/>
              <a:t>and/or to provide them with information to connect them to appropriate services </a:t>
            </a:r>
          </a:p>
          <a:p>
            <a:pPr marL="457200" indent="-457200">
              <a:buAutoNum type="arabicPeriod"/>
            </a:pPr>
            <a:r>
              <a:rPr lang="en-US" dirty="0"/>
              <a:t>Track services to OSY in an organized way (Recruiter Activity Log, </a:t>
            </a:r>
            <a:r>
              <a:rPr lang="en-US" dirty="0">
                <a:hlinkClick r:id="rId6"/>
              </a:rPr>
              <a:t>OSY Tracking Sheet</a:t>
            </a:r>
            <a:r>
              <a:rPr lang="en-US" dirty="0"/>
              <a:t>, </a:t>
            </a:r>
            <a:r>
              <a:rPr lang="en-US" dirty="0" err="1"/>
              <a:t>etc</a:t>
            </a:r>
            <a:r>
              <a:rPr lang="en-US" dirty="0"/>
              <a:t>)</a:t>
            </a:r>
          </a:p>
        </p:txBody>
      </p:sp>
    </p:spTree>
    <p:extLst>
      <p:ext uri="{BB962C8B-B14F-4D97-AF65-F5344CB8AC3E}">
        <p14:creationId xmlns:p14="http://schemas.microsoft.com/office/powerpoint/2010/main" val="176910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0002CA-FC23-4990-AD56-8A3F50BAD23C}"/>
              </a:ext>
            </a:extLst>
          </p:cNvPr>
          <p:cNvSpPr>
            <a:spLocks noGrp="1"/>
          </p:cNvSpPr>
          <p:nvPr>
            <p:ph type="title"/>
          </p:nvPr>
        </p:nvSpPr>
        <p:spPr>
          <a:xfrm>
            <a:off x="1148933" y="536108"/>
            <a:ext cx="9894133" cy="1031216"/>
          </a:xfrm>
        </p:spPr>
        <p:txBody>
          <a:bodyPr vert="horz" lIns="91440" tIns="45720" rIns="91440" bIns="45720" rtlCol="0" anchor="b">
            <a:normAutofit/>
          </a:bodyPr>
          <a:lstStyle/>
          <a:p>
            <a:r>
              <a:rPr lang="en-US" sz="4400" dirty="0"/>
              <a:t>Materials that Meet the Needs of OSY </a:t>
            </a:r>
          </a:p>
        </p:txBody>
      </p:sp>
      <p:pic>
        <p:nvPicPr>
          <p:cNvPr id="9" name="Content Placeholder 8" descr="A picture containing text, book&#10;&#10;Description generated with very high confidence">
            <a:extLst>
              <a:ext uri="{FF2B5EF4-FFF2-40B4-BE49-F238E27FC236}">
                <a16:creationId xmlns:a16="http://schemas.microsoft.com/office/drawing/2014/main" id="{6F663362-7EF4-48E2-94FB-9B0C41D47DE7}"/>
              </a:ext>
            </a:extLst>
          </p:cNvPr>
          <p:cNvPicPr>
            <a:picLocks noGrp="1" noChangeAspect="1"/>
          </p:cNvPicPr>
          <p:nvPr>
            <p:ph sz="half" idx="2"/>
          </p:nvPr>
        </p:nvPicPr>
        <p:blipFill>
          <a:blip r:embed="rId2"/>
          <a:stretch>
            <a:fillRect/>
          </a:stretch>
        </p:blipFill>
        <p:spPr>
          <a:xfrm>
            <a:off x="1641993" y="2589086"/>
            <a:ext cx="4813982" cy="2755478"/>
          </a:xfrm>
          <a:prstGeom prst="rect">
            <a:avLst/>
          </a:prstGeom>
        </p:spPr>
      </p:pic>
      <p:sp>
        <p:nvSpPr>
          <p:cNvPr id="14" name="Freeform: Shape 13">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6" name="Freeform: Shape 15">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FB9B1573-4A7D-4937-8F34-D2581FF73836}"/>
              </a:ext>
            </a:extLst>
          </p:cNvPr>
          <p:cNvSpPr>
            <a:spLocks noGrp="1"/>
          </p:cNvSpPr>
          <p:nvPr>
            <p:ph sz="half" idx="1"/>
          </p:nvPr>
        </p:nvSpPr>
        <p:spPr>
          <a:xfrm>
            <a:off x="7781373" y="2279151"/>
            <a:ext cx="3627063" cy="3387145"/>
          </a:xfrm>
        </p:spPr>
        <p:txBody>
          <a:bodyPr vert="horz" lIns="91440" tIns="45720" rIns="91440" bIns="45720" rtlCol="0" anchor="ctr">
            <a:normAutofit/>
          </a:bodyPr>
          <a:lstStyle/>
          <a:p>
            <a:pPr marL="0"/>
            <a:r>
              <a:rPr lang="en-US" sz="1500" dirty="0"/>
              <a:t>According to our 2017-18 GOSOSY Statewide Profile, our OSY are most interested in the following services: </a:t>
            </a:r>
          </a:p>
          <a:p>
            <a:pPr marL="0"/>
            <a:r>
              <a:rPr lang="en-US" sz="1500" u="sng" dirty="0"/>
              <a:t>Instructional</a:t>
            </a:r>
          </a:p>
          <a:p>
            <a:pPr marL="457200"/>
            <a:r>
              <a:rPr lang="en-US" sz="1500" dirty="0"/>
              <a:t>Learning English </a:t>
            </a:r>
          </a:p>
          <a:p>
            <a:pPr marL="457200"/>
            <a:r>
              <a:rPr lang="en-US" sz="1500" dirty="0"/>
              <a:t>Obtaining a GED or HS Diploma</a:t>
            </a:r>
          </a:p>
          <a:p>
            <a:pPr marL="0"/>
            <a:r>
              <a:rPr lang="en-US" sz="1500" u="sng" dirty="0"/>
              <a:t>Supportive </a:t>
            </a:r>
          </a:p>
          <a:p>
            <a:pPr marL="457200"/>
            <a:r>
              <a:rPr lang="en-US" sz="1500" dirty="0"/>
              <a:t>Dental Services</a:t>
            </a:r>
          </a:p>
          <a:p>
            <a:pPr marL="457200"/>
            <a:r>
              <a:rPr lang="en-US" sz="1500" dirty="0"/>
              <a:t>Transportation </a:t>
            </a:r>
          </a:p>
          <a:p>
            <a:pPr marL="457200"/>
            <a:r>
              <a:rPr lang="en-US" sz="1500" dirty="0"/>
              <a:t>Interpretation/Translation </a:t>
            </a:r>
          </a:p>
          <a:p>
            <a:pPr marL="457200"/>
            <a:r>
              <a:rPr lang="en-US" sz="1500" dirty="0">
                <a:solidFill>
                  <a:schemeClr val="tx1"/>
                </a:solidFill>
              </a:rPr>
              <a:t>Social Security Office Assistance </a:t>
            </a:r>
          </a:p>
        </p:txBody>
      </p:sp>
      <p:sp>
        <p:nvSpPr>
          <p:cNvPr id="4" name="Date Placeholder 3">
            <a:extLst>
              <a:ext uri="{FF2B5EF4-FFF2-40B4-BE49-F238E27FC236}">
                <a16:creationId xmlns:a16="http://schemas.microsoft.com/office/drawing/2014/main" id="{A68BE6B6-9A11-4AD1-9B45-CFFA2D71A21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a:spcAft>
                <a:spcPts val="600"/>
              </a:spcAft>
            </a:pPr>
            <a:fld id="{DE8A4E7E-06A4-424E-83B2-0F5C45AFEB4E}" type="datetime1">
              <a:rPr lang="en-US" sz="1200">
                <a:solidFill>
                  <a:prstClr val="black">
                    <a:tint val="75000"/>
                  </a:prstClr>
                </a:solidFill>
              </a:rPr>
              <a:pPr algn="l">
                <a:spcAft>
                  <a:spcPts val="600"/>
                </a:spcAft>
              </a:pPr>
              <a:t>5/1/19</a:t>
            </a:fld>
            <a:endParaRPr lang="en-US" sz="1200">
              <a:solidFill>
                <a:prstClr val="black">
                  <a:tint val="75000"/>
                </a:prstClr>
              </a:solidFill>
            </a:endParaRPr>
          </a:p>
        </p:txBody>
      </p:sp>
      <p:sp>
        <p:nvSpPr>
          <p:cNvPr id="5" name="Footer Placeholder 4">
            <a:extLst>
              <a:ext uri="{FF2B5EF4-FFF2-40B4-BE49-F238E27FC236}">
                <a16:creationId xmlns:a16="http://schemas.microsoft.com/office/drawing/2014/main" id="{62B9E79A-5659-4149-9CA7-8B7EFC48949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dirty="0">
                <a:solidFill>
                  <a:prstClr val="black">
                    <a:tint val="75000"/>
                  </a:prstClr>
                </a:solidFill>
                <a:latin typeface="+mn-lt"/>
                <a:ea typeface="+mn-ea"/>
                <a:cs typeface="+mn-cs"/>
              </a:rPr>
              <a:t>R Wright Junio- NCMEP </a:t>
            </a:r>
          </a:p>
        </p:txBody>
      </p:sp>
      <p:sp>
        <p:nvSpPr>
          <p:cNvPr id="6" name="Slide Number Placeholder 5">
            <a:extLst>
              <a:ext uri="{FF2B5EF4-FFF2-40B4-BE49-F238E27FC236}">
                <a16:creationId xmlns:a16="http://schemas.microsoft.com/office/drawing/2014/main" id="{EF1A3525-408D-4EC3-A24D-2E0316675E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950F5D8-22E1-4015-8661-E5B1FD28C2DE}" type="slidenum">
              <a:rPr lang="en-US" sz="1200">
                <a:solidFill>
                  <a:prstClr val="black">
                    <a:tint val="75000"/>
                  </a:prstClr>
                </a:solidFill>
              </a:rPr>
              <a:pPr algn="r">
                <a:spcAft>
                  <a:spcPts val="600"/>
                </a:spcAft>
              </a:pPr>
              <a:t>12</a:t>
            </a:fld>
            <a:endParaRPr lang="en-US" sz="1200">
              <a:solidFill>
                <a:prstClr val="black">
                  <a:tint val="75000"/>
                </a:prstClr>
              </a:solidFill>
            </a:endParaRPr>
          </a:p>
        </p:txBody>
      </p:sp>
    </p:spTree>
    <p:extLst>
      <p:ext uri="{BB962C8B-B14F-4D97-AF65-F5344CB8AC3E}">
        <p14:creationId xmlns:p14="http://schemas.microsoft.com/office/powerpoint/2010/main" val="395299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4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0DCA6444-C69D-47D5-A595-E32B39358BD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a:solidFill>
                  <a:srgbClr val="FFFFFF"/>
                </a:solidFill>
              </a:rPr>
              <a:t>Materials that Meet the Needs of the OSY</a:t>
            </a:r>
          </a:p>
        </p:txBody>
      </p:sp>
      <p:pic>
        <p:nvPicPr>
          <p:cNvPr id="9" name="Content Placeholder 8" descr="A group of people standing in a room&#10;&#10;Description generated with very high confidence">
            <a:extLst>
              <a:ext uri="{FF2B5EF4-FFF2-40B4-BE49-F238E27FC236}">
                <a16:creationId xmlns:a16="http://schemas.microsoft.com/office/drawing/2014/main" id="{FFED7BFC-43F7-434A-87DD-6E81F66082A9}"/>
              </a:ext>
            </a:extLst>
          </p:cNvPr>
          <p:cNvPicPr>
            <a:picLocks noGrp="1" noChangeAspect="1"/>
          </p:cNvPicPr>
          <p:nvPr>
            <p:ph sz="half" idx="2"/>
          </p:nvPr>
        </p:nvPicPr>
        <p:blipFill rotWithShape="1">
          <a:blip r:embed="rId2"/>
          <a:srcRect l="732" r="2605"/>
          <a:stretch/>
        </p:blipFill>
        <p:spPr>
          <a:xfrm>
            <a:off x="327547" y="321733"/>
            <a:ext cx="7058306" cy="4107392"/>
          </a:xfrm>
          <a:prstGeom prst="rect">
            <a:avLst/>
          </a:prstGeom>
        </p:spPr>
      </p:pic>
      <p:sp>
        <p:nvSpPr>
          <p:cNvPr id="5" name="Footer Placeholder 4">
            <a:extLst>
              <a:ext uri="{FF2B5EF4-FFF2-40B4-BE49-F238E27FC236}">
                <a16:creationId xmlns:a16="http://schemas.microsoft.com/office/drawing/2014/main" id="{6454C68B-4867-4E38-B53B-ED1A7A8E6180}"/>
              </a:ext>
            </a:extLst>
          </p:cNvPr>
          <p:cNvSpPr>
            <a:spLocks noGrp="1"/>
          </p:cNvSpPr>
          <p:nvPr>
            <p:ph type="ftr" sz="quarter" idx="11"/>
          </p:nvPr>
        </p:nvSpPr>
        <p:spPr>
          <a:xfrm>
            <a:off x="524256" y="6535157"/>
            <a:ext cx="6594189" cy="274320"/>
          </a:xfrm>
        </p:spPr>
        <p:txBody>
          <a:bodyPr vert="horz" lIns="91440" tIns="45720" rIns="91440" bIns="45720" rtlCol="0" anchor="ctr">
            <a:normAutofit/>
          </a:bodyPr>
          <a:lstStyle/>
          <a:p>
            <a:pPr>
              <a:spcAft>
                <a:spcPts val="600"/>
              </a:spcAft>
              <a:defRPr/>
            </a:pPr>
            <a:r>
              <a:rPr lang="en-US" sz="1200" kern="1200">
                <a:solidFill>
                  <a:prstClr val="black">
                    <a:tint val="75000"/>
                  </a:prstClr>
                </a:solidFill>
                <a:latin typeface="Calibri" panose="020F0502020204030204"/>
                <a:ea typeface="+mn-ea"/>
                <a:cs typeface="+mn-cs"/>
              </a:rPr>
              <a:t>R Wright Junio- NCMEP </a:t>
            </a:r>
          </a:p>
        </p:txBody>
      </p:sp>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507BD9F9-1E58-4D7E-B7BF-AEFE479003E9}"/>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a:solidFill>
                  <a:srgbClr val="FFFFFF"/>
                </a:solidFill>
              </a:rPr>
              <a:t>Your OSY Service “bible”: </a:t>
            </a:r>
            <a:r>
              <a:rPr lang="en-US">
                <a:solidFill>
                  <a:srgbClr val="FFFFFF"/>
                </a:solidFill>
                <a:hlinkClick r:id="rId3" action="ppaction://hlinkfile"/>
              </a:rPr>
              <a:t>Educational Resource Rubric</a:t>
            </a:r>
            <a:endParaRPr lang="en-US">
              <a:solidFill>
                <a:srgbClr val="FFFFFF"/>
              </a:solidFill>
            </a:endParaRPr>
          </a:p>
          <a:p>
            <a:r>
              <a:rPr lang="en-US">
                <a:solidFill>
                  <a:srgbClr val="FFFFFF"/>
                </a:solidFill>
                <a:hlinkClick r:id="rId4"/>
              </a:rPr>
              <a:t>Online ESL Resource Rubric</a:t>
            </a:r>
            <a:endParaRPr lang="en-US">
              <a:solidFill>
                <a:srgbClr val="FFFFFF"/>
              </a:solidFill>
            </a:endParaRPr>
          </a:p>
          <a:p>
            <a:r>
              <a:rPr lang="en-US">
                <a:solidFill>
                  <a:srgbClr val="FFFFFF"/>
                </a:solidFill>
                <a:hlinkClick r:id="rId5" action="ppaction://hlinkfile"/>
              </a:rPr>
              <a:t>Educational Websites for ELs Rubric</a:t>
            </a:r>
            <a:endParaRPr lang="en-US">
              <a:solidFill>
                <a:srgbClr val="FFFFFF"/>
              </a:solidFill>
            </a:endParaRPr>
          </a:p>
          <a:p>
            <a:r>
              <a:rPr lang="en-US">
                <a:solidFill>
                  <a:srgbClr val="FFFFFF"/>
                </a:solidFill>
                <a:hlinkClick r:id="rId6"/>
              </a:rPr>
              <a:t>Math Resources</a:t>
            </a:r>
            <a:endParaRPr lang="en-US">
              <a:solidFill>
                <a:srgbClr val="FFFFFF"/>
              </a:solidFill>
            </a:endParaRPr>
          </a:p>
          <a:p>
            <a:r>
              <a:rPr lang="en-US">
                <a:solidFill>
                  <a:srgbClr val="FFFFFF"/>
                </a:solidFill>
                <a:hlinkClick r:id="rId7"/>
              </a:rPr>
              <a:t>Reading Resources </a:t>
            </a:r>
            <a:endParaRPr lang="en-US">
              <a:solidFill>
                <a:srgbClr val="FFFFFF"/>
              </a:solidFill>
            </a:endParaRPr>
          </a:p>
          <a:p>
            <a:r>
              <a:rPr lang="en-US">
                <a:solidFill>
                  <a:srgbClr val="FFFFFF"/>
                </a:solidFill>
                <a:hlinkClick r:id="rId8"/>
              </a:rPr>
              <a:t>Mental Health Resources </a:t>
            </a:r>
            <a:endParaRPr lang="en-US">
              <a:solidFill>
                <a:srgbClr val="FFFFFF"/>
              </a:solidFill>
            </a:endParaRPr>
          </a:p>
          <a:p>
            <a:r>
              <a:rPr lang="en-US">
                <a:solidFill>
                  <a:srgbClr val="FFFFFF"/>
                </a:solidFill>
                <a:hlinkClick r:id="rId9"/>
              </a:rPr>
              <a:t>Life Skills Resources </a:t>
            </a:r>
            <a:endParaRPr lang="en-US">
              <a:solidFill>
                <a:srgbClr val="FFFFFF"/>
              </a:solidFill>
            </a:endParaRPr>
          </a:p>
        </p:txBody>
      </p:sp>
      <p:sp>
        <p:nvSpPr>
          <p:cNvPr id="4" name="Date Placeholder 3">
            <a:extLst>
              <a:ext uri="{FF2B5EF4-FFF2-40B4-BE49-F238E27FC236}">
                <a16:creationId xmlns:a16="http://schemas.microsoft.com/office/drawing/2014/main" id="{E5CB2EDB-E799-4EA3-8B56-B2D36AAE8CBE}"/>
              </a:ext>
            </a:extLst>
          </p:cNvPr>
          <p:cNvSpPr>
            <a:spLocks noGrp="1"/>
          </p:cNvSpPr>
          <p:nvPr>
            <p:ph type="dt" sz="half" idx="10"/>
          </p:nvPr>
        </p:nvSpPr>
        <p:spPr>
          <a:xfrm>
            <a:off x="8029319" y="6535157"/>
            <a:ext cx="2154143" cy="274320"/>
          </a:xfrm>
        </p:spPr>
        <p:txBody>
          <a:bodyPr vert="horz" lIns="91440" tIns="45720" rIns="91440" bIns="45720" rtlCol="0" anchor="ctr">
            <a:normAutofit/>
          </a:bodyPr>
          <a:lstStyle/>
          <a:p>
            <a:pPr algn="l">
              <a:spcAft>
                <a:spcPts val="600"/>
              </a:spcAft>
              <a:defRPr/>
            </a:pPr>
            <a:fld id="{DE8A4E7E-06A4-424E-83B2-0F5C45AFEB4E}" type="datetime1">
              <a:rPr lang="en-US" sz="1200">
                <a:solidFill>
                  <a:prstClr val="black">
                    <a:tint val="75000"/>
                  </a:prstClr>
                </a:solidFill>
                <a:latin typeface="Calibri" panose="020F0502020204030204"/>
              </a:rPr>
              <a:pPr algn="l">
                <a:spcAft>
                  <a:spcPts val="600"/>
                </a:spcAft>
                <a:defRPr/>
              </a:pPr>
              <a:t>5/1/19</a:t>
            </a:fld>
            <a:endParaRPr lang="en-US" sz="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99EA0065-9A0D-462B-8870-DEADC7DB58DA}"/>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algn="r">
              <a:spcAft>
                <a:spcPts val="600"/>
              </a:spcAft>
              <a:defRPr/>
            </a:pPr>
            <a:fld id="{4950F5D8-22E1-4015-8661-E5B1FD28C2DE}" type="slidenum">
              <a:rPr lang="en-US" sz="1200">
                <a:solidFill>
                  <a:prstClr val="black">
                    <a:tint val="75000"/>
                  </a:prstClr>
                </a:solidFill>
                <a:latin typeface="Calibri" panose="020F0502020204030204"/>
              </a:rPr>
              <a:pPr algn="r">
                <a:spcAft>
                  <a:spcPts val="600"/>
                </a:spcAft>
                <a:defRPr/>
              </a:pPr>
              <a:t>13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44043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35254-20FF-44B2-818D-69CB8F77C7C3}"/>
              </a:ext>
            </a:extLst>
          </p:cNvPr>
          <p:cNvSpPr>
            <a:spLocks noGrp="1"/>
          </p:cNvSpPr>
          <p:nvPr>
            <p:ph sz="half" idx="1"/>
          </p:nvPr>
        </p:nvSpPr>
        <p:spPr/>
        <p:txBody>
          <a:bodyPr/>
          <a:lstStyle/>
          <a:p>
            <a:r>
              <a:rPr lang="en-US" dirty="0"/>
              <a:t>Each person has been assigned a “topic” </a:t>
            </a:r>
          </a:p>
          <a:p>
            <a:r>
              <a:rPr lang="en-US" dirty="0"/>
              <a:t>Navigate to the GOSOSY site and/or use the Resource Rubric to locate relevant resources to your topic </a:t>
            </a:r>
          </a:p>
          <a:p>
            <a:r>
              <a:rPr lang="en-US" dirty="0"/>
              <a:t>Answer the following: </a:t>
            </a:r>
          </a:p>
          <a:p>
            <a:pPr marL="457200" indent="-457200">
              <a:buAutoNum type="arabicPeriod"/>
            </a:pPr>
            <a:r>
              <a:rPr lang="en-US" dirty="0"/>
              <a:t>Which resource(s) do you think would work best in your LEA? Why?</a:t>
            </a:r>
          </a:p>
          <a:p>
            <a:pPr marL="457200" indent="-457200">
              <a:buAutoNum type="arabicPeriod"/>
            </a:pPr>
            <a:r>
              <a:rPr lang="en-US" dirty="0"/>
              <a:t>What is something you saw that you didn’t know was available? </a:t>
            </a:r>
          </a:p>
          <a:p>
            <a:pPr marL="457200" indent="-457200">
              <a:buAutoNum type="arabicPeriod"/>
            </a:pPr>
            <a:endParaRPr lang="en-US" dirty="0"/>
          </a:p>
          <a:p>
            <a:pPr marL="457200" indent="-457200">
              <a:buAutoNum type="arabicPeriod"/>
            </a:pPr>
            <a:endParaRPr lang="en-US" dirty="0"/>
          </a:p>
        </p:txBody>
      </p:sp>
      <p:pic>
        <p:nvPicPr>
          <p:cNvPr id="9" name="Content Placeholder 8" descr="A group of people standing next to a tree&#10;&#10;Description generated with very high confidence">
            <a:extLst>
              <a:ext uri="{FF2B5EF4-FFF2-40B4-BE49-F238E27FC236}">
                <a16:creationId xmlns:a16="http://schemas.microsoft.com/office/drawing/2014/main" id="{F6D6BED0-3E8C-4987-A941-E8D1FED6D0E5}"/>
              </a:ext>
            </a:extLst>
          </p:cNvPr>
          <p:cNvPicPr>
            <a:picLocks noGrp="1" noChangeAspect="1"/>
          </p:cNvPicPr>
          <p:nvPr>
            <p:ph sz="half" idx="2"/>
          </p:nvPr>
        </p:nvPicPr>
        <p:blipFill>
          <a:blip r:embed="rId2"/>
          <a:stretch>
            <a:fillRect/>
          </a:stretch>
        </p:blipFill>
        <p:spPr>
          <a:xfrm>
            <a:off x="6383867" y="2049463"/>
            <a:ext cx="4758266" cy="3568700"/>
          </a:xfrm>
        </p:spPr>
      </p:pic>
      <p:sp>
        <p:nvSpPr>
          <p:cNvPr id="4" name="Date Placeholder 3">
            <a:extLst>
              <a:ext uri="{FF2B5EF4-FFF2-40B4-BE49-F238E27FC236}">
                <a16:creationId xmlns:a16="http://schemas.microsoft.com/office/drawing/2014/main" id="{4A261119-F285-414D-A030-F0592C487217}"/>
              </a:ext>
            </a:extLst>
          </p:cNvPr>
          <p:cNvSpPr>
            <a:spLocks noGrp="1"/>
          </p:cNvSpPr>
          <p:nvPr>
            <p:ph type="dt" sz="half" idx="10"/>
          </p:nvPr>
        </p:nvSpPr>
        <p:spPr/>
        <p:txBody>
          <a:bodyPr/>
          <a:lstStyle/>
          <a:p>
            <a:fld id="{DE8A4E7E-06A4-424E-83B2-0F5C45AFEB4E}" type="datetime1">
              <a:rPr lang="en-US" smtClean="0"/>
              <a:pPr/>
              <a:t>5/1/19</a:t>
            </a:fld>
            <a:endParaRPr lang="ru-RU" dirty="0"/>
          </a:p>
        </p:txBody>
      </p:sp>
      <p:sp>
        <p:nvSpPr>
          <p:cNvPr id="5" name="Footer Placeholder 4">
            <a:extLst>
              <a:ext uri="{FF2B5EF4-FFF2-40B4-BE49-F238E27FC236}">
                <a16:creationId xmlns:a16="http://schemas.microsoft.com/office/drawing/2014/main" id="{A4F48D68-F692-4830-A8C2-B16CB6565FDB}"/>
              </a:ext>
            </a:extLst>
          </p:cNvPr>
          <p:cNvSpPr>
            <a:spLocks noGrp="1"/>
          </p:cNvSpPr>
          <p:nvPr>
            <p:ph type="ftr" sz="quarter" idx="11"/>
          </p:nvPr>
        </p:nvSpPr>
        <p:spPr/>
        <p:txBody>
          <a:bodyPr/>
          <a:lstStyle/>
          <a:p>
            <a:r>
              <a:rPr lang="en-US"/>
              <a:t>ADD A FOOTER</a:t>
            </a:r>
            <a:endParaRPr lang="ru-RU" dirty="0"/>
          </a:p>
        </p:txBody>
      </p:sp>
      <p:sp>
        <p:nvSpPr>
          <p:cNvPr id="6" name="Slide Number Placeholder 5">
            <a:extLst>
              <a:ext uri="{FF2B5EF4-FFF2-40B4-BE49-F238E27FC236}">
                <a16:creationId xmlns:a16="http://schemas.microsoft.com/office/drawing/2014/main" id="{1FE68B42-DA1D-41E1-BD3C-2025F0E8E873}"/>
              </a:ext>
            </a:extLst>
          </p:cNvPr>
          <p:cNvSpPr>
            <a:spLocks noGrp="1"/>
          </p:cNvSpPr>
          <p:nvPr>
            <p:ph type="sldNum" sz="quarter" idx="12"/>
          </p:nvPr>
        </p:nvSpPr>
        <p:spPr/>
        <p:txBody>
          <a:bodyPr/>
          <a:lstStyle/>
          <a:p>
            <a:fld id="{4950F5D8-22E1-4015-8661-E5B1FD28C2DE}" type="slidenum">
              <a:rPr lang="ru-RU" smtClean="0"/>
              <a:pPr/>
              <a:t>14</a:t>
            </a:fld>
            <a:endParaRPr lang="ru-RU" dirty="0"/>
          </a:p>
        </p:txBody>
      </p:sp>
      <p:sp>
        <p:nvSpPr>
          <p:cNvPr id="7" name="Title 6">
            <a:extLst>
              <a:ext uri="{FF2B5EF4-FFF2-40B4-BE49-F238E27FC236}">
                <a16:creationId xmlns:a16="http://schemas.microsoft.com/office/drawing/2014/main" id="{8EF1F33F-68B4-4538-B3E7-A6FC8077E378}"/>
              </a:ext>
            </a:extLst>
          </p:cNvPr>
          <p:cNvSpPr>
            <a:spLocks noGrp="1"/>
          </p:cNvSpPr>
          <p:nvPr>
            <p:ph type="title"/>
          </p:nvPr>
        </p:nvSpPr>
        <p:spPr/>
        <p:txBody>
          <a:bodyPr/>
          <a:lstStyle/>
          <a:p>
            <a:r>
              <a:rPr lang="en-US" dirty="0"/>
              <a:t>Exploring the Resources</a:t>
            </a:r>
          </a:p>
        </p:txBody>
      </p:sp>
    </p:spTree>
    <p:extLst>
      <p:ext uri="{BB962C8B-B14F-4D97-AF65-F5344CB8AC3E}">
        <p14:creationId xmlns:p14="http://schemas.microsoft.com/office/powerpoint/2010/main" val="423186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FEFB-CB2A-432D-B45A-FE5304272742}"/>
              </a:ext>
            </a:extLst>
          </p:cNvPr>
          <p:cNvSpPr>
            <a:spLocks noGrp="1"/>
          </p:cNvSpPr>
          <p:nvPr>
            <p:ph type="ctrTitle"/>
          </p:nvPr>
        </p:nvSpPr>
        <p:spPr/>
        <p:txBody>
          <a:bodyPr/>
          <a:lstStyle/>
          <a:p>
            <a:r>
              <a:rPr lang="en-US" dirty="0"/>
              <a:t>Let’s Put This into Action! </a:t>
            </a:r>
          </a:p>
        </p:txBody>
      </p:sp>
      <p:sp>
        <p:nvSpPr>
          <p:cNvPr id="3" name="Subtitle 2">
            <a:extLst>
              <a:ext uri="{FF2B5EF4-FFF2-40B4-BE49-F238E27FC236}">
                <a16:creationId xmlns:a16="http://schemas.microsoft.com/office/drawing/2014/main" id="{0B5E3185-4474-42F6-A017-41A0BD1DAD68}"/>
              </a:ext>
            </a:extLst>
          </p:cNvPr>
          <p:cNvSpPr>
            <a:spLocks noGrp="1"/>
          </p:cNvSpPr>
          <p:nvPr>
            <p:ph type="subTitle" idx="1"/>
          </p:nvPr>
        </p:nvSpPr>
        <p:spPr/>
        <p:txBody>
          <a:bodyPr/>
          <a:lstStyle/>
          <a:p>
            <a:r>
              <a:rPr lang="en-US" dirty="0"/>
              <a:t>… It’s SCENARIO time!!</a:t>
            </a:r>
          </a:p>
        </p:txBody>
      </p:sp>
    </p:spTree>
    <p:extLst>
      <p:ext uri="{BB962C8B-B14F-4D97-AF65-F5344CB8AC3E}">
        <p14:creationId xmlns:p14="http://schemas.microsoft.com/office/powerpoint/2010/main" val="236586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E1388FB-AA48-40E0-BFDC-20A883A4CDA2}"/>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kern="1200">
                <a:solidFill>
                  <a:srgbClr val="FFFFFF"/>
                </a:solidFill>
                <a:latin typeface="+mj-lt"/>
                <a:ea typeface="+mj-ea"/>
                <a:cs typeface="+mj-cs"/>
              </a:rPr>
              <a:t>Let’s create a Plan! </a:t>
            </a:r>
          </a:p>
        </p:txBody>
      </p:sp>
      <p:sp>
        <p:nvSpPr>
          <p:cNvPr id="3" name="Date Placeholder 2">
            <a:extLst>
              <a:ext uri="{FF2B5EF4-FFF2-40B4-BE49-F238E27FC236}">
                <a16:creationId xmlns:a16="http://schemas.microsoft.com/office/drawing/2014/main" id="{79D74579-95A8-4719-992D-C2F184F08A54}"/>
              </a:ext>
            </a:extLst>
          </p:cNvPr>
          <p:cNvSpPr>
            <a:spLocks noGrp="1"/>
          </p:cNvSpPr>
          <p:nvPr>
            <p:ph type="dt" sz="half" idx="10"/>
          </p:nvPr>
        </p:nvSpPr>
        <p:spPr>
          <a:xfrm>
            <a:off x="804672" y="320040"/>
            <a:ext cx="3657600" cy="320040"/>
          </a:xfrm>
        </p:spPr>
        <p:txBody>
          <a:bodyPr vert="horz" lIns="91440" tIns="45720" rIns="91440" bIns="45720" rtlCol="0" anchor="ctr">
            <a:normAutofit/>
          </a:bodyPr>
          <a:lstStyle/>
          <a:p>
            <a:pPr algn="l">
              <a:spcAft>
                <a:spcPts val="600"/>
              </a:spcAft>
            </a:pPr>
            <a:fld id="{8490CABB-6376-4351-BA0C-322104FF72A1}" type="datetime1">
              <a:rPr lang="en-US" sz="1200">
                <a:solidFill>
                  <a:schemeClr val="tx1">
                    <a:lumMod val="50000"/>
                    <a:lumOff val="50000"/>
                  </a:schemeClr>
                </a:solidFill>
              </a:rPr>
              <a:pPr algn="l">
                <a:spcAft>
                  <a:spcPts val="600"/>
                </a:spcAft>
              </a:pPr>
              <a:t>5/1/19</a:t>
            </a:fld>
            <a:endParaRPr lang="en-US" sz="12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890C515-8187-4CD7-BD2D-127266F97D50}"/>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algn="r">
              <a:spcAft>
                <a:spcPts val="600"/>
              </a:spcAft>
            </a:pPr>
            <a:fld id="{4950F5D8-22E1-4015-8661-E5B1FD28C2DE}" type="slidenum">
              <a:rPr lang="en-US" sz="1200">
                <a:solidFill>
                  <a:schemeClr val="tx1">
                    <a:lumMod val="50000"/>
                    <a:lumOff val="50000"/>
                  </a:schemeClr>
                </a:solidFill>
              </a:rPr>
              <a:pPr algn="r">
                <a:spcAft>
                  <a:spcPts val="600"/>
                </a:spcAft>
              </a:pPr>
              <a:t>16</a:t>
            </a:fld>
            <a:endParaRPr lang="en-US" sz="1200">
              <a:solidFill>
                <a:schemeClr val="tx1">
                  <a:lumMod val="50000"/>
                  <a:lumOff val="50000"/>
                </a:schemeClr>
              </a:solidFill>
            </a:endParaRPr>
          </a:p>
        </p:txBody>
      </p:sp>
      <p:sp>
        <p:nvSpPr>
          <p:cNvPr id="6" name="Content Placeholder 5">
            <a:extLst>
              <a:ext uri="{FF2B5EF4-FFF2-40B4-BE49-F238E27FC236}">
                <a16:creationId xmlns:a16="http://schemas.microsoft.com/office/drawing/2014/main" id="{4418250F-279D-43BF-8F1B-4E51253E0691}"/>
              </a:ext>
            </a:extLst>
          </p:cNvPr>
          <p:cNvSpPr>
            <a:spLocks noGrp="1"/>
          </p:cNvSpPr>
          <p:nvPr>
            <p:ph idx="1"/>
          </p:nvPr>
        </p:nvSpPr>
        <p:spPr>
          <a:xfrm>
            <a:off x="5120640" y="804672"/>
            <a:ext cx="6281928" cy="5248656"/>
          </a:xfrm>
        </p:spPr>
        <p:txBody>
          <a:bodyPr vert="horz" lIns="91440" tIns="45720" rIns="91440" bIns="45720" rtlCol="0" anchor="ctr">
            <a:normAutofit/>
          </a:bodyPr>
          <a:lstStyle/>
          <a:p>
            <a:pPr marL="0" indent="0">
              <a:buNone/>
            </a:pPr>
            <a:r>
              <a:rPr lang="en-US" sz="2000" dirty="0">
                <a:solidFill>
                  <a:schemeClr val="tx1"/>
                </a:solidFill>
              </a:rPr>
              <a:t>Luisa is a 20 year-old OSY. You complete her OSY Profile and Language Screener. She scores a 30 on the Language Screener and completed 6</a:t>
            </a:r>
            <a:r>
              <a:rPr lang="en-US" sz="2000" baseline="30000" dirty="0">
                <a:solidFill>
                  <a:schemeClr val="tx1"/>
                </a:solidFill>
              </a:rPr>
              <a:t>th</a:t>
            </a:r>
            <a:r>
              <a:rPr lang="en-US" sz="2000" dirty="0">
                <a:solidFill>
                  <a:schemeClr val="tx1"/>
                </a:solidFill>
              </a:rPr>
              <a:t> grade in Guatemala and attended 7</a:t>
            </a:r>
            <a:r>
              <a:rPr lang="en-US" sz="2000" baseline="30000" dirty="0">
                <a:solidFill>
                  <a:schemeClr val="tx1"/>
                </a:solidFill>
              </a:rPr>
              <a:t>th</a:t>
            </a:r>
            <a:r>
              <a:rPr lang="en-US" sz="2000" dirty="0">
                <a:solidFill>
                  <a:schemeClr val="tx1"/>
                </a:solidFill>
              </a:rPr>
              <a:t> and 8</a:t>
            </a:r>
            <a:r>
              <a:rPr lang="en-US" sz="2000" baseline="30000" dirty="0">
                <a:solidFill>
                  <a:schemeClr val="tx1"/>
                </a:solidFill>
              </a:rPr>
              <a:t>th</a:t>
            </a:r>
            <a:r>
              <a:rPr lang="en-US" sz="2000" dirty="0">
                <a:solidFill>
                  <a:schemeClr val="tx1"/>
                </a:solidFill>
              </a:rPr>
              <a:t> grade in the States before dropping out.  When you complete her OSY profile, she tells you she would be interested in learning English but doesn’t know if she has the time since she has one young child (18 months) and is 3 months pregnant. Most of her concerns are around navigating social services and the wellbeing of her children.  </a:t>
            </a:r>
          </a:p>
          <a:p>
            <a:pPr marL="0"/>
            <a:r>
              <a:rPr lang="en-US" sz="2000" dirty="0">
                <a:solidFill>
                  <a:schemeClr val="tx1"/>
                </a:solidFill>
              </a:rPr>
              <a:t>1. In which Quadrant does Luisa fall?</a:t>
            </a:r>
          </a:p>
          <a:p>
            <a:pPr marL="0"/>
            <a:r>
              <a:rPr lang="en-US" sz="2000" dirty="0">
                <a:solidFill>
                  <a:schemeClr val="tx1"/>
                </a:solidFill>
              </a:rPr>
              <a:t>2. What instructional resources would benefit Luisa? </a:t>
            </a:r>
          </a:p>
          <a:p>
            <a:pPr marL="0"/>
            <a:r>
              <a:rPr lang="en-US" sz="2000" dirty="0">
                <a:solidFill>
                  <a:schemeClr val="tx1"/>
                </a:solidFill>
              </a:rPr>
              <a:t>3. What supportive services would you connect Luisa with? </a:t>
            </a:r>
          </a:p>
        </p:txBody>
      </p:sp>
      <p:sp>
        <p:nvSpPr>
          <p:cNvPr id="4" name="Footer Placeholder 3">
            <a:extLst>
              <a:ext uri="{FF2B5EF4-FFF2-40B4-BE49-F238E27FC236}">
                <a16:creationId xmlns:a16="http://schemas.microsoft.com/office/drawing/2014/main" id="{4FA13838-7267-48C0-878A-2F0C5308219F}"/>
              </a:ext>
            </a:extLst>
          </p:cNvPr>
          <p:cNvSpPr>
            <a:spLocks noGrp="1"/>
          </p:cNvSpPr>
          <p:nvPr>
            <p:ph type="ftr" sz="quarter" idx="11"/>
          </p:nvPr>
        </p:nvSpPr>
        <p:spPr>
          <a:xfrm>
            <a:off x="804672" y="6227064"/>
            <a:ext cx="10588752" cy="320040"/>
          </a:xfrm>
        </p:spPr>
        <p:txBody>
          <a:bodyPr vert="horz" lIns="91440" tIns="45720" rIns="91440" bIns="45720" rtlCol="0" anchor="ctr">
            <a:normAutofit/>
          </a:bodyPr>
          <a:lstStyle/>
          <a:p>
            <a:pPr>
              <a:spcAft>
                <a:spcPts val="600"/>
              </a:spcAft>
            </a:pPr>
            <a:r>
              <a:rPr lang="en-US" sz="1200" kern="1200">
                <a:solidFill>
                  <a:schemeClr val="tx1">
                    <a:lumMod val="50000"/>
                    <a:lumOff val="50000"/>
                  </a:schemeClr>
                </a:solidFill>
                <a:latin typeface="+mn-lt"/>
                <a:ea typeface="+mn-ea"/>
                <a:cs typeface="+mn-cs"/>
              </a:rPr>
              <a:t>R. Wright Junio-NCMEP</a:t>
            </a:r>
          </a:p>
        </p:txBody>
      </p:sp>
    </p:spTree>
    <p:extLst>
      <p:ext uri="{BB962C8B-B14F-4D97-AF65-F5344CB8AC3E}">
        <p14:creationId xmlns:p14="http://schemas.microsoft.com/office/powerpoint/2010/main" val="210787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0FC02B9-D84B-427D-9446-3752EBA158A7}"/>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4100" kern="1200">
                <a:solidFill>
                  <a:srgbClr val="FFFFFF"/>
                </a:solidFill>
                <a:latin typeface="+mj-lt"/>
                <a:ea typeface="+mj-ea"/>
                <a:cs typeface="+mj-cs"/>
              </a:rPr>
              <a:t>Documenting Your Efforts</a:t>
            </a:r>
          </a:p>
        </p:txBody>
      </p:sp>
      <p:sp>
        <p:nvSpPr>
          <p:cNvPr id="3" name="Date Placeholder 2">
            <a:extLst>
              <a:ext uri="{FF2B5EF4-FFF2-40B4-BE49-F238E27FC236}">
                <a16:creationId xmlns:a16="http://schemas.microsoft.com/office/drawing/2014/main" id="{B6372366-9D08-490E-918B-5CE1DC847D5C}"/>
              </a:ext>
            </a:extLst>
          </p:cNvPr>
          <p:cNvSpPr>
            <a:spLocks noGrp="1"/>
          </p:cNvSpPr>
          <p:nvPr>
            <p:ph type="dt" sz="half" idx="10"/>
          </p:nvPr>
        </p:nvSpPr>
        <p:spPr>
          <a:xfrm>
            <a:off x="7717864" y="341916"/>
            <a:ext cx="3108065" cy="314067"/>
          </a:xfrm>
        </p:spPr>
        <p:txBody>
          <a:bodyPr vert="horz" lIns="91440" tIns="45720" rIns="91440" bIns="45720" rtlCol="0" anchor="ctr">
            <a:normAutofit/>
          </a:bodyPr>
          <a:lstStyle/>
          <a:p>
            <a:pPr>
              <a:spcAft>
                <a:spcPts val="600"/>
              </a:spcAft>
            </a:pPr>
            <a:fld id="{8490CABB-6376-4351-BA0C-322104FF72A1}" type="datetime1">
              <a:rPr lang="en-US">
                <a:solidFill>
                  <a:srgbClr val="898989"/>
                </a:solidFill>
              </a:rPr>
              <a:pPr>
                <a:spcAft>
                  <a:spcPts val="600"/>
                </a:spcAft>
              </a:pPr>
              <a:t>5/1/19</a:t>
            </a:fld>
            <a:endParaRPr lang="en-US">
              <a:solidFill>
                <a:srgbClr val="898989"/>
              </a:solidFill>
            </a:endParaRPr>
          </a:p>
        </p:txBody>
      </p:sp>
      <p:sp>
        <p:nvSpPr>
          <p:cNvPr id="6" name="Content Placeholder 5">
            <a:extLst>
              <a:ext uri="{FF2B5EF4-FFF2-40B4-BE49-F238E27FC236}">
                <a16:creationId xmlns:a16="http://schemas.microsoft.com/office/drawing/2014/main" id="{3D21DFD2-C419-42E5-9CEF-A5698E8C08C6}"/>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US" dirty="0">
                <a:solidFill>
                  <a:srgbClr val="000000"/>
                </a:solidFill>
              </a:rPr>
              <a:t>Remember to document your hard work! </a:t>
            </a:r>
          </a:p>
          <a:p>
            <a:r>
              <a:rPr lang="en-US" dirty="0">
                <a:solidFill>
                  <a:srgbClr val="000000"/>
                </a:solidFill>
              </a:rPr>
              <a:t>Create a OSY binder or individual student folders (digitally or hard copies) </a:t>
            </a:r>
          </a:p>
          <a:p>
            <a:r>
              <a:rPr lang="en-US" dirty="0">
                <a:solidFill>
                  <a:srgbClr val="000000"/>
                </a:solidFill>
              </a:rPr>
              <a:t>Include the OSY Profile, Language Screener, Educational Outcomes Table, Educational Plan or Goal Setting Plan (if applicable) </a:t>
            </a:r>
          </a:p>
        </p:txBody>
      </p:sp>
      <p:sp>
        <p:nvSpPr>
          <p:cNvPr id="4" name="Footer Placeholder 3">
            <a:extLst>
              <a:ext uri="{FF2B5EF4-FFF2-40B4-BE49-F238E27FC236}">
                <a16:creationId xmlns:a16="http://schemas.microsoft.com/office/drawing/2014/main" id="{7FE4832F-A29D-491B-BD55-67231B9F036C}"/>
              </a:ext>
            </a:extLst>
          </p:cNvPr>
          <p:cNvSpPr>
            <a:spLocks noGrp="1"/>
          </p:cNvSpPr>
          <p:nvPr>
            <p:ph type="ftr" sz="quarter" idx="11"/>
          </p:nvPr>
        </p:nvSpPr>
        <p:spPr>
          <a:xfrm>
            <a:off x="5536367" y="6223702"/>
            <a:ext cx="5289562" cy="314067"/>
          </a:xfrm>
        </p:spPr>
        <p:txBody>
          <a:bodyPr vert="horz" lIns="91440" tIns="45720" rIns="91440" bIns="45720" rtlCol="0" anchor="ctr">
            <a:normAutofit/>
          </a:bodyPr>
          <a:lstStyle/>
          <a:p>
            <a:pPr>
              <a:spcAft>
                <a:spcPts val="600"/>
              </a:spcAft>
            </a:pPr>
            <a:r>
              <a:rPr lang="en-US" kern="1200" dirty="0">
                <a:solidFill>
                  <a:srgbClr val="898989"/>
                </a:solidFill>
                <a:latin typeface="+mn-lt"/>
                <a:ea typeface="+mn-ea"/>
                <a:cs typeface="+mn-cs"/>
              </a:rPr>
              <a:t>R Wright Junio- NCMEP</a:t>
            </a:r>
          </a:p>
        </p:txBody>
      </p:sp>
      <p:sp>
        <p:nvSpPr>
          <p:cNvPr id="5" name="Slide Number Placeholder 4">
            <a:extLst>
              <a:ext uri="{FF2B5EF4-FFF2-40B4-BE49-F238E27FC236}">
                <a16:creationId xmlns:a16="http://schemas.microsoft.com/office/drawing/2014/main" id="{C8363488-0281-4D4C-A56D-22714D89C4C1}"/>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lgn="r">
              <a:spcAft>
                <a:spcPts val="600"/>
              </a:spcAft>
            </a:pPr>
            <a:fld id="{4950F5D8-22E1-4015-8661-E5B1FD28C2DE}" type="slidenum">
              <a:rPr lang="en-US">
                <a:solidFill>
                  <a:srgbClr val="898989"/>
                </a:solidFill>
              </a:rPr>
              <a:pPr algn="r">
                <a:spcAft>
                  <a:spcPts val="600"/>
                </a:spcAft>
              </a:pPr>
              <a:t>17</a:t>
            </a:fld>
            <a:endParaRPr lang="en-US">
              <a:solidFill>
                <a:srgbClr val="898989"/>
              </a:solidFill>
            </a:endParaRPr>
          </a:p>
        </p:txBody>
      </p:sp>
    </p:spTree>
    <p:extLst>
      <p:ext uri="{BB962C8B-B14F-4D97-AF65-F5344CB8AC3E}">
        <p14:creationId xmlns:p14="http://schemas.microsoft.com/office/powerpoint/2010/main" val="181336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507BE-D98A-4A09-8E89-79551173A34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Questions?</a:t>
            </a:r>
          </a:p>
        </p:txBody>
      </p:sp>
      <p:sp>
        <p:nvSpPr>
          <p:cNvPr id="4" name="Subtitle 3">
            <a:extLst>
              <a:ext uri="{FF2B5EF4-FFF2-40B4-BE49-F238E27FC236}">
                <a16:creationId xmlns:a16="http://schemas.microsoft.com/office/drawing/2014/main" id="{41F2D0A8-B6AD-4DE2-8F30-E78292C8FDC9}"/>
              </a:ext>
            </a:extLst>
          </p:cNvPr>
          <p:cNvSpPr>
            <a:spLocks noGrp="1"/>
          </p:cNvSpPr>
          <p:nvPr>
            <p:ph type="subTitle" idx="1"/>
          </p:nvPr>
        </p:nvSpPr>
        <p:spPr>
          <a:xfrm>
            <a:off x="674237" y="4170501"/>
            <a:ext cx="3657600" cy="1525597"/>
          </a:xfrm>
        </p:spPr>
        <p:txBody>
          <a:bodyPr vert="horz" lIns="91440" tIns="45720" rIns="91440" bIns="45720" rtlCol="0">
            <a:normAutofit/>
          </a:bodyPr>
          <a:lstStyle/>
          <a:p>
            <a:pPr algn="ctr"/>
            <a:r>
              <a:rPr lang="en-US" sz="2000" kern="1200">
                <a:solidFill>
                  <a:srgbClr val="FFFFFF"/>
                </a:solidFill>
                <a:latin typeface="+mn-lt"/>
                <a:ea typeface="+mn-ea"/>
                <a:cs typeface="+mn-cs"/>
              </a:rPr>
              <a:t>Rachel Wright Junio</a:t>
            </a:r>
          </a:p>
          <a:p>
            <a:pPr algn="ctr"/>
            <a:r>
              <a:rPr lang="en-US" sz="2000" kern="1200">
                <a:solidFill>
                  <a:srgbClr val="FFFFFF"/>
                </a:solidFill>
                <a:latin typeface="+mn-lt"/>
                <a:ea typeface="+mn-ea"/>
                <a:cs typeface="+mn-cs"/>
                <a:hlinkClick r:id="rId2"/>
              </a:rPr>
              <a:t>Rachel.wrightjunio@dpi.nc.gov</a:t>
            </a:r>
            <a:r>
              <a:rPr lang="en-US" sz="2000" kern="1200">
                <a:solidFill>
                  <a:srgbClr val="FFFFFF"/>
                </a:solidFill>
                <a:latin typeface="+mn-lt"/>
                <a:ea typeface="+mn-ea"/>
                <a:cs typeface="+mn-cs"/>
              </a:rPr>
              <a:t> </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1120E3-90E9-4B89-9A43-A47E5B98B87D}"/>
              </a:ext>
            </a:extLst>
          </p:cNvPr>
          <p:cNvPicPr>
            <a:picLocks noChangeAspect="1"/>
          </p:cNvPicPr>
          <p:nvPr/>
        </p:nvPicPr>
        <p:blipFill>
          <a:blip r:embed="rId3"/>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6067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532457-29F4-475F-B58C-80A91C832EA9}"/>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latin typeface="+mj-lt"/>
                <a:ea typeface="+mj-ea"/>
                <a:cs typeface="+mj-cs"/>
              </a:rPr>
              <a:t>Workshop Expectations </a:t>
            </a:r>
          </a:p>
        </p:txBody>
      </p:sp>
      <p:sp>
        <p:nvSpPr>
          <p:cNvPr id="2" name="Text Placeholder 1">
            <a:extLst>
              <a:ext uri="{FF2B5EF4-FFF2-40B4-BE49-F238E27FC236}">
                <a16:creationId xmlns:a16="http://schemas.microsoft.com/office/drawing/2014/main" id="{F5DC1B5D-1A60-450C-9BD8-9C391E14BCA0}"/>
              </a:ext>
            </a:extLst>
          </p:cNvPr>
          <p:cNvSpPr>
            <a:spLocks noGrp="1"/>
          </p:cNvSpPr>
          <p:nvPr>
            <p:ph sz="half" idx="1"/>
          </p:nvPr>
        </p:nvSpPr>
        <p:spPr>
          <a:xfrm>
            <a:off x="643468" y="2638044"/>
            <a:ext cx="3363974" cy="3415622"/>
          </a:xfrm>
        </p:spPr>
        <p:txBody>
          <a:bodyPr vert="horz" lIns="91440" tIns="45720" rIns="91440" bIns="45720" rtlCol="0">
            <a:normAutofit/>
          </a:bodyPr>
          <a:lstStyle/>
          <a:p>
            <a:r>
              <a:rPr lang="en-US" dirty="0"/>
              <a:t>Expect to collaborate and listen to others’ opinions </a:t>
            </a:r>
          </a:p>
          <a:p>
            <a:r>
              <a:rPr lang="en-US" dirty="0"/>
              <a:t>Expect to move around– don’t get comfortable! </a:t>
            </a:r>
          </a:p>
          <a:p>
            <a:r>
              <a:rPr lang="en-US" dirty="0"/>
              <a:t>Expect to contribute to the workshop </a:t>
            </a:r>
          </a:p>
          <a:p>
            <a:r>
              <a:rPr lang="en-US" dirty="0"/>
              <a:t>Expect to learn at least one new strategy</a:t>
            </a:r>
          </a:p>
        </p:txBody>
      </p:sp>
      <p:pic>
        <p:nvPicPr>
          <p:cNvPr id="9" name="Content Placeholder 8" descr="A group of people in a park&#10;&#10;Description generated with very high confidence">
            <a:extLst>
              <a:ext uri="{FF2B5EF4-FFF2-40B4-BE49-F238E27FC236}">
                <a16:creationId xmlns:a16="http://schemas.microsoft.com/office/drawing/2014/main" id="{43EFA976-28B2-40BD-8F40-1ECEC913774E}"/>
              </a:ext>
            </a:extLst>
          </p:cNvPr>
          <p:cNvPicPr>
            <a:picLocks noGrp="1" noChangeAspect="1"/>
          </p:cNvPicPr>
          <p:nvPr>
            <p:ph sz="half" idx="2"/>
          </p:nvPr>
        </p:nvPicPr>
        <p:blipFill>
          <a:blip r:embed="rId2"/>
          <a:stretch>
            <a:fillRect/>
          </a:stretch>
        </p:blipFill>
        <p:spPr>
          <a:xfrm>
            <a:off x="5297763" y="1004528"/>
            <a:ext cx="6250769" cy="4688076"/>
          </a:xfrm>
          <a:prstGeom prst="rect">
            <a:avLst/>
          </a:prstGeom>
        </p:spPr>
      </p:pic>
      <p:sp>
        <p:nvSpPr>
          <p:cNvPr id="5" name="Date Placeholder 4">
            <a:extLst>
              <a:ext uri="{FF2B5EF4-FFF2-40B4-BE49-F238E27FC236}">
                <a16:creationId xmlns:a16="http://schemas.microsoft.com/office/drawing/2014/main" id="{89EF1FB9-B16B-4B0E-B1C6-ACB21972CF14}"/>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a:spcAft>
                <a:spcPts val="600"/>
              </a:spcAft>
            </a:pPr>
            <a:fld id="{A8392A16-0E09-486C-9A28-B508902D11B6}" type="datetime1">
              <a:rPr lang="en-US" sz="1200">
                <a:solidFill>
                  <a:schemeClr val="bg1">
                    <a:alpha val="80000"/>
                  </a:schemeClr>
                </a:solidFill>
              </a:rPr>
              <a:pPr algn="l">
                <a:spcAft>
                  <a:spcPts val="600"/>
                </a:spcAft>
              </a:pPr>
              <a:t>5/1/19</a:t>
            </a:fld>
            <a:endParaRPr lang="en-US" sz="1200">
              <a:solidFill>
                <a:schemeClr val="bg1">
                  <a:alpha val="80000"/>
                </a:schemeClr>
              </a:solidFill>
            </a:endParaRPr>
          </a:p>
        </p:txBody>
      </p:sp>
      <p:sp>
        <p:nvSpPr>
          <p:cNvPr id="6" name="Footer Placeholder 5">
            <a:extLst>
              <a:ext uri="{FF2B5EF4-FFF2-40B4-BE49-F238E27FC236}">
                <a16:creationId xmlns:a16="http://schemas.microsoft.com/office/drawing/2014/main" id="{DB792729-D9BA-45F7-B2E7-911659343CD7}"/>
              </a:ext>
            </a:extLst>
          </p:cNvPr>
          <p:cNvSpPr>
            <a:spLocks noGrp="1"/>
          </p:cNvSpPr>
          <p:nvPr>
            <p:ph type="ftr" sz="quarter" idx="11"/>
          </p:nvPr>
        </p:nvSpPr>
        <p:spPr>
          <a:xfrm>
            <a:off x="5297762" y="6356350"/>
            <a:ext cx="4579768" cy="365125"/>
          </a:xfrm>
        </p:spPr>
        <p:txBody>
          <a:bodyPr vert="horz" lIns="91440" tIns="45720" rIns="91440" bIns="45720" rtlCol="0" anchor="ctr">
            <a:normAutofit/>
          </a:bodyPr>
          <a:lstStyle/>
          <a:p>
            <a:pPr algn="l">
              <a:spcAft>
                <a:spcPts val="600"/>
              </a:spcAft>
            </a:pPr>
            <a:r>
              <a:rPr lang="en-US" sz="1200" kern="1200">
                <a:solidFill>
                  <a:schemeClr val="tx1">
                    <a:alpha val="80000"/>
                  </a:schemeClr>
                </a:solidFill>
                <a:latin typeface="+mn-lt"/>
                <a:ea typeface="+mn-ea"/>
                <a:cs typeface="+mn-cs"/>
              </a:rPr>
              <a:t>ADD A FOOTER</a:t>
            </a:r>
          </a:p>
        </p:txBody>
      </p:sp>
      <p:sp>
        <p:nvSpPr>
          <p:cNvPr id="7" name="Slide Number Placeholder 6">
            <a:extLst>
              <a:ext uri="{FF2B5EF4-FFF2-40B4-BE49-F238E27FC236}">
                <a16:creationId xmlns:a16="http://schemas.microsoft.com/office/drawing/2014/main" id="{C2AE0B35-19FF-4775-9AF8-8F3C834A183B}"/>
              </a:ext>
            </a:extLst>
          </p:cNvPr>
          <p:cNvSpPr>
            <a:spLocks noGrp="1"/>
          </p:cNvSpPr>
          <p:nvPr>
            <p:ph type="sldNum" sz="quarter" idx="12"/>
          </p:nvPr>
        </p:nvSpPr>
        <p:spPr>
          <a:xfrm>
            <a:off x="10289512" y="6356350"/>
            <a:ext cx="1064287" cy="365125"/>
          </a:xfrm>
        </p:spPr>
        <p:txBody>
          <a:bodyPr vert="horz" lIns="91440" tIns="45720" rIns="91440" bIns="45720" rtlCol="0" anchor="ctr">
            <a:normAutofit/>
          </a:bodyPr>
          <a:lstStyle/>
          <a:p>
            <a:pPr algn="r">
              <a:spcAft>
                <a:spcPts val="600"/>
              </a:spcAft>
            </a:pPr>
            <a:fld id="{4950F5D8-22E1-4015-8661-E5B1FD28C2DE}" type="slidenum">
              <a:rPr lang="en-US" sz="1200">
                <a:solidFill>
                  <a:schemeClr val="tx1">
                    <a:alpha val="80000"/>
                  </a:schemeClr>
                </a:solidFill>
              </a:rPr>
              <a:pPr algn="r">
                <a:spcAft>
                  <a:spcPts val="600"/>
                </a:spcAft>
              </a:pPr>
              <a:t>2</a:t>
            </a:fld>
            <a:endParaRPr lang="en-US" sz="1200">
              <a:solidFill>
                <a:schemeClr val="tx1">
                  <a:alpha val="80000"/>
                </a:schemeClr>
              </a:solidFill>
            </a:endParaRPr>
          </a:p>
        </p:txBody>
      </p:sp>
    </p:spTree>
    <p:extLst>
      <p:ext uri="{BB962C8B-B14F-4D97-AF65-F5344CB8AC3E}">
        <p14:creationId xmlns:p14="http://schemas.microsoft.com/office/powerpoint/2010/main" val="403669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54C2-626D-4E56-A5A3-494CC09D763E}"/>
              </a:ext>
            </a:extLst>
          </p:cNvPr>
          <p:cNvSpPr>
            <a:spLocks noGrp="1"/>
          </p:cNvSpPr>
          <p:nvPr>
            <p:ph type="title"/>
          </p:nvPr>
        </p:nvSpPr>
        <p:spPr/>
        <p:txBody>
          <a:bodyPr>
            <a:normAutofit/>
          </a:bodyPr>
          <a:lstStyle/>
          <a:p>
            <a:r>
              <a:rPr lang="en-US" dirty="0"/>
              <a:t>Workshop Objectives </a:t>
            </a:r>
            <a:endParaRPr lang="ru-RU" dirty="0"/>
          </a:p>
        </p:txBody>
      </p:sp>
      <p:sp>
        <p:nvSpPr>
          <p:cNvPr id="7" name="Subtitle 6">
            <a:extLst>
              <a:ext uri="{FF2B5EF4-FFF2-40B4-BE49-F238E27FC236}">
                <a16:creationId xmlns:a16="http://schemas.microsoft.com/office/drawing/2014/main" id="{FA7655FA-C53D-4FB0-9C00-53DFADE92015}"/>
              </a:ext>
            </a:extLst>
          </p:cNvPr>
          <p:cNvSpPr>
            <a:spLocks noGrp="1"/>
          </p:cNvSpPr>
          <p:nvPr>
            <p:ph idx="1"/>
          </p:nvPr>
        </p:nvSpPr>
        <p:spPr/>
        <p:txBody>
          <a:bodyPr/>
          <a:lstStyle/>
          <a:p>
            <a:pPr marL="0" indent="0">
              <a:buNone/>
            </a:pPr>
            <a:r>
              <a:rPr lang="en-US" dirty="0"/>
              <a:t>During this workshop participants will </a:t>
            </a:r>
          </a:p>
          <a:p>
            <a:r>
              <a:rPr lang="en-US" dirty="0"/>
              <a:t>Collaborate with colleagues to share best practices for recruiting OSY </a:t>
            </a:r>
          </a:p>
          <a:p>
            <a:r>
              <a:rPr lang="en-US" dirty="0"/>
              <a:t>Explore the GOSOSY website and learn about the available resources </a:t>
            </a:r>
          </a:p>
          <a:p>
            <a:pPr marL="0" indent="0">
              <a:buNone/>
            </a:pPr>
            <a:r>
              <a:rPr lang="en-US" dirty="0"/>
              <a:t>By the end of the workshop, participants will </a:t>
            </a:r>
          </a:p>
          <a:p>
            <a:r>
              <a:rPr lang="en-US" dirty="0"/>
              <a:t>Determine 1-3 relevant and applicable strategies for recruiting OSY in their district </a:t>
            </a:r>
          </a:p>
          <a:p>
            <a:r>
              <a:rPr lang="en-US" dirty="0"/>
              <a:t>Understand how to navigate the GOSOSY website for relevant materials </a:t>
            </a:r>
          </a:p>
          <a:p>
            <a:r>
              <a:rPr lang="en-US" dirty="0"/>
              <a:t>Design a personalized education plan for an OSY </a:t>
            </a:r>
            <a:endParaRPr lang="ru-RU" dirty="0"/>
          </a:p>
        </p:txBody>
      </p:sp>
    </p:spTree>
    <p:extLst>
      <p:ext uri="{BB962C8B-B14F-4D97-AF65-F5344CB8AC3E}">
        <p14:creationId xmlns:p14="http://schemas.microsoft.com/office/powerpoint/2010/main" val="62161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itle 2">
            <a:extLst>
              <a:ext uri="{FF2B5EF4-FFF2-40B4-BE49-F238E27FC236}">
                <a16:creationId xmlns:a16="http://schemas.microsoft.com/office/drawing/2014/main" id="{8EA7E572-F0AC-4962-AC8B-24DD8CD61D2D}"/>
              </a:ext>
            </a:extLst>
          </p:cNvPr>
          <p:cNvSpPr>
            <a:spLocks noGrp="1"/>
          </p:cNvSpPr>
          <p:nvPr>
            <p:ph type="title"/>
          </p:nvPr>
        </p:nvSpPr>
        <p:spPr>
          <a:xfrm>
            <a:off x="804484" y="4267832"/>
            <a:ext cx="4805996" cy="1297115"/>
          </a:xfrm>
        </p:spPr>
        <p:txBody>
          <a:bodyPr vert="horz" lIns="91440" tIns="45720" rIns="91440" bIns="45720" rtlCol="0" anchor="t">
            <a:normAutofit/>
          </a:bodyPr>
          <a:lstStyle/>
          <a:p>
            <a:pPr algn="l"/>
            <a:r>
              <a:rPr lang="en-US" sz="4400" kern="1200">
                <a:solidFill>
                  <a:srgbClr val="000000"/>
                </a:solidFill>
                <a:latin typeface="+mj-lt"/>
                <a:ea typeface="+mj-ea"/>
                <a:cs typeface="+mj-cs"/>
              </a:rPr>
              <a:t>ID&amp;R of OSY</a:t>
            </a:r>
          </a:p>
        </p:txBody>
      </p:sp>
      <p:sp>
        <p:nvSpPr>
          <p:cNvPr id="8" name="Subtitle 7">
            <a:extLst>
              <a:ext uri="{FF2B5EF4-FFF2-40B4-BE49-F238E27FC236}">
                <a16:creationId xmlns:a16="http://schemas.microsoft.com/office/drawing/2014/main" id="{1EE6C78A-0518-4DF4-AE5F-0E30E650C117}"/>
              </a:ext>
            </a:extLst>
          </p:cNvPr>
          <p:cNvSpPr>
            <a:spLocks noGrp="1"/>
          </p:cNvSpPr>
          <p:nvPr>
            <p:ph type="subTitle" idx="1"/>
          </p:nvPr>
        </p:nvSpPr>
        <p:spPr>
          <a:xfrm>
            <a:off x="804788" y="3428999"/>
            <a:ext cx="4805691" cy="838831"/>
          </a:xfrm>
        </p:spPr>
        <p:txBody>
          <a:bodyPr vert="horz" lIns="91440" tIns="45720" rIns="91440" bIns="45720" rtlCol="0" anchor="b">
            <a:normAutofit/>
          </a:bodyPr>
          <a:lstStyle/>
          <a:p>
            <a:pPr algn="l"/>
            <a:r>
              <a:rPr lang="en-US" sz="1800" kern="1200">
                <a:solidFill>
                  <a:srgbClr val="000000"/>
                </a:solidFill>
                <a:latin typeface="+mn-lt"/>
                <a:ea typeface="+mn-ea"/>
                <a:cs typeface="+mn-cs"/>
              </a:rPr>
              <a:t>Best Practices and Strategies</a:t>
            </a:r>
          </a:p>
        </p:txBody>
      </p:sp>
      <p:sp>
        <p:nvSpPr>
          <p:cNvPr id="21"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Placeholder 11" descr="A close up of a sign&#10;&#10;Description generated with high confidence">
            <a:extLst>
              <a:ext uri="{FF2B5EF4-FFF2-40B4-BE49-F238E27FC236}">
                <a16:creationId xmlns:a16="http://schemas.microsoft.com/office/drawing/2014/main" id="{8ED92375-4694-4EF2-85C7-576AF21FA4F6}"/>
              </a:ext>
            </a:extLst>
          </p:cNvPr>
          <p:cNvPicPr>
            <a:picLocks noGrp="1" noChangeAspect="1"/>
          </p:cNvPicPr>
          <p:nvPr>
            <p:ph type="pic" sz="quarter" idx="13"/>
          </p:nvPr>
        </p:nvPicPr>
        <p:blipFill>
          <a:blip r:embed="rId3"/>
          <a:srcRect t="23785" b="23785"/>
          <a:stretch>
            <a:fillRect/>
          </a:stretch>
        </p:blipFill>
        <p:spPr>
          <a:xfrm>
            <a:off x="7709770" y="3462753"/>
            <a:ext cx="4141760" cy="846894"/>
          </a:xfrm>
          <a:prstGeom prst="rect">
            <a:avLst/>
          </a:prstGeom>
        </p:spPr>
      </p:pic>
      <p:sp>
        <p:nvSpPr>
          <p:cNvPr id="6" name="Footer Placeholder 5">
            <a:extLst>
              <a:ext uri="{FF2B5EF4-FFF2-40B4-BE49-F238E27FC236}">
                <a16:creationId xmlns:a16="http://schemas.microsoft.com/office/drawing/2014/main" id="{49DC256C-2F66-47C7-8CAF-7030959759F7}"/>
              </a:ext>
            </a:extLst>
          </p:cNvPr>
          <p:cNvSpPr>
            <a:spLocks noGrp="1"/>
          </p:cNvSpPr>
          <p:nvPr>
            <p:ph type="ftr" sz="quarter" idx="4294967295"/>
          </p:nvPr>
        </p:nvSpPr>
        <p:spPr>
          <a:xfrm>
            <a:off x="805661" y="6223702"/>
            <a:ext cx="6584750" cy="314067"/>
          </a:xfrm>
        </p:spPr>
        <p:txBody>
          <a:bodyPr vert="horz" lIns="91440" tIns="45720" rIns="91440" bIns="45720" rtlCol="0" anchor="ctr">
            <a:normAutofit/>
          </a:bodyPr>
          <a:lstStyle/>
          <a:p>
            <a:pPr algn="l">
              <a:spcAft>
                <a:spcPts val="600"/>
              </a:spcAft>
            </a:pPr>
            <a:r>
              <a:rPr lang="en-US" sz="1100" kern="1200">
                <a:solidFill>
                  <a:srgbClr val="898989"/>
                </a:solidFill>
                <a:latin typeface="+mn-lt"/>
                <a:ea typeface="+mn-ea"/>
                <a:cs typeface="+mn-cs"/>
              </a:rPr>
              <a:t>R.Wright Junio- NCMEP</a:t>
            </a:r>
          </a:p>
        </p:txBody>
      </p:sp>
      <p:sp>
        <p:nvSpPr>
          <p:cNvPr id="5" name="Date Placeholder 4">
            <a:extLst>
              <a:ext uri="{FF2B5EF4-FFF2-40B4-BE49-F238E27FC236}">
                <a16:creationId xmlns:a16="http://schemas.microsoft.com/office/drawing/2014/main" id="{D6EE098C-FABC-437A-B91C-78D731689CF3}"/>
              </a:ext>
            </a:extLst>
          </p:cNvPr>
          <p:cNvSpPr>
            <a:spLocks noGrp="1"/>
          </p:cNvSpPr>
          <p:nvPr>
            <p:ph type="dt" sz="half" idx="4294967295"/>
          </p:nvPr>
        </p:nvSpPr>
        <p:spPr>
          <a:xfrm>
            <a:off x="7554138" y="6223702"/>
            <a:ext cx="3108065" cy="314067"/>
          </a:xfrm>
        </p:spPr>
        <p:txBody>
          <a:bodyPr vert="horz" lIns="91440" tIns="45720" rIns="91440" bIns="45720" rtlCol="0" anchor="ctr">
            <a:normAutofit/>
          </a:bodyPr>
          <a:lstStyle/>
          <a:p>
            <a:pPr>
              <a:spcAft>
                <a:spcPts val="600"/>
              </a:spcAft>
            </a:pPr>
            <a:fld id="{C50C1367-C238-4F38-AA31-14342999A430}" type="datetime1">
              <a:rPr lang="en-US" sz="1100">
                <a:solidFill>
                  <a:srgbClr val="898989"/>
                </a:solidFill>
              </a:rPr>
              <a:pPr>
                <a:spcAft>
                  <a:spcPts val="600"/>
                </a:spcAft>
              </a:pPr>
              <a:t>5/1/19</a:t>
            </a:fld>
            <a:endParaRPr lang="en-US" sz="1100">
              <a:solidFill>
                <a:srgbClr val="898989"/>
              </a:solidFill>
            </a:endParaRPr>
          </a:p>
        </p:txBody>
      </p:sp>
      <p:sp>
        <p:nvSpPr>
          <p:cNvPr id="7" name="Slide Number Placeholder 6">
            <a:extLst>
              <a:ext uri="{FF2B5EF4-FFF2-40B4-BE49-F238E27FC236}">
                <a16:creationId xmlns:a16="http://schemas.microsoft.com/office/drawing/2014/main" id="{ECD7B63F-6F62-46FC-8E6A-512867B9E479}"/>
              </a:ext>
            </a:extLst>
          </p:cNvPr>
          <p:cNvSpPr>
            <a:spLocks noGrp="1"/>
          </p:cNvSpPr>
          <p:nvPr>
            <p:ph type="sldNum" sz="quarter" idx="4294967295"/>
          </p:nvPr>
        </p:nvSpPr>
        <p:spPr>
          <a:xfrm>
            <a:off x="10825930" y="6223702"/>
            <a:ext cx="570728" cy="314067"/>
          </a:xfrm>
        </p:spPr>
        <p:txBody>
          <a:bodyPr vert="horz" lIns="91440" tIns="45720" rIns="91440" bIns="45720" rtlCol="0" anchor="ctr">
            <a:normAutofit/>
          </a:bodyPr>
          <a:lstStyle/>
          <a:p>
            <a:pPr algn="r">
              <a:spcAft>
                <a:spcPts val="600"/>
              </a:spcAft>
            </a:pPr>
            <a:fld id="{4950F5D8-22E1-4015-8661-E5B1FD28C2DE}" type="slidenum">
              <a:rPr lang="en-US" sz="1100">
                <a:solidFill>
                  <a:srgbClr val="898989"/>
                </a:solidFill>
              </a:rPr>
              <a:pPr algn="r">
                <a:spcAft>
                  <a:spcPts val="600"/>
                </a:spcAft>
              </a:pPr>
              <a:t>4</a:t>
            </a:fld>
            <a:endParaRPr lang="en-US" sz="1100">
              <a:solidFill>
                <a:srgbClr val="898989"/>
              </a:solidFill>
            </a:endParaRPr>
          </a:p>
        </p:txBody>
      </p:sp>
    </p:spTree>
    <p:extLst>
      <p:ext uri="{BB962C8B-B14F-4D97-AF65-F5344CB8AC3E}">
        <p14:creationId xmlns:p14="http://schemas.microsoft.com/office/powerpoint/2010/main" val="321081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665F-537D-4B74-92F8-96ED80122ADC}"/>
              </a:ext>
            </a:extLst>
          </p:cNvPr>
          <p:cNvSpPr>
            <a:spLocks noGrp="1"/>
          </p:cNvSpPr>
          <p:nvPr>
            <p:ph type="title"/>
          </p:nvPr>
        </p:nvSpPr>
        <p:spPr>
          <a:xfrm>
            <a:off x="835254" y="476596"/>
            <a:ext cx="4585780" cy="1091078"/>
          </a:xfrm>
        </p:spPr>
        <p:txBody>
          <a:bodyPr/>
          <a:lstStyle/>
          <a:p>
            <a:r>
              <a:rPr lang="en-US" dirty="0"/>
              <a:t>Warm-Up </a:t>
            </a:r>
            <a:endParaRPr lang="ru-RU" dirty="0"/>
          </a:p>
        </p:txBody>
      </p:sp>
      <p:sp>
        <p:nvSpPr>
          <p:cNvPr id="3" name="Content Placeholder 2">
            <a:extLst>
              <a:ext uri="{FF2B5EF4-FFF2-40B4-BE49-F238E27FC236}">
                <a16:creationId xmlns:a16="http://schemas.microsoft.com/office/drawing/2014/main" id="{E0ACFCBA-E6B8-4ECB-B191-23EF3473943C}"/>
              </a:ext>
            </a:extLst>
          </p:cNvPr>
          <p:cNvSpPr>
            <a:spLocks noGrp="1"/>
          </p:cNvSpPr>
          <p:nvPr>
            <p:ph sz="quarter" idx="4"/>
          </p:nvPr>
        </p:nvSpPr>
        <p:spPr>
          <a:xfrm>
            <a:off x="835254" y="2161309"/>
            <a:ext cx="4607015" cy="3674556"/>
          </a:xfrm>
        </p:spPr>
        <p:txBody>
          <a:bodyPr>
            <a:normAutofit/>
          </a:bodyPr>
          <a:lstStyle/>
          <a:p>
            <a:pPr marL="0" indent="0">
              <a:buNone/>
            </a:pPr>
            <a:r>
              <a:rPr lang="en-US" sz="2000" dirty="0"/>
              <a:t>You will determine whether you agree or disagree with each of the following statements:</a:t>
            </a:r>
          </a:p>
          <a:p>
            <a:r>
              <a:rPr lang="en-US" sz="2000" dirty="0"/>
              <a:t>Field-based recruitment is one of the most effective recruitment methods for recruiting OSY </a:t>
            </a:r>
          </a:p>
          <a:p>
            <a:r>
              <a:rPr lang="en-US" sz="2000" dirty="0"/>
              <a:t>Working M-F from 8-4:30 is a reasonable schedule for recruiting OSY </a:t>
            </a:r>
          </a:p>
          <a:p>
            <a:r>
              <a:rPr lang="en-US" sz="2000" dirty="0"/>
              <a:t>Districts can choose whether or not to recruit OSY </a:t>
            </a:r>
          </a:p>
          <a:p>
            <a:r>
              <a:rPr lang="en-US" sz="2000" dirty="0"/>
              <a:t>Identifying key community partners is essential for the effective ID&amp;R of OSY </a:t>
            </a:r>
            <a:endParaRPr lang="ru-RU" sz="2000" dirty="0"/>
          </a:p>
        </p:txBody>
      </p:sp>
      <p:sp>
        <p:nvSpPr>
          <p:cNvPr id="6" name="Slide Number Placeholder 5">
            <a:extLst>
              <a:ext uri="{FF2B5EF4-FFF2-40B4-BE49-F238E27FC236}">
                <a16:creationId xmlns:a16="http://schemas.microsoft.com/office/drawing/2014/main" id="{4BE192BF-F3A7-4D6F-9228-FC825EC15ED3}"/>
              </a:ext>
            </a:extLst>
          </p:cNvPr>
          <p:cNvSpPr>
            <a:spLocks noGrp="1"/>
          </p:cNvSpPr>
          <p:nvPr>
            <p:ph type="sldNum" sz="quarter" idx="12"/>
          </p:nvPr>
        </p:nvSpPr>
        <p:spPr/>
        <p:txBody>
          <a:bodyPr/>
          <a:lstStyle/>
          <a:p>
            <a:fld id="{4950F5D8-22E1-4015-8661-E5B1FD28C2DE}" type="slidenum">
              <a:rPr lang="ru-RU" smtClean="0"/>
              <a:pPr/>
              <a:t>5</a:t>
            </a:fld>
            <a:endParaRPr lang="ru-RU" dirty="0"/>
          </a:p>
        </p:txBody>
      </p:sp>
      <p:sp>
        <p:nvSpPr>
          <p:cNvPr id="4" name="Date Placeholder 3">
            <a:extLst>
              <a:ext uri="{FF2B5EF4-FFF2-40B4-BE49-F238E27FC236}">
                <a16:creationId xmlns:a16="http://schemas.microsoft.com/office/drawing/2014/main" id="{EBDE8417-3B40-4421-8C0C-E812952C4D17}"/>
              </a:ext>
            </a:extLst>
          </p:cNvPr>
          <p:cNvSpPr>
            <a:spLocks noGrp="1"/>
          </p:cNvSpPr>
          <p:nvPr>
            <p:ph type="dt" sz="half" idx="10"/>
          </p:nvPr>
        </p:nvSpPr>
        <p:spPr/>
        <p:txBody>
          <a:bodyPr/>
          <a:lstStyle/>
          <a:p>
            <a:fld id="{C50C1367-C238-4F38-AA31-14342999A430}" type="datetime1">
              <a:rPr lang="en-US" smtClean="0"/>
              <a:pPr/>
              <a:t>5/1/19</a:t>
            </a:fld>
            <a:endParaRPr lang="ru-RU" dirty="0"/>
          </a:p>
        </p:txBody>
      </p:sp>
      <p:sp>
        <p:nvSpPr>
          <p:cNvPr id="5" name="Footer Placeholder 4">
            <a:extLst>
              <a:ext uri="{FF2B5EF4-FFF2-40B4-BE49-F238E27FC236}">
                <a16:creationId xmlns:a16="http://schemas.microsoft.com/office/drawing/2014/main" id="{AD9AD198-93C9-4EAB-8485-34EDEDDBA8A0}"/>
              </a:ext>
            </a:extLst>
          </p:cNvPr>
          <p:cNvSpPr>
            <a:spLocks noGrp="1"/>
          </p:cNvSpPr>
          <p:nvPr>
            <p:ph type="ftr" sz="quarter" idx="11"/>
          </p:nvPr>
        </p:nvSpPr>
        <p:spPr/>
        <p:txBody>
          <a:bodyPr/>
          <a:lstStyle/>
          <a:p>
            <a:r>
              <a:rPr lang="en-US" dirty="0"/>
              <a:t>R Wright Junio- NCMEP</a:t>
            </a:r>
            <a:endParaRPr lang="ru-RU" dirty="0"/>
          </a:p>
        </p:txBody>
      </p:sp>
    </p:spTree>
    <p:extLst>
      <p:ext uri="{BB962C8B-B14F-4D97-AF65-F5344CB8AC3E}">
        <p14:creationId xmlns:p14="http://schemas.microsoft.com/office/powerpoint/2010/main" val="21712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243D23E-E745-4673-850B-823638DD09AA}"/>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latin typeface="+mj-lt"/>
                <a:ea typeface="+mj-ea"/>
                <a:cs typeface="+mj-cs"/>
              </a:rPr>
              <a:t>OSY Recruitment: The Essentials</a:t>
            </a:r>
          </a:p>
        </p:txBody>
      </p:sp>
      <p:sp>
        <p:nvSpPr>
          <p:cNvPr id="2" name="Content Placeholder 1">
            <a:extLst>
              <a:ext uri="{FF2B5EF4-FFF2-40B4-BE49-F238E27FC236}">
                <a16:creationId xmlns:a16="http://schemas.microsoft.com/office/drawing/2014/main" id="{4F9C6BE9-AFD8-4128-82D3-D987A6BD9729}"/>
              </a:ext>
            </a:extLst>
          </p:cNvPr>
          <p:cNvSpPr>
            <a:spLocks noGrp="1"/>
          </p:cNvSpPr>
          <p:nvPr>
            <p:ph sz="half" idx="1"/>
          </p:nvPr>
        </p:nvSpPr>
        <p:spPr>
          <a:xfrm>
            <a:off x="643468" y="2410691"/>
            <a:ext cx="3363974" cy="3642975"/>
          </a:xfrm>
        </p:spPr>
        <p:txBody>
          <a:bodyPr vert="horz" lIns="91440" tIns="45720" rIns="91440" bIns="45720" rtlCol="0">
            <a:normAutofit fontScale="92500"/>
          </a:bodyPr>
          <a:lstStyle/>
          <a:p>
            <a:r>
              <a:rPr lang="en-US" dirty="0"/>
              <a:t>“Go to them” – field-based recruitment </a:t>
            </a:r>
          </a:p>
          <a:p>
            <a:r>
              <a:rPr lang="en-US" dirty="0"/>
              <a:t>Use key community partners </a:t>
            </a:r>
          </a:p>
          <a:p>
            <a:r>
              <a:rPr lang="en-US" dirty="0"/>
              <a:t>Build relationships with farmers </a:t>
            </a:r>
          </a:p>
          <a:p>
            <a:r>
              <a:rPr lang="en-US" dirty="0"/>
              <a:t>Have your “pitch” ready for OSY, </a:t>
            </a:r>
            <a:r>
              <a:rPr lang="en-US" dirty="0" err="1"/>
              <a:t>crewleaders</a:t>
            </a:r>
            <a:r>
              <a:rPr lang="en-US" dirty="0"/>
              <a:t>, and employers</a:t>
            </a:r>
          </a:p>
          <a:p>
            <a:r>
              <a:rPr lang="en-US" dirty="0"/>
              <a:t>Make your plan and work it- use resources to help </a:t>
            </a:r>
          </a:p>
          <a:p>
            <a:r>
              <a:rPr lang="en-US" dirty="0"/>
              <a:t>Have something to “give” </a:t>
            </a:r>
          </a:p>
          <a:p>
            <a:pPr marL="0"/>
            <a:endParaRPr lang="en-US" dirty="0"/>
          </a:p>
        </p:txBody>
      </p:sp>
      <p:pic>
        <p:nvPicPr>
          <p:cNvPr id="9" name="Content Placeholder 8" descr="A person jumping in the air&#10;&#10;Description generated with high confidence">
            <a:extLst>
              <a:ext uri="{FF2B5EF4-FFF2-40B4-BE49-F238E27FC236}">
                <a16:creationId xmlns:a16="http://schemas.microsoft.com/office/drawing/2014/main" id="{845C6F84-6138-41ED-ACBE-7A40EE619C1D}"/>
              </a:ext>
            </a:extLst>
          </p:cNvPr>
          <p:cNvPicPr>
            <a:picLocks noGrp="1" noChangeAspect="1"/>
          </p:cNvPicPr>
          <p:nvPr>
            <p:ph sz="half" idx="2"/>
          </p:nvPr>
        </p:nvPicPr>
        <p:blipFill>
          <a:blip r:embed="rId2"/>
          <a:stretch>
            <a:fillRect/>
          </a:stretch>
        </p:blipFill>
        <p:spPr>
          <a:xfrm rot="5400000">
            <a:off x="5718048" y="1319742"/>
            <a:ext cx="5410199" cy="4057649"/>
          </a:xfrm>
          <a:prstGeom prst="rect">
            <a:avLst/>
          </a:prstGeom>
        </p:spPr>
      </p:pic>
      <p:sp>
        <p:nvSpPr>
          <p:cNvPr id="4" name="Date Placeholder 3">
            <a:extLst>
              <a:ext uri="{FF2B5EF4-FFF2-40B4-BE49-F238E27FC236}">
                <a16:creationId xmlns:a16="http://schemas.microsoft.com/office/drawing/2014/main" id="{DBD45822-2E50-41B3-AE19-C4ED77C93F8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a:spcAft>
                <a:spcPts val="600"/>
              </a:spcAft>
            </a:pPr>
            <a:fld id="{DE8A4E7E-06A4-424E-83B2-0F5C45AFEB4E}" type="datetime1">
              <a:rPr lang="en-US" sz="1200">
                <a:solidFill>
                  <a:schemeClr val="bg1">
                    <a:alpha val="80000"/>
                  </a:schemeClr>
                </a:solidFill>
              </a:rPr>
              <a:pPr algn="l">
                <a:spcAft>
                  <a:spcPts val="600"/>
                </a:spcAft>
              </a:pPr>
              <a:t>5/1/19</a:t>
            </a:fld>
            <a:endParaRPr lang="en-US" sz="1200">
              <a:solidFill>
                <a:schemeClr val="bg1">
                  <a:alpha val="80000"/>
                </a:schemeClr>
              </a:solidFill>
            </a:endParaRPr>
          </a:p>
        </p:txBody>
      </p:sp>
      <p:sp>
        <p:nvSpPr>
          <p:cNvPr id="5" name="Footer Placeholder 4">
            <a:extLst>
              <a:ext uri="{FF2B5EF4-FFF2-40B4-BE49-F238E27FC236}">
                <a16:creationId xmlns:a16="http://schemas.microsoft.com/office/drawing/2014/main" id="{3B1D0A7D-C71F-460D-94B3-354E63444E5C}"/>
              </a:ext>
            </a:extLst>
          </p:cNvPr>
          <p:cNvSpPr>
            <a:spLocks noGrp="1"/>
          </p:cNvSpPr>
          <p:nvPr>
            <p:ph type="ftr" sz="quarter" idx="11"/>
          </p:nvPr>
        </p:nvSpPr>
        <p:spPr>
          <a:xfrm>
            <a:off x="5297762" y="6356350"/>
            <a:ext cx="4579768" cy="365125"/>
          </a:xfrm>
        </p:spPr>
        <p:txBody>
          <a:bodyPr vert="horz" lIns="91440" tIns="45720" rIns="91440" bIns="45720" rtlCol="0" anchor="ctr">
            <a:normAutofit/>
          </a:bodyPr>
          <a:lstStyle/>
          <a:p>
            <a:pPr algn="l">
              <a:spcAft>
                <a:spcPts val="600"/>
              </a:spcAft>
            </a:pPr>
            <a:r>
              <a:rPr lang="en-US" sz="1200" kern="1200">
                <a:solidFill>
                  <a:schemeClr val="tx1">
                    <a:alpha val="80000"/>
                  </a:schemeClr>
                </a:solidFill>
                <a:latin typeface="+mn-lt"/>
                <a:ea typeface="+mn-ea"/>
                <a:cs typeface="+mn-cs"/>
              </a:rPr>
              <a:t>R Wright Junio- NCMEP</a:t>
            </a:r>
          </a:p>
        </p:txBody>
      </p:sp>
      <p:sp>
        <p:nvSpPr>
          <p:cNvPr id="6" name="Slide Number Placeholder 5">
            <a:extLst>
              <a:ext uri="{FF2B5EF4-FFF2-40B4-BE49-F238E27FC236}">
                <a16:creationId xmlns:a16="http://schemas.microsoft.com/office/drawing/2014/main" id="{49C9DACF-36F7-4264-B3A9-7B15B027FE2A}"/>
              </a:ext>
            </a:extLst>
          </p:cNvPr>
          <p:cNvSpPr>
            <a:spLocks noGrp="1"/>
          </p:cNvSpPr>
          <p:nvPr>
            <p:ph type="sldNum" sz="quarter" idx="12"/>
          </p:nvPr>
        </p:nvSpPr>
        <p:spPr>
          <a:xfrm>
            <a:off x="10289512" y="6356350"/>
            <a:ext cx="1064287" cy="365125"/>
          </a:xfrm>
        </p:spPr>
        <p:txBody>
          <a:bodyPr vert="horz" lIns="91440" tIns="45720" rIns="91440" bIns="45720" rtlCol="0" anchor="ctr">
            <a:normAutofit/>
          </a:bodyPr>
          <a:lstStyle/>
          <a:p>
            <a:pPr algn="r">
              <a:spcAft>
                <a:spcPts val="600"/>
              </a:spcAft>
            </a:pPr>
            <a:fld id="{4950F5D8-22E1-4015-8661-E5B1FD28C2DE}" type="slidenum">
              <a:rPr lang="en-US" sz="1200">
                <a:solidFill>
                  <a:schemeClr val="tx1">
                    <a:alpha val="80000"/>
                  </a:schemeClr>
                </a:solidFill>
              </a:rPr>
              <a:pPr algn="r">
                <a:spcAft>
                  <a:spcPts val="600"/>
                </a:spcAft>
              </a:pPr>
              <a:t>6</a:t>
            </a:fld>
            <a:endParaRPr lang="en-US" sz="1200">
              <a:solidFill>
                <a:schemeClr val="tx1">
                  <a:alpha val="80000"/>
                </a:schemeClr>
              </a:solidFill>
            </a:endParaRPr>
          </a:p>
        </p:txBody>
      </p:sp>
    </p:spTree>
    <p:extLst>
      <p:ext uri="{BB962C8B-B14F-4D97-AF65-F5344CB8AC3E}">
        <p14:creationId xmlns:p14="http://schemas.microsoft.com/office/powerpoint/2010/main" val="1719819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4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13D71F0A-66D6-4E32-9982-D604FB5FBE41}"/>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a:solidFill>
                  <a:srgbClr val="FFFFFF"/>
                </a:solidFill>
              </a:rPr>
              <a:t>Helpful Resources for OSY ID&amp;R</a:t>
            </a:r>
          </a:p>
        </p:txBody>
      </p:sp>
      <p:pic>
        <p:nvPicPr>
          <p:cNvPr id="9" name="Content Placeholder 8" descr="A group of people in a room&#10;&#10;Description generated with very high confidence">
            <a:extLst>
              <a:ext uri="{FF2B5EF4-FFF2-40B4-BE49-F238E27FC236}">
                <a16:creationId xmlns:a16="http://schemas.microsoft.com/office/drawing/2014/main" id="{58F09756-A58A-4220-8251-CA251F0DA711}"/>
              </a:ext>
            </a:extLst>
          </p:cNvPr>
          <p:cNvPicPr>
            <a:picLocks noGrp="1" noChangeAspect="1"/>
          </p:cNvPicPr>
          <p:nvPr>
            <p:ph sz="half" idx="2"/>
          </p:nvPr>
        </p:nvPicPr>
        <p:blipFill rotWithShape="1">
          <a:blip r:embed="rId2"/>
          <a:srcRect t="18421" r="1" b="3991"/>
          <a:stretch/>
        </p:blipFill>
        <p:spPr>
          <a:xfrm>
            <a:off x="327547" y="321733"/>
            <a:ext cx="7058306" cy="4107392"/>
          </a:xfrm>
          <a:prstGeom prst="rect">
            <a:avLst/>
          </a:prstGeom>
        </p:spPr>
      </p:pic>
      <p:sp>
        <p:nvSpPr>
          <p:cNvPr id="5" name="Footer Placeholder 4">
            <a:extLst>
              <a:ext uri="{FF2B5EF4-FFF2-40B4-BE49-F238E27FC236}">
                <a16:creationId xmlns:a16="http://schemas.microsoft.com/office/drawing/2014/main" id="{B8F8F8BD-2420-4687-8CD3-FE407439C5A2}"/>
              </a:ext>
            </a:extLst>
          </p:cNvPr>
          <p:cNvSpPr>
            <a:spLocks noGrp="1"/>
          </p:cNvSpPr>
          <p:nvPr>
            <p:ph type="ftr" sz="quarter" idx="11"/>
          </p:nvPr>
        </p:nvSpPr>
        <p:spPr>
          <a:xfrm>
            <a:off x="524256" y="6535157"/>
            <a:ext cx="6594189" cy="274320"/>
          </a:xfrm>
        </p:spPr>
        <p:txBody>
          <a:bodyPr vert="horz" lIns="91440" tIns="45720" rIns="91440" bIns="45720" rtlCol="0" anchor="ctr">
            <a:normAutofit/>
          </a:bodyPr>
          <a:lstStyle/>
          <a:p>
            <a:pPr>
              <a:spcAft>
                <a:spcPts val="600"/>
              </a:spcAft>
              <a:defRPr/>
            </a:pPr>
            <a:r>
              <a:rPr lang="en-US" sz="1200" kern="1200" dirty="0">
                <a:solidFill>
                  <a:prstClr val="black">
                    <a:tint val="75000"/>
                  </a:prstClr>
                </a:solidFill>
                <a:latin typeface="Calibri" panose="020F0502020204030204"/>
                <a:ea typeface="+mn-ea"/>
                <a:cs typeface="+mn-cs"/>
              </a:rPr>
              <a:t>R Wright Junio- NCMEP</a:t>
            </a:r>
          </a:p>
        </p:txBody>
      </p:sp>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E663D45C-0373-4281-9E22-7526FC02C06C}"/>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pPr marL="0"/>
            <a:r>
              <a:rPr lang="en-US" sz="1900" b="1" u="sng" dirty="0">
                <a:solidFill>
                  <a:srgbClr val="FFFFFF"/>
                </a:solidFill>
              </a:rPr>
              <a:t>Technology Resources</a:t>
            </a:r>
          </a:p>
          <a:p>
            <a:r>
              <a:rPr lang="en-US" sz="1900" dirty="0">
                <a:solidFill>
                  <a:srgbClr val="FFFFFF"/>
                </a:solidFill>
                <a:hlinkClick r:id="rId3"/>
              </a:rPr>
              <a:t>USDOL Labor Certification Registry</a:t>
            </a:r>
            <a:endParaRPr lang="en-US" sz="1900" dirty="0">
              <a:solidFill>
                <a:srgbClr val="FFFFFF"/>
              </a:solidFill>
            </a:endParaRPr>
          </a:p>
          <a:p>
            <a:r>
              <a:rPr lang="en-US" sz="1900" dirty="0">
                <a:solidFill>
                  <a:srgbClr val="FFFFFF"/>
                </a:solidFill>
                <a:hlinkClick r:id="rId4"/>
              </a:rPr>
              <a:t>USDOL Registered Crew Leader List </a:t>
            </a:r>
            <a:endParaRPr lang="en-US" sz="1900" dirty="0">
              <a:solidFill>
                <a:srgbClr val="FFFFFF"/>
              </a:solidFill>
            </a:endParaRPr>
          </a:p>
          <a:p>
            <a:r>
              <a:rPr lang="en-US" sz="1900" dirty="0">
                <a:solidFill>
                  <a:srgbClr val="FFFFFF"/>
                </a:solidFill>
                <a:hlinkClick r:id="rId5"/>
              </a:rPr>
              <a:t>USDOL </a:t>
            </a:r>
            <a:r>
              <a:rPr lang="en-US" sz="1900" dirty="0" err="1">
                <a:solidFill>
                  <a:srgbClr val="FFFFFF"/>
                </a:solidFill>
                <a:hlinkClick r:id="rId5"/>
              </a:rPr>
              <a:t>Ineglible</a:t>
            </a:r>
            <a:r>
              <a:rPr lang="en-US" sz="1900" dirty="0">
                <a:solidFill>
                  <a:srgbClr val="FFFFFF"/>
                </a:solidFill>
                <a:hlinkClick r:id="rId5"/>
              </a:rPr>
              <a:t> Crew Leader List </a:t>
            </a:r>
            <a:endParaRPr lang="en-US" sz="1900" dirty="0">
              <a:solidFill>
                <a:srgbClr val="FFFFFF"/>
              </a:solidFill>
            </a:endParaRPr>
          </a:p>
          <a:p>
            <a:r>
              <a:rPr lang="en-US" sz="1900" dirty="0">
                <a:solidFill>
                  <a:srgbClr val="FFFFFF"/>
                </a:solidFill>
                <a:hlinkClick r:id="rId6"/>
              </a:rPr>
              <a:t>NCDOL Registered Growers and Housing Sites </a:t>
            </a:r>
            <a:endParaRPr lang="en-US" sz="1900" dirty="0">
              <a:solidFill>
                <a:srgbClr val="FFFFFF"/>
              </a:solidFill>
            </a:endParaRPr>
          </a:p>
          <a:p>
            <a:r>
              <a:rPr lang="en-US" sz="1900" dirty="0">
                <a:solidFill>
                  <a:srgbClr val="FFFFFF"/>
                </a:solidFill>
                <a:hlinkClick r:id="rId7"/>
              </a:rPr>
              <a:t>NCMEP ID&amp;R Google Drive Folder</a:t>
            </a:r>
            <a:endParaRPr lang="en-US" sz="1900" dirty="0">
              <a:solidFill>
                <a:srgbClr val="FFFFFF"/>
              </a:solidFill>
            </a:endParaRPr>
          </a:p>
          <a:p>
            <a:r>
              <a:rPr lang="en-US" sz="1900" dirty="0">
                <a:solidFill>
                  <a:srgbClr val="FFFFFF"/>
                </a:solidFill>
                <a:hlinkClick r:id="rId8"/>
              </a:rPr>
              <a:t>GOSOSY ID&amp;R Resources </a:t>
            </a:r>
            <a:r>
              <a:rPr lang="en-US" sz="1900" dirty="0">
                <a:solidFill>
                  <a:srgbClr val="FFFFFF"/>
                </a:solidFill>
              </a:rPr>
              <a:t>      (Google Mapping “How To” Presentation, OSY ID&amp;R Manual, ID&amp;R Tip Sheet)</a:t>
            </a:r>
          </a:p>
        </p:txBody>
      </p:sp>
      <p:sp>
        <p:nvSpPr>
          <p:cNvPr id="4" name="Date Placeholder 3">
            <a:extLst>
              <a:ext uri="{FF2B5EF4-FFF2-40B4-BE49-F238E27FC236}">
                <a16:creationId xmlns:a16="http://schemas.microsoft.com/office/drawing/2014/main" id="{EBF78872-2774-46F8-82C0-7F7D6BED1546}"/>
              </a:ext>
            </a:extLst>
          </p:cNvPr>
          <p:cNvSpPr>
            <a:spLocks noGrp="1"/>
          </p:cNvSpPr>
          <p:nvPr>
            <p:ph type="dt" sz="half" idx="10"/>
          </p:nvPr>
        </p:nvSpPr>
        <p:spPr>
          <a:xfrm>
            <a:off x="8029319" y="6535157"/>
            <a:ext cx="2154143" cy="274320"/>
          </a:xfrm>
        </p:spPr>
        <p:txBody>
          <a:bodyPr vert="horz" lIns="91440" tIns="45720" rIns="91440" bIns="45720" rtlCol="0" anchor="ctr">
            <a:normAutofit/>
          </a:bodyPr>
          <a:lstStyle/>
          <a:p>
            <a:pPr algn="l">
              <a:spcAft>
                <a:spcPts val="600"/>
              </a:spcAft>
              <a:defRPr/>
            </a:pPr>
            <a:fld id="{DE8A4E7E-06A4-424E-83B2-0F5C45AFEB4E}" type="datetime1">
              <a:rPr lang="en-US" sz="1200">
                <a:solidFill>
                  <a:prstClr val="black">
                    <a:tint val="75000"/>
                  </a:prstClr>
                </a:solidFill>
                <a:latin typeface="Calibri" panose="020F0502020204030204"/>
              </a:rPr>
              <a:pPr algn="l">
                <a:spcAft>
                  <a:spcPts val="600"/>
                </a:spcAft>
                <a:defRPr/>
              </a:pPr>
              <a:t>5/1/19</a:t>
            </a:fld>
            <a:endParaRPr lang="en-US" sz="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6F7CFF6-3CEF-4307-B70B-B722DD343409}"/>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algn="r">
              <a:spcAft>
                <a:spcPts val="600"/>
              </a:spcAft>
              <a:defRPr/>
            </a:pPr>
            <a:fld id="{4950F5D8-22E1-4015-8661-E5B1FD28C2DE}" type="slidenum">
              <a:rPr lang="en-US" sz="1200">
                <a:solidFill>
                  <a:prstClr val="black">
                    <a:tint val="75000"/>
                  </a:prstClr>
                </a:solidFill>
                <a:latin typeface="Calibri" panose="020F0502020204030204"/>
              </a:rPr>
              <a:pPr algn="r">
                <a:spcAft>
                  <a:spcPts val="600"/>
                </a:spcAft>
                <a:defRPr/>
              </a:pPr>
              <a:t>7</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46373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B9D859-4D35-4D30-AAC4-D6F3112158DE}"/>
              </a:ext>
            </a:extLst>
          </p:cNvPr>
          <p:cNvSpPr>
            <a:spLocks noGrp="1"/>
          </p:cNvSpPr>
          <p:nvPr>
            <p:ph sz="half" idx="1"/>
          </p:nvPr>
        </p:nvSpPr>
        <p:spPr>
          <a:xfrm>
            <a:off x="838200" y="2049405"/>
            <a:ext cx="5181600" cy="4290763"/>
          </a:xfrm>
        </p:spPr>
        <p:txBody>
          <a:bodyPr>
            <a:normAutofit lnSpcReduction="10000"/>
          </a:bodyPr>
          <a:lstStyle/>
          <a:p>
            <a:r>
              <a:rPr lang="en-US" dirty="0"/>
              <a:t>Have your “pitch ready” – approach them from their perspective </a:t>
            </a:r>
          </a:p>
          <a:p>
            <a:r>
              <a:rPr lang="en-US" dirty="0"/>
              <a:t>Identify the person in the group that seems most comfortable talking with you (usually an older worker) OR practice group questioning</a:t>
            </a:r>
          </a:p>
          <a:p>
            <a:r>
              <a:rPr lang="en-US" dirty="0"/>
              <a:t>Explain the program’s purpose in a clear and understandable way- how can enrollment provide them with direct benefits? </a:t>
            </a:r>
          </a:p>
          <a:p>
            <a:r>
              <a:rPr lang="en-US" dirty="0"/>
              <a:t>Talk about how other OSY have benefited from the program </a:t>
            </a:r>
          </a:p>
          <a:p>
            <a:r>
              <a:rPr lang="en-US" dirty="0"/>
              <a:t>Be flexible!- Timing, revisit, </a:t>
            </a:r>
            <a:r>
              <a:rPr lang="en-US" dirty="0" err="1"/>
              <a:t>etc</a:t>
            </a:r>
            <a:r>
              <a:rPr lang="en-US" dirty="0"/>
              <a:t> </a:t>
            </a:r>
          </a:p>
          <a:p>
            <a:r>
              <a:rPr lang="en-US" dirty="0"/>
              <a:t>Have something to leave with the youth </a:t>
            </a:r>
          </a:p>
        </p:txBody>
      </p:sp>
      <p:pic>
        <p:nvPicPr>
          <p:cNvPr id="9" name="Content Placeholder 8" descr="A person holding a sign posing for the camera&#10;&#10;Description generated with very high confidence">
            <a:extLst>
              <a:ext uri="{FF2B5EF4-FFF2-40B4-BE49-F238E27FC236}">
                <a16:creationId xmlns:a16="http://schemas.microsoft.com/office/drawing/2014/main" id="{62398FCC-9F16-4A9D-9E15-EA12AD56B32F}"/>
              </a:ext>
            </a:extLst>
          </p:cNvPr>
          <p:cNvPicPr>
            <a:picLocks noGrp="1" noChangeAspect="1"/>
          </p:cNvPicPr>
          <p:nvPr>
            <p:ph sz="half" idx="2"/>
          </p:nvPr>
        </p:nvPicPr>
        <p:blipFill>
          <a:blip r:embed="rId2"/>
          <a:stretch>
            <a:fillRect/>
          </a:stretch>
        </p:blipFill>
        <p:spPr>
          <a:xfrm>
            <a:off x="6383867" y="2049463"/>
            <a:ext cx="4758266" cy="3568700"/>
          </a:xfrm>
        </p:spPr>
      </p:pic>
      <p:sp>
        <p:nvSpPr>
          <p:cNvPr id="4" name="Date Placeholder 3">
            <a:extLst>
              <a:ext uri="{FF2B5EF4-FFF2-40B4-BE49-F238E27FC236}">
                <a16:creationId xmlns:a16="http://schemas.microsoft.com/office/drawing/2014/main" id="{3F738B7A-A4AB-436B-BE5B-9F7567E6A385}"/>
              </a:ext>
            </a:extLst>
          </p:cNvPr>
          <p:cNvSpPr>
            <a:spLocks noGrp="1"/>
          </p:cNvSpPr>
          <p:nvPr>
            <p:ph type="dt" sz="half" idx="10"/>
          </p:nvPr>
        </p:nvSpPr>
        <p:spPr/>
        <p:txBody>
          <a:bodyPr/>
          <a:lstStyle/>
          <a:p>
            <a:fld id="{DE8A4E7E-06A4-424E-83B2-0F5C45AFEB4E}" type="datetime1">
              <a:rPr lang="en-US" smtClean="0"/>
              <a:pPr/>
              <a:t>5/1/19</a:t>
            </a:fld>
            <a:endParaRPr lang="ru-RU" dirty="0"/>
          </a:p>
        </p:txBody>
      </p:sp>
      <p:sp>
        <p:nvSpPr>
          <p:cNvPr id="5" name="Footer Placeholder 4">
            <a:extLst>
              <a:ext uri="{FF2B5EF4-FFF2-40B4-BE49-F238E27FC236}">
                <a16:creationId xmlns:a16="http://schemas.microsoft.com/office/drawing/2014/main" id="{484D7510-8A53-48A7-A8A3-D21ADC4ED1E0}"/>
              </a:ext>
            </a:extLst>
          </p:cNvPr>
          <p:cNvSpPr>
            <a:spLocks noGrp="1"/>
          </p:cNvSpPr>
          <p:nvPr>
            <p:ph type="ftr" sz="quarter" idx="11"/>
          </p:nvPr>
        </p:nvSpPr>
        <p:spPr/>
        <p:txBody>
          <a:bodyPr/>
          <a:lstStyle/>
          <a:p>
            <a:r>
              <a:rPr lang="en-US" dirty="0"/>
              <a:t>R. Wright Junio- NCMEP </a:t>
            </a:r>
            <a:endParaRPr lang="ru-RU" dirty="0"/>
          </a:p>
        </p:txBody>
      </p:sp>
      <p:sp>
        <p:nvSpPr>
          <p:cNvPr id="6" name="Slide Number Placeholder 5">
            <a:extLst>
              <a:ext uri="{FF2B5EF4-FFF2-40B4-BE49-F238E27FC236}">
                <a16:creationId xmlns:a16="http://schemas.microsoft.com/office/drawing/2014/main" id="{082E3FB9-9DA7-476C-A689-D548AF09C486}"/>
              </a:ext>
            </a:extLst>
          </p:cNvPr>
          <p:cNvSpPr>
            <a:spLocks noGrp="1"/>
          </p:cNvSpPr>
          <p:nvPr>
            <p:ph type="sldNum" sz="quarter" idx="12"/>
          </p:nvPr>
        </p:nvSpPr>
        <p:spPr/>
        <p:txBody>
          <a:bodyPr/>
          <a:lstStyle/>
          <a:p>
            <a:fld id="{4950F5D8-22E1-4015-8661-E5B1FD28C2DE}" type="slidenum">
              <a:rPr lang="ru-RU" smtClean="0"/>
              <a:pPr/>
              <a:t>8</a:t>
            </a:fld>
            <a:endParaRPr lang="ru-RU" dirty="0"/>
          </a:p>
        </p:txBody>
      </p:sp>
      <p:sp>
        <p:nvSpPr>
          <p:cNvPr id="7" name="Title 6">
            <a:extLst>
              <a:ext uri="{FF2B5EF4-FFF2-40B4-BE49-F238E27FC236}">
                <a16:creationId xmlns:a16="http://schemas.microsoft.com/office/drawing/2014/main" id="{F4F22B94-6FAE-4BE6-9156-50B89735DF85}"/>
              </a:ext>
            </a:extLst>
          </p:cNvPr>
          <p:cNvSpPr>
            <a:spLocks noGrp="1"/>
          </p:cNvSpPr>
          <p:nvPr>
            <p:ph type="title"/>
          </p:nvPr>
        </p:nvSpPr>
        <p:spPr/>
        <p:txBody>
          <a:bodyPr/>
          <a:lstStyle/>
          <a:p>
            <a:r>
              <a:rPr lang="en-US" dirty="0"/>
              <a:t>Building Trust and Rapport with OSY </a:t>
            </a:r>
          </a:p>
        </p:txBody>
      </p:sp>
    </p:spTree>
    <p:extLst>
      <p:ext uri="{BB962C8B-B14F-4D97-AF65-F5344CB8AC3E}">
        <p14:creationId xmlns:p14="http://schemas.microsoft.com/office/powerpoint/2010/main" val="115077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CEB367-48D5-41AE-86B8-D613B34D16F0}"/>
              </a:ext>
            </a:extLst>
          </p:cNvPr>
          <p:cNvSpPr>
            <a:spLocks noGrp="1"/>
          </p:cNvSpPr>
          <p:nvPr>
            <p:ph type="title"/>
          </p:nvPr>
        </p:nvSpPr>
        <p:spPr>
          <a:xfrm>
            <a:off x="0" y="293243"/>
            <a:ext cx="5277333" cy="1325563"/>
          </a:xfrm>
        </p:spPr>
        <p:txBody>
          <a:bodyPr vert="horz" lIns="91440" tIns="45720" rIns="91440" bIns="45720" rtlCol="0" anchor="ctr">
            <a:normAutofit/>
          </a:bodyPr>
          <a:lstStyle/>
          <a:p>
            <a:r>
              <a:rPr lang="en-US" sz="4400" dirty="0">
                <a:solidFill>
                  <a:srgbClr val="D14C00"/>
                </a:solidFill>
              </a:rPr>
              <a:t>Best Practices Discussion </a:t>
            </a:r>
          </a:p>
        </p:txBody>
      </p:sp>
      <p:sp>
        <p:nvSpPr>
          <p:cNvPr id="2" name="Content Placeholder 1">
            <a:extLst>
              <a:ext uri="{FF2B5EF4-FFF2-40B4-BE49-F238E27FC236}">
                <a16:creationId xmlns:a16="http://schemas.microsoft.com/office/drawing/2014/main" id="{812FCFF1-BE4A-45DF-90E0-49BA76DDCDB2}"/>
              </a:ext>
            </a:extLst>
          </p:cNvPr>
          <p:cNvSpPr>
            <a:spLocks noGrp="1"/>
          </p:cNvSpPr>
          <p:nvPr>
            <p:ph sz="half" idx="1"/>
          </p:nvPr>
        </p:nvSpPr>
        <p:spPr>
          <a:xfrm>
            <a:off x="805543" y="2313709"/>
            <a:ext cx="5272888" cy="3739957"/>
          </a:xfrm>
        </p:spPr>
        <p:txBody>
          <a:bodyPr vert="horz" lIns="91440" tIns="45720" rIns="91440" bIns="45720" rtlCol="0" anchor="t">
            <a:normAutofit lnSpcReduction="10000"/>
          </a:bodyPr>
          <a:lstStyle/>
          <a:p>
            <a:r>
              <a:rPr lang="en-US" dirty="0">
                <a:solidFill>
                  <a:srgbClr val="D14C00"/>
                </a:solidFill>
              </a:rPr>
              <a:t>Each group has been given three “ID&amp;R Tips” to analyze from the </a:t>
            </a:r>
            <a:r>
              <a:rPr lang="en-US" dirty="0">
                <a:solidFill>
                  <a:srgbClr val="D14C00"/>
                </a:solidFill>
                <a:hlinkClick r:id="rId2">
                  <a:extLst>
                    <a:ext uri="{A12FA001-AC4F-418D-AE19-62706E023703}">
                      <ahyp:hlinkClr xmlns:ahyp="http://schemas.microsoft.com/office/drawing/2018/hyperlinkcolor" val="tx"/>
                    </a:ext>
                  </a:extLst>
                </a:hlinkClick>
              </a:rPr>
              <a:t>GOSOSY ID&amp;R Tip Sheet </a:t>
            </a:r>
            <a:endParaRPr lang="en-US" dirty="0">
              <a:solidFill>
                <a:srgbClr val="D14C00"/>
              </a:solidFill>
            </a:endParaRPr>
          </a:p>
          <a:p>
            <a:r>
              <a:rPr lang="en-US" dirty="0">
                <a:solidFill>
                  <a:srgbClr val="D14C00"/>
                </a:solidFill>
              </a:rPr>
              <a:t>Determine whether this tip would work for you and be prepared to explain why or why  not </a:t>
            </a:r>
          </a:p>
          <a:p>
            <a:pPr lvl="1"/>
            <a:r>
              <a:rPr lang="en-US" sz="2000" dirty="0">
                <a:solidFill>
                  <a:srgbClr val="D14C00"/>
                </a:solidFill>
              </a:rPr>
              <a:t>If you do not agree with the tip, how would you change it? </a:t>
            </a:r>
          </a:p>
          <a:p>
            <a:r>
              <a:rPr lang="en-US" dirty="0">
                <a:solidFill>
                  <a:srgbClr val="D14C00"/>
                </a:solidFill>
              </a:rPr>
              <a:t>Share at least 1 best practice you have for recruiting OSY in your district and record it on the chart paper provided </a:t>
            </a:r>
          </a:p>
          <a:p>
            <a:r>
              <a:rPr lang="en-US" dirty="0">
                <a:solidFill>
                  <a:srgbClr val="D14C00"/>
                </a:solidFill>
              </a:rPr>
              <a:t>Be prepared to share your responses with the whole group</a:t>
            </a:r>
          </a:p>
          <a:p>
            <a:pPr lvl="1"/>
            <a:endParaRPr lang="en-US" sz="1700" dirty="0">
              <a:solidFill>
                <a:schemeClr val="tx1"/>
              </a:solidFill>
            </a:endParaRPr>
          </a:p>
          <a:p>
            <a:pPr lvl="1"/>
            <a:endParaRPr lang="en-US" sz="1700" dirty="0">
              <a:solidFill>
                <a:schemeClr val="tx1"/>
              </a:solidFill>
            </a:endParaRPr>
          </a:p>
        </p:txBody>
      </p:sp>
      <p:sp>
        <p:nvSpPr>
          <p:cNvPr id="5" name="Footer Placeholder 4">
            <a:extLst>
              <a:ext uri="{FF2B5EF4-FFF2-40B4-BE49-F238E27FC236}">
                <a16:creationId xmlns:a16="http://schemas.microsoft.com/office/drawing/2014/main" id="{32CC7538-420D-4555-9B89-D4C29DE12E5E}"/>
              </a:ext>
            </a:extLst>
          </p:cNvPr>
          <p:cNvSpPr>
            <a:spLocks noGrp="1"/>
          </p:cNvSpPr>
          <p:nvPr>
            <p:ph type="ftr" sz="quarter" idx="11"/>
          </p:nvPr>
        </p:nvSpPr>
        <p:spPr>
          <a:xfrm>
            <a:off x="804672" y="6199632"/>
            <a:ext cx="5006336" cy="365125"/>
          </a:xfrm>
        </p:spPr>
        <p:txBody>
          <a:bodyPr vert="horz" lIns="91440" tIns="45720" rIns="91440" bIns="45720" rtlCol="0" anchor="ctr">
            <a:normAutofit/>
          </a:bodyPr>
          <a:lstStyle/>
          <a:p>
            <a:pPr algn="l">
              <a:spcAft>
                <a:spcPts val="600"/>
              </a:spcAft>
              <a:defRPr/>
            </a:pPr>
            <a:r>
              <a:rPr lang="en-US" sz="1100" kern="1200" dirty="0">
                <a:solidFill>
                  <a:schemeClr val="bg1">
                    <a:alpha val="80000"/>
                  </a:schemeClr>
                </a:solidFill>
                <a:latin typeface="Calibri" panose="020F0502020204030204"/>
                <a:ea typeface="+mn-ea"/>
                <a:cs typeface="+mn-cs"/>
              </a:rPr>
              <a:t>R Wright Junio- NCMEP</a:t>
            </a:r>
          </a:p>
        </p:txBody>
      </p:sp>
      <p:sp>
        <p:nvSpPr>
          <p:cNvPr id="14"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A picture containing tree, outdoor, grass&#10;&#10;Description generated with very high confidence">
            <a:extLst>
              <a:ext uri="{FF2B5EF4-FFF2-40B4-BE49-F238E27FC236}">
                <a16:creationId xmlns:a16="http://schemas.microsoft.com/office/drawing/2014/main" id="{879BB200-7C4D-4684-9A7D-9F22C086BAF3}"/>
              </a:ext>
            </a:extLst>
          </p:cNvPr>
          <p:cNvPicPr>
            <a:picLocks noGrp="1" noChangeAspect="1"/>
          </p:cNvPicPr>
          <p:nvPr>
            <p:ph sz="half" idx="2"/>
          </p:nvPr>
        </p:nvPicPr>
        <p:blipFill rotWithShape="1">
          <a:blip r:embed="rId3"/>
          <a:srcRect r="-2" b="13693"/>
          <a:stretch/>
        </p:blipFill>
        <p:spPr>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09596529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11">
      <a:dk1>
        <a:sysClr val="windowText" lastClr="000000"/>
      </a:dk1>
      <a:lt1>
        <a:srgbClr val="FFFFFF"/>
      </a:lt1>
      <a:dk2>
        <a:srgbClr val="00BBFF"/>
      </a:dk2>
      <a:lt2>
        <a:srgbClr val="FFAA27"/>
      </a:lt2>
      <a:accent1>
        <a:srgbClr val="001431"/>
      </a:accent1>
      <a:accent2>
        <a:srgbClr val="D14C00"/>
      </a:accent2>
      <a:accent3>
        <a:srgbClr val="142F5C"/>
      </a:accent3>
      <a:accent4>
        <a:srgbClr val="FFC000"/>
      </a:accent4>
      <a:accent5>
        <a:srgbClr val="5E441C"/>
      </a:accent5>
      <a:accent6>
        <a:srgbClr val="149F2F"/>
      </a:accent6>
      <a:hlink>
        <a:srgbClr val="00BBFF"/>
      </a:hlink>
      <a:folHlink>
        <a:srgbClr val="00BBFF"/>
      </a:folHlink>
    </a:clrScheme>
    <a:fontScheme name="Custom 12">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itch_Deck_Generic_Abstract_MO - v4" id="{081ED41F-EC17-481F-9AAA-53A32AB5361A}" vid="{F4F09677-1FFA-483D-8949-3522B0A15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E645E5-0105-4597-A6C9-FF428BAEF1DD}">
  <ds:schemaRefs>
    <ds:schemaRef ds:uri="http://schemas.microsoft.com/sharepoint/v3/contenttype/forms"/>
  </ds:schemaRefs>
</ds:datastoreItem>
</file>

<file path=customXml/itemProps2.xml><?xml version="1.0" encoding="utf-8"?>
<ds:datastoreItem xmlns:ds="http://schemas.openxmlformats.org/officeDocument/2006/customXml" ds:itemID="{1231B41D-C4DE-41D5-B883-BFE1CC1FFE9C}">
  <ds:schemaRefs>
    <ds:schemaRef ds:uri="6dc4bcd6-49db-4c07-9060-8acfc67cef9f"/>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terms/"/>
    <ds:schemaRef ds:uri="http://schemas.microsoft.com/sharepoint/v3"/>
    <ds:schemaRef ds:uri="http://www.w3.org/XML/1998/namespace"/>
    <ds:schemaRef ds:uri="http://schemas.microsoft.com/office/2006/documentManagement/types"/>
    <ds:schemaRef ds:uri="fb0879af-3eba-417a-a55a-ffe6dcd6ca77"/>
    <ds:schemaRef ds:uri="http://purl.org/dc/dcmitype/"/>
  </ds:schemaRefs>
</ds:datastoreItem>
</file>

<file path=customXml/itemProps3.xml><?xml version="1.0" encoding="utf-8"?>
<ds:datastoreItem xmlns:ds="http://schemas.openxmlformats.org/officeDocument/2006/customXml" ds:itemID="{6F66A90A-9146-4A69-9CBB-F93429A11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998</Words>
  <Application>Microsoft Macintosh PowerPoint</Application>
  <PresentationFormat>Widescreen</PresentationFormat>
  <Paragraphs>138</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Book Antiqua</vt:lpstr>
      <vt:lpstr>Calibri</vt:lpstr>
      <vt:lpstr>Franklin Gothic Book</vt:lpstr>
      <vt:lpstr>Wingdings</vt:lpstr>
      <vt:lpstr>Office Theme</vt:lpstr>
      <vt:lpstr>Don’t Reinvent the Wheel!</vt:lpstr>
      <vt:lpstr>Workshop Expectations </vt:lpstr>
      <vt:lpstr>Workshop Objectives </vt:lpstr>
      <vt:lpstr>ID&amp;R of OSY</vt:lpstr>
      <vt:lpstr>Warm-Up </vt:lpstr>
      <vt:lpstr>OSY Recruitment: The Essentials</vt:lpstr>
      <vt:lpstr>Helpful Resources for OSY ID&amp;R</vt:lpstr>
      <vt:lpstr>Building Trust and Rapport with OSY </vt:lpstr>
      <vt:lpstr>Best Practices Discussion </vt:lpstr>
      <vt:lpstr>I wrote the COE… now what? </vt:lpstr>
      <vt:lpstr>Bridging the Gap Between Recruitment and Services </vt:lpstr>
      <vt:lpstr>Materials that Meet the Needs of OSY </vt:lpstr>
      <vt:lpstr>Materials that Meet the Needs of the OSY</vt:lpstr>
      <vt:lpstr>Exploring the Resources</vt:lpstr>
      <vt:lpstr>Let’s Put This into Action! </vt:lpstr>
      <vt:lpstr>Let’s create a Plan! </vt:lpstr>
      <vt:lpstr>Documenting Your Efforts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2019-04-29T00:25:39Z</dcterms:created>
  <dcterms:modified xsi:type="dcterms:W3CDTF">2019-05-01T13:58:06Z</dcterms:modified>
</cp:coreProperties>
</file>