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3" r:id="rId2"/>
    <p:sldId id="330" r:id="rId3"/>
    <p:sldId id="333" r:id="rId4"/>
    <p:sldId id="331" r:id="rId5"/>
    <p:sldId id="338" r:id="rId6"/>
    <p:sldId id="359" r:id="rId7"/>
    <p:sldId id="357" r:id="rId8"/>
    <p:sldId id="314" r:id="rId9"/>
    <p:sldId id="328" r:id="rId10"/>
    <p:sldId id="336" r:id="rId11"/>
    <p:sldId id="360" r:id="rId12"/>
    <p:sldId id="354" r:id="rId13"/>
    <p:sldId id="347" r:id="rId14"/>
    <p:sldId id="350" r:id="rId15"/>
    <p:sldId id="341" r:id="rId16"/>
    <p:sldId id="342" r:id="rId17"/>
    <p:sldId id="343" r:id="rId18"/>
    <p:sldId id="344" r:id="rId19"/>
    <p:sldId id="313" r:id="rId20"/>
    <p:sldId id="346" r:id="rId21"/>
    <p:sldId id="337" r:id="rId2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50D"/>
    <a:srgbClr val="3A93BF"/>
    <a:srgbClr val="0076B4"/>
    <a:srgbClr val="000000"/>
    <a:srgbClr val="0000FF"/>
    <a:srgbClr val="F4A60A"/>
    <a:srgbClr val="EAEAEA"/>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8" autoAdjust="0"/>
    <p:restoredTop sz="95439" autoAdjust="0"/>
  </p:normalViewPr>
  <p:slideViewPr>
    <p:cSldViewPr>
      <p:cViewPr varScale="1">
        <p:scale>
          <a:sx n="97" d="100"/>
          <a:sy n="97" d="100"/>
        </p:scale>
        <p:origin x="175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14938-C1F4-4B46-B809-80E73F9D2AF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A505D545-2B9E-4276-B140-A4109E15D2B3}">
      <dgm:prSet phldrT="[Text]" custT="1"/>
      <dgm:spPr/>
      <dgm:t>
        <a:bodyPr/>
        <a:lstStyle/>
        <a:p>
          <a:pPr>
            <a:spcAft>
              <a:spcPts val="0"/>
            </a:spcAft>
          </a:pPr>
          <a:r>
            <a:rPr lang="en-US" sz="2400" b="1" baseline="-25000" dirty="0"/>
            <a:t>MEP</a:t>
          </a:r>
          <a:r>
            <a:rPr lang="en-US" sz="1800" baseline="-25000" dirty="0"/>
            <a:t> </a:t>
          </a:r>
        </a:p>
        <a:p>
          <a:pPr>
            <a:spcAft>
              <a:spcPts val="0"/>
            </a:spcAft>
          </a:pPr>
          <a:r>
            <a:rPr lang="en-US" sz="1800" baseline="-25000" dirty="0"/>
            <a:t>Identifies Student</a:t>
          </a:r>
        </a:p>
      </dgm:t>
    </dgm:pt>
    <dgm:pt modelId="{F1FF3EDD-5E02-4EC5-9FB3-0E60AD8BF1B6}" type="parTrans" cxnId="{0612CA50-6A6D-494A-A989-5BFEB11C0223}">
      <dgm:prSet/>
      <dgm:spPr/>
      <dgm:t>
        <a:bodyPr/>
        <a:lstStyle/>
        <a:p>
          <a:endParaRPr lang="en-US" baseline="-25000"/>
        </a:p>
      </dgm:t>
    </dgm:pt>
    <dgm:pt modelId="{626F7B3B-0231-4308-9A1A-387697FB2451}" type="sibTrans" cxnId="{0612CA50-6A6D-494A-A989-5BFEB11C0223}">
      <dgm:prSet/>
      <dgm:spPr/>
      <dgm:t>
        <a:bodyPr/>
        <a:lstStyle/>
        <a:p>
          <a:endParaRPr lang="en-US" baseline="-25000" dirty="0"/>
        </a:p>
      </dgm:t>
    </dgm:pt>
    <dgm:pt modelId="{7221AFC3-A2B8-4DC7-8300-6AF99C1F9597}">
      <dgm:prSet phldrT="[Text]" custT="1"/>
      <dgm:spPr/>
      <dgm:t>
        <a:bodyPr/>
        <a:lstStyle/>
        <a:p>
          <a:pPr>
            <a:spcAft>
              <a:spcPts val="0"/>
            </a:spcAft>
          </a:pPr>
          <a:r>
            <a:rPr lang="en-US" sz="2400" b="1" baseline="-25000" dirty="0"/>
            <a:t>MEP</a:t>
          </a:r>
          <a:r>
            <a:rPr lang="en-US" sz="1500" baseline="-25000" dirty="0"/>
            <a:t> </a:t>
          </a:r>
          <a:br>
            <a:rPr lang="en-US" sz="1500" baseline="-25000" dirty="0"/>
          </a:br>
          <a:r>
            <a:rPr lang="en-US" sz="1500" baseline="-25000" dirty="0"/>
            <a:t>Coordinates Entrance Test with </a:t>
          </a:r>
          <a:r>
            <a:rPr lang="en-US" sz="2400" b="1" baseline="-25000" dirty="0"/>
            <a:t>HEP</a:t>
          </a:r>
          <a:endParaRPr lang="en-US" sz="1500" b="1" baseline="-25000" dirty="0"/>
        </a:p>
      </dgm:t>
    </dgm:pt>
    <dgm:pt modelId="{8C06C0B2-8FE7-4B5A-88B2-AF2A6B12339D}" type="parTrans" cxnId="{745BB5CE-D26D-410F-94E8-647BE53FBE05}">
      <dgm:prSet/>
      <dgm:spPr/>
      <dgm:t>
        <a:bodyPr/>
        <a:lstStyle/>
        <a:p>
          <a:endParaRPr lang="en-US" baseline="-25000"/>
        </a:p>
      </dgm:t>
    </dgm:pt>
    <dgm:pt modelId="{6045757F-C5D1-4B72-A3BA-C328706C5072}" type="sibTrans" cxnId="{745BB5CE-D26D-410F-94E8-647BE53FBE05}">
      <dgm:prSet/>
      <dgm:spPr/>
      <dgm:t>
        <a:bodyPr/>
        <a:lstStyle/>
        <a:p>
          <a:endParaRPr lang="en-US" baseline="-25000" dirty="0"/>
        </a:p>
      </dgm:t>
    </dgm:pt>
    <dgm:pt modelId="{5355A567-FA6D-4CB6-BC32-AA85AC3DB3F7}">
      <dgm:prSet phldrT="[Text]" custT="1"/>
      <dgm:spPr/>
      <dgm:t>
        <a:bodyPr/>
        <a:lstStyle/>
        <a:p>
          <a:pPr>
            <a:spcAft>
              <a:spcPts val="0"/>
            </a:spcAft>
          </a:pPr>
          <a:r>
            <a:rPr lang="en-US" sz="2400" b="1" baseline="-25000" dirty="0"/>
            <a:t>HEP</a:t>
          </a:r>
          <a:endParaRPr lang="en-US" sz="2000" b="1" baseline="-25000" dirty="0"/>
        </a:p>
        <a:p>
          <a:pPr>
            <a:spcAft>
              <a:spcPts val="0"/>
            </a:spcAft>
          </a:pPr>
          <a:r>
            <a:rPr lang="en-US" sz="1600" baseline="-25000" dirty="0"/>
            <a:t>Processes Student Application</a:t>
          </a:r>
        </a:p>
      </dgm:t>
    </dgm:pt>
    <dgm:pt modelId="{F917ABBE-51F0-4F83-BA8B-857091217C18}" type="parTrans" cxnId="{31FF81E0-FBA0-47E3-9604-B17A0A4214A3}">
      <dgm:prSet/>
      <dgm:spPr/>
      <dgm:t>
        <a:bodyPr/>
        <a:lstStyle/>
        <a:p>
          <a:endParaRPr lang="en-US" baseline="-25000"/>
        </a:p>
      </dgm:t>
    </dgm:pt>
    <dgm:pt modelId="{18B77056-7BC0-4027-A722-3215C6D9F107}" type="sibTrans" cxnId="{31FF81E0-FBA0-47E3-9604-B17A0A4214A3}">
      <dgm:prSet/>
      <dgm:spPr/>
      <dgm:t>
        <a:bodyPr/>
        <a:lstStyle/>
        <a:p>
          <a:endParaRPr lang="en-US" baseline="-25000"/>
        </a:p>
      </dgm:t>
    </dgm:pt>
    <dgm:pt modelId="{FC566A16-C22C-440E-8F8C-BF0C158BB4DF}">
      <dgm:prSet custT="1"/>
      <dgm:spPr/>
      <dgm:t>
        <a:bodyPr/>
        <a:lstStyle/>
        <a:p>
          <a:pPr>
            <a:spcAft>
              <a:spcPts val="0"/>
            </a:spcAft>
          </a:pPr>
          <a:r>
            <a:rPr lang="en-US" sz="2400" b="1" baseline="-25000" dirty="0"/>
            <a:t>HEP</a:t>
          </a:r>
          <a:r>
            <a:rPr lang="en-US" sz="1600" baseline="-25000" dirty="0"/>
            <a:t> </a:t>
          </a:r>
        </a:p>
        <a:p>
          <a:pPr>
            <a:spcAft>
              <a:spcPts val="0"/>
            </a:spcAft>
          </a:pPr>
          <a:r>
            <a:rPr lang="en-US" sz="1600" baseline="-25000" dirty="0"/>
            <a:t>Administers Entrance Test in Raleigh</a:t>
          </a:r>
        </a:p>
      </dgm:t>
    </dgm:pt>
    <dgm:pt modelId="{76309507-7D10-480E-A611-2A8E95B8ECE9}" type="parTrans" cxnId="{BA1C6123-B625-4A92-885C-3B5C2D3D89DF}">
      <dgm:prSet/>
      <dgm:spPr/>
      <dgm:t>
        <a:bodyPr/>
        <a:lstStyle/>
        <a:p>
          <a:endParaRPr lang="en-US" baseline="-25000"/>
        </a:p>
      </dgm:t>
    </dgm:pt>
    <dgm:pt modelId="{82F6D5AC-7210-43E3-A779-B998D2149574}" type="sibTrans" cxnId="{BA1C6123-B625-4A92-885C-3B5C2D3D89DF}">
      <dgm:prSet/>
      <dgm:spPr/>
      <dgm:t>
        <a:bodyPr/>
        <a:lstStyle/>
        <a:p>
          <a:endParaRPr lang="en-US" baseline="-25000" dirty="0"/>
        </a:p>
      </dgm:t>
    </dgm:pt>
    <dgm:pt modelId="{99D6F854-5D21-4CAC-BCD3-06D266420A32}">
      <dgm:prSet custT="1"/>
      <dgm:spPr/>
      <dgm:t>
        <a:bodyPr/>
        <a:lstStyle/>
        <a:p>
          <a:pPr>
            <a:lnSpc>
              <a:spcPct val="100000"/>
            </a:lnSpc>
            <a:spcAft>
              <a:spcPts val="0"/>
            </a:spcAft>
          </a:pPr>
          <a:r>
            <a:rPr lang="en-US" sz="2400" b="1" baseline="-25000" dirty="0"/>
            <a:t>MEP</a:t>
          </a:r>
          <a:r>
            <a:rPr lang="en-US" sz="1800" baseline="-25000" dirty="0"/>
            <a:t> </a:t>
          </a:r>
        </a:p>
        <a:p>
          <a:pPr>
            <a:lnSpc>
              <a:spcPct val="100000"/>
            </a:lnSpc>
            <a:spcAft>
              <a:spcPts val="0"/>
            </a:spcAft>
          </a:pPr>
          <a:r>
            <a:rPr lang="en-US" sz="1600" baseline="-25000" dirty="0"/>
            <a:t>Administers Entrance Test locally</a:t>
          </a:r>
          <a:endParaRPr lang="en-US" sz="1800" dirty="0"/>
        </a:p>
      </dgm:t>
    </dgm:pt>
    <dgm:pt modelId="{A25C4ABF-1D84-4BBF-90BC-97DF91C0751C}" type="parTrans" cxnId="{DA6C6D81-BD22-437A-8825-5766696406C8}">
      <dgm:prSet/>
      <dgm:spPr/>
      <dgm:t>
        <a:bodyPr/>
        <a:lstStyle/>
        <a:p>
          <a:endParaRPr lang="en-US"/>
        </a:p>
      </dgm:t>
    </dgm:pt>
    <dgm:pt modelId="{DA7B8F8F-5385-4A29-A948-0C6A12AD725E}" type="sibTrans" cxnId="{DA6C6D81-BD22-437A-8825-5766696406C8}">
      <dgm:prSet/>
      <dgm:spPr/>
      <dgm:t>
        <a:bodyPr vert="vert270"/>
        <a:lstStyle/>
        <a:p>
          <a:endParaRPr lang="en-US" dirty="0"/>
        </a:p>
      </dgm:t>
    </dgm:pt>
    <dgm:pt modelId="{7805B198-2FF7-481E-ACE4-43107C632245}">
      <dgm:prSet custT="1"/>
      <dgm:spPr/>
      <dgm:t>
        <a:bodyPr/>
        <a:lstStyle/>
        <a:p>
          <a:r>
            <a:rPr lang="en-US" sz="2400" b="1" baseline="-25000" dirty="0"/>
            <a:t>MEP</a:t>
          </a:r>
          <a:endParaRPr lang="en-US" sz="1800" b="1" baseline="-25000" dirty="0"/>
        </a:p>
        <a:p>
          <a:r>
            <a:rPr lang="en-US" sz="1600" baseline="-25000" dirty="0"/>
            <a:t>Attends Orientation with student</a:t>
          </a:r>
          <a:endParaRPr lang="en-US" sz="1600" dirty="0"/>
        </a:p>
      </dgm:t>
    </dgm:pt>
    <dgm:pt modelId="{5F81B401-84ED-4309-8615-B943DAF08A95}" type="parTrans" cxnId="{229A2F6C-5482-488D-8C99-3E0EE09ADAAD}">
      <dgm:prSet/>
      <dgm:spPr/>
      <dgm:t>
        <a:bodyPr/>
        <a:lstStyle/>
        <a:p>
          <a:endParaRPr lang="en-US"/>
        </a:p>
      </dgm:t>
    </dgm:pt>
    <dgm:pt modelId="{CAC501B7-AF9C-4521-B48F-9E82C99E2F92}" type="sibTrans" cxnId="{229A2F6C-5482-488D-8C99-3E0EE09ADAAD}">
      <dgm:prSet/>
      <dgm:spPr/>
      <dgm:t>
        <a:bodyPr/>
        <a:lstStyle/>
        <a:p>
          <a:endParaRPr lang="en-US"/>
        </a:p>
      </dgm:t>
    </dgm:pt>
    <dgm:pt modelId="{0FD5646D-1C1B-48BC-87C6-BC0E1F630FB7}">
      <dgm:prSet custT="1"/>
      <dgm:spPr/>
      <dgm:t>
        <a:bodyPr/>
        <a:lstStyle/>
        <a:p>
          <a:r>
            <a:rPr lang="en-US" sz="2400" b="1" dirty="0"/>
            <a:t>HEP</a:t>
          </a:r>
        </a:p>
        <a:p>
          <a:r>
            <a:rPr lang="en-US" sz="1200" b="0" dirty="0"/>
            <a:t>Conducts class</a:t>
          </a:r>
          <a:endParaRPr lang="en-US" sz="1600" b="0" dirty="0"/>
        </a:p>
      </dgm:t>
    </dgm:pt>
    <dgm:pt modelId="{4709B09A-F713-4D4C-9B0C-642CB6D4AEDA}" type="parTrans" cxnId="{9A4E6007-0A22-4F00-B7F1-502AA814ED7D}">
      <dgm:prSet/>
      <dgm:spPr/>
      <dgm:t>
        <a:bodyPr/>
        <a:lstStyle/>
        <a:p>
          <a:endParaRPr lang="en-US"/>
        </a:p>
      </dgm:t>
    </dgm:pt>
    <dgm:pt modelId="{13B10D01-8F09-4C06-BBA9-FE47D9EAFCBC}" type="sibTrans" cxnId="{9A4E6007-0A22-4F00-B7F1-502AA814ED7D}">
      <dgm:prSet/>
      <dgm:spPr/>
      <dgm:t>
        <a:bodyPr/>
        <a:lstStyle/>
        <a:p>
          <a:endParaRPr lang="en-US"/>
        </a:p>
      </dgm:t>
    </dgm:pt>
    <dgm:pt modelId="{64458496-FD8B-447C-AA9B-758AE2D1EB3A}">
      <dgm:prSet custT="1"/>
      <dgm:spPr/>
      <dgm:t>
        <a:bodyPr/>
        <a:lstStyle/>
        <a:p>
          <a:pPr>
            <a:lnSpc>
              <a:spcPct val="100000"/>
            </a:lnSpc>
            <a:spcAft>
              <a:spcPts val="0"/>
            </a:spcAft>
          </a:pPr>
          <a:r>
            <a:rPr lang="en-US" sz="2400" b="1" baseline="-25000" dirty="0"/>
            <a:t>MEP</a:t>
          </a:r>
          <a:r>
            <a:rPr lang="en-US" sz="2400" baseline="-25000" dirty="0"/>
            <a:t> </a:t>
          </a:r>
        </a:p>
        <a:p>
          <a:pPr>
            <a:lnSpc>
              <a:spcPct val="100000"/>
            </a:lnSpc>
            <a:spcAft>
              <a:spcPts val="0"/>
            </a:spcAft>
          </a:pPr>
          <a:r>
            <a:rPr lang="en-US" sz="1400" baseline="-25000" dirty="0"/>
            <a:t>Provides support with weekly contact and/or tutoring</a:t>
          </a:r>
          <a:endParaRPr lang="en-US" sz="1400" dirty="0"/>
        </a:p>
      </dgm:t>
    </dgm:pt>
    <dgm:pt modelId="{F8665AA5-2CBE-41FE-9ADD-F9925FF7887A}" type="parTrans" cxnId="{54AB961C-B0DA-4F10-937B-D2369958C2BD}">
      <dgm:prSet/>
      <dgm:spPr/>
      <dgm:t>
        <a:bodyPr/>
        <a:lstStyle/>
        <a:p>
          <a:endParaRPr lang="en-US"/>
        </a:p>
      </dgm:t>
    </dgm:pt>
    <dgm:pt modelId="{FF641A48-645B-4D73-8FC0-03494268E855}" type="sibTrans" cxnId="{54AB961C-B0DA-4F10-937B-D2369958C2BD}">
      <dgm:prSet/>
      <dgm:spPr/>
      <dgm:t>
        <a:bodyPr/>
        <a:lstStyle/>
        <a:p>
          <a:endParaRPr lang="en-US"/>
        </a:p>
      </dgm:t>
    </dgm:pt>
    <dgm:pt modelId="{3CE9DECD-92A0-462D-BB09-779059BF3CC4}" type="pres">
      <dgm:prSet presAssocID="{49B14938-C1F4-4B46-B809-80E73F9D2AF1}" presName="Name0" presStyleCnt="0">
        <dgm:presLayoutVars>
          <dgm:dir/>
          <dgm:resizeHandles val="exact"/>
        </dgm:presLayoutVars>
      </dgm:prSet>
      <dgm:spPr/>
    </dgm:pt>
    <dgm:pt modelId="{07728802-D19D-441A-8ED1-6D73B31DDC5E}" type="pres">
      <dgm:prSet presAssocID="{A505D545-2B9E-4276-B140-A4109E15D2B3}" presName="node" presStyleLbl="node1" presStyleIdx="0" presStyleCnt="8" custScaleX="2000000" custLinFactY="-56196" custLinFactNeighborX="11060" custLinFactNeighborY="-100000">
        <dgm:presLayoutVars>
          <dgm:bulletEnabled val="1"/>
        </dgm:presLayoutVars>
      </dgm:prSet>
      <dgm:spPr/>
    </dgm:pt>
    <dgm:pt modelId="{D5220914-AF1E-463F-8C11-FEF9D3A52BFC}" type="pres">
      <dgm:prSet presAssocID="{626F7B3B-0231-4308-9A1A-387697FB2451}" presName="sibTrans" presStyleLbl="sibTrans2D1" presStyleIdx="0" presStyleCnt="7" custScaleX="167293" custScaleY="2000000"/>
      <dgm:spPr/>
    </dgm:pt>
    <dgm:pt modelId="{6570BDB6-E349-4370-B7FD-1CF9E5D197A5}" type="pres">
      <dgm:prSet presAssocID="{626F7B3B-0231-4308-9A1A-387697FB2451}" presName="connectorText" presStyleLbl="sibTrans2D1" presStyleIdx="0" presStyleCnt="7"/>
      <dgm:spPr/>
    </dgm:pt>
    <dgm:pt modelId="{89B2978F-AE30-46EC-8DCD-CCD4A1C5F29C}" type="pres">
      <dgm:prSet presAssocID="{7221AFC3-A2B8-4DC7-8300-6AF99C1F9597}" presName="node" presStyleLbl="node1" presStyleIdx="1" presStyleCnt="8" custScaleX="2000000" custLinFactX="578193" custLinFactY="-2050" custLinFactNeighborX="600000" custLinFactNeighborY="-100000">
        <dgm:presLayoutVars>
          <dgm:bulletEnabled val="1"/>
        </dgm:presLayoutVars>
      </dgm:prSet>
      <dgm:spPr/>
    </dgm:pt>
    <dgm:pt modelId="{45732FB4-3981-4296-8972-CD5BCF5CD901}" type="pres">
      <dgm:prSet presAssocID="{6045757F-C5D1-4B72-A3BA-C328706C5072}" presName="sibTrans" presStyleLbl="sibTrans2D1" presStyleIdx="1" presStyleCnt="7" custAng="18358564" custScaleY="2000000" custLinFactY="-3788550" custLinFactNeighborX="6252" custLinFactNeighborY="-3800000"/>
      <dgm:spPr/>
    </dgm:pt>
    <dgm:pt modelId="{FDC9058C-F404-45D9-8583-EF47216E0929}" type="pres">
      <dgm:prSet presAssocID="{6045757F-C5D1-4B72-A3BA-C328706C5072}" presName="connectorText" presStyleLbl="sibTrans2D1" presStyleIdx="1" presStyleCnt="7"/>
      <dgm:spPr/>
    </dgm:pt>
    <dgm:pt modelId="{1140106A-5493-4816-B227-E662EB54D290}" type="pres">
      <dgm:prSet presAssocID="{99D6F854-5D21-4CAC-BCD3-06D266420A32}" presName="node" presStyleLbl="node1" presStyleIdx="2" presStyleCnt="8" custScaleX="2000000" custLinFactX="1100000" custLinFactNeighborX="1196287" custLinFactNeighborY="36662">
        <dgm:presLayoutVars>
          <dgm:bulletEnabled val="1"/>
        </dgm:presLayoutVars>
      </dgm:prSet>
      <dgm:spPr/>
    </dgm:pt>
    <dgm:pt modelId="{CA3D0CF9-8008-490F-934C-EF9C0442E4E2}" type="pres">
      <dgm:prSet presAssocID="{DA7B8F8F-5385-4A29-A948-0C6A12AD725E}" presName="sibTrans" presStyleLbl="sibTrans2D1" presStyleIdx="2" presStyleCnt="7" custAng="0" custFlipVert="1" custScaleX="90909" custScaleY="2000000"/>
      <dgm:spPr/>
    </dgm:pt>
    <dgm:pt modelId="{18CFEBF9-0DB7-4377-B0B4-E4A1F7C1B048}" type="pres">
      <dgm:prSet presAssocID="{DA7B8F8F-5385-4A29-A948-0C6A12AD725E}" presName="connectorText" presStyleLbl="sibTrans2D1" presStyleIdx="2" presStyleCnt="7"/>
      <dgm:spPr/>
    </dgm:pt>
    <dgm:pt modelId="{CD810DAE-ED40-48D4-BF55-00FA40B25382}" type="pres">
      <dgm:prSet presAssocID="{FC566A16-C22C-440E-8F8C-BF0C158BB4DF}" presName="node" presStyleLbl="node1" presStyleIdx="3" presStyleCnt="8" custScaleX="2000000" custLinFactX="-300000" custLinFactY="-2050" custLinFactNeighborX="-377614" custLinFactNeighborY="-100000">
        <dgm:presLayoutVars>
          <dgm:bulletEnabled val="1"/>
        </dgm:presLayoutVars>
      </dgm:prSet>
      <dgm:spPr/>
    </dgm:pt>
    <dgm:pt modelId="{36D69A2D-91B1-4EFB-9CAF-68B76A6F0993}" type="pres">
      <dgm:prSet presAssocID="{82F6D5AC-7210-43E3-A779-B998D2149574}" presName="sibTrans" presStyleLbl="sibTrans2D1" presStyleIdx="3" presStyleCnt="7" custScaleX="132923" custScaleY="1981453"/>
      <dgm:spPr/>
    </dgm:pt>
    <dgm:pt modelId="{E7E1F172-C047-45A6-B9C4-AE7C892B1A94}" type="pres">
      <dgm:prSet presAssocID="{82F6D5AC-7210-43E3-A779-B998D2149574}" presName="connectorText" presStyleLbl="sibTrans2D1" presStyleIdx="3" presStyleCnt="7"/>
      <dgm:spPr/>
    </dgm:pt>
    <dgm:pt modelId="{5CA52D3B-0715-4F44-975B-A0DDD942624A}" type="pres">
      <dgm:prSet presAssocID="{5355A567-FA6D-4CB6-BC32-AA85AC3DB3F7}" presName="node" presStyleLbl="node1" presStyleIdx="4" presStyleCnt="8" custScaleX="2000000" custLinFactX="200000" custLinFactY="-2050" custLinFactNeighborX="204545" custLinFactNeighborY="-100000">
        <dgm:presLayoutVars>
          <dgm:bulletEnabled val="1"/>
        </dgm:presLayoutVars>
      </dgm:prSet>
      <dgm:spPr/>
    </dgm:pt>
    <dgm:pt modelId="{8A171394-1161-41DE-AC1A-0A36786BFE08}" type="pres">
      <dgm:prSet presAssocID="{18B77056-7BC0-4027-A722-3215C6D9F107}" presName="sibTrans" presStyleLbl="sibTrans2D1" presStyleIdx="4" presStyleCnt="7" custScaleY="1981453"/>
      <dgm:spPr/>
    </dgm:pt>
    <dgm:pt modelId="{68B2A5A2-82F8-43F0-A93B-C68D11849026}" type="pres">
      <dgm:prSet presAssocID="{18B77056-7BC0-4027-A722-3215C6D9F107}" presName="connectorText" presStyleLbl="sibTrans2D1" presStyleIdx="4" presStyleCnt="7"/>
      <dgm:spPr/>
    </dgm:pt>
    <dgm:pt modelId="{C9F661F1-CF05-4AF0-A3D5-0C74006AA0A1}" type="pres">
      <dgm:prSet presAssocID="{7805B198-2FF7-481E-ACE4-43107C632245}" presName="node" presStyleLbl="node1" presStyleIdx="5" presStyleCnt="8" custScaleX="2000000" custLinFactX="789087" custLinFactY="-2050" custLinFactNeighborX="800000" custLinFactNeighborY="-100000">
        <dgm:presLayoutVars>
          <dgm:bulletEnabled val="1"/>
        </dgm:presLayoutVars>
      </dgm:prSet>
      <dgm:spPr/>
    </dgm:pt>
    <dgm:pt modelId="{C3A08870-203C-4C39-84F8-3D6AB1F9544D}" type="pres">
      <dgm:prSet presAssocID="{CAC501B7-AF9C-4521-B48F-9E82C99E2F92}" presName="sibTrans" presStyleLbl="sibTrans2D1" presStyleIdx="5" presStyleCnt="7" custScaleY="1981453"/>
      <dgm:spPr/>
    </dgm:pt>
    <dgm:pt modelId="{7C92075C-110E-4B9D-812D-778C8BF82CB4}" type="pres">
      <dgm:prSet presAssocID="{CAC501B7-AF9C-4521-B48F-9E82C99E2F92}" presName="connectorText" presStyleLbl="sibTrans2D1" presStyleIdx="5" presStyleCnt="7"/>
      <dgm:spPr/>
    </dgm:pt>
    <dgm:pt modelId="{6B148F20-90E8-4B12-B5DC-1CABA07627E9}" type="pres">
      <dgm:prSet presAssocID="{0FD5646D-1C1B-48BC-87C6-BC0E1F630FB7}" presName="node" presStyleLbl="node1" presStyleIdx="6" presStyleCnt="8" custScaleX="2000000" custLinFactX="1449078" custLinFactY="-2050" custLinFactNeighborX="1500000" custLinFactNeighborY="-100000">
        <dgm:presLayoutVars>
          <dgm:bulletEnabled val="1"/>
        </dgm:presLayoutVars>
      </dgm:prSet>
      <dgm:spPr/>
    </dgm:pt>
    <dgm:pt modelId="{267BEE7C-0E9F-43B4-A373-FB771A15037F}" type="pres">
      <dgm:prSet presAssocID="{13B10D01-8F09-4C06-BBA9-FE47D9EAFCBC}" presName="sibTrans" presStyleLbl="sibTrans2D1" presStyleIdx="6" presStyleCnt="7" custScaleY="2000000"/>
      <dgm:spPr/>
    </dgm:pt>
    <dgm:pt modelId="{B31EEAF1-BE37-486E-AF63-854931179DCB}" type="pres">
      <dgm:prSet presAssocID="{13B10D01-8F09-4C06-BBA9-FE47D9EAFCBC}" presName="connectorText" presStyleLbl="sibTrans2D1" presStyleIdx="6" presStyleCnt="7"/>
      <dgm:spPr/>
    </dgm:pt>
    <dgm:pt modelId="{F3843064-8E21-430D-B35F-D61234C9433E}" type="pres">
      <dgm:prSet presAssocID="{64458496-FD8B-447C-AA9B-758AE2D1EB3A}" presName="node" presStyleLbl="node1" presStyleIdx="7" presStyleCnt="8" custScaleX="2000000" custScaleY="141690" custLinFactNeighborX="22690" custLinFactNeighborY="67073">
        <dgm:presLayoutVars>
          <dgm:bulletEnabled val="1"/>
        </dgm:presLayoutVars>
      </dgm:prSet>
      <dgm:spPr/>
    </dgm:pt>
  </dgm:ptLst>
  <dgm:cxnLst>
    <dgm:cxn modelId="{9A4E6007-0A22-4F00-B7F1-502AA814ED7D}" srcId="{49B14938-C1F4-4B46-B809-80E73F9D2AF1}" destId="{0FD5646D-1C1B-48BC-87C6-BC0E1F630FB7}" srcOrd="6" destOrd="0" parTransId="{4709B09A-F713-4D4C-9B0C-642CB6D4AEDA}" sibTransId="{13B10D01-8F09-4C06-BBA9-FE47D9EAFCBC}"/>
    <dgm:cxn modelId="{9D8AFE13-31C9-40DB-9BC1-F81A27552C22}" type="presOf" srcId="{5355A567-FA6D-4CB6-BC32-AA85AC3DB3F7}" destId="{5CA52D3B-0715-4F44-975B-A0DDD942624A}" srcOrd="0" destOrd="0" presId="urn:microsoft.com/office/officeart/2005/8/layout/process1"/>
    <dgm:cxn modelId="{6DE7301B-A04B-48F0-A406-896EAC50FD4B}" type="presOf" srcId="{626F7B3B-0231-4308-9A1A-387697FB2451}" destId="{6570BDB6-E349-4370-B7FD-1CF9E5D197A5}" srcOrd="1" destOrd="0" presId="urn:microsoft.com/office/officeart/2005/8/layout/process1"/>
    <dgm:cxn modelId="{54AB961C-B0DA-4F10-937B-D2369958C2BD}" srcId="{49B14938-C1F4-4B46-B809-80E73F9D2AF1}" destId="{64458496-FD8B-447C-AA9B-758AE2D1EB3A}" srcOrd="7" destOrd="0" parTransId="{F8665AA5-2CBE-41FE-9ADD-F9925FF7887A}" sibTransId="{FF641A48-645B-4D73-8FC0-03494268E855}"/>
    <dgm:cxn modelId="{8AC0CA21-7923-44D0-8A2A-13DB066FC037}" type="presOf" srcId="{18B77056-7BC0-4027-A722-3215C6D9F107}" destId="{68B2A5A2-82F8-43F0-A93B-C68D11849026}" srcOrd="1" destOrd="0" presId="urn:microsoft.com/office/officeart/2005/8/layout/process1"/>
    <dgm:cxn modelId="{BA1C6123-B625-4A92-885C-3B5C2D3D89DF}" srcId="{49B14938-C1F4-4B46-B809-80E73F9D2AF1}" destId="{FC566A16-C22C-440E-8F8C-BF0C158BB4DF}" srcOrd="3" destOrd="0" parTransId="{76309507-7D10-480E-A611-2A8E95B8ECE9}" sibTransId="{82F6D5AC-7210-43E3-A779-B998D2149574}"/>
    <dgm:cxn modelId="{32E5A629-1D08-47E9-90E5-EF01BBE1DB31}" type="presOf" srcId="{DA7B8F8F-5385-4A29-A948-0C6A12AD725E}" destId="{CA3D0CF9-8008-490F-934C-EF9C0442E4E2}" srcOrd="0" destOrd="0" presId="urn:microsoft.com/office/officeart/2005/8/layout/process1"/>
    <dgm:cxn modelId="{02EDF42A-FE4C-4BC7-AFE1-4573FBA1C467}" type="presOf" srcId="{FC566A16-C22C-440E-8F8C-BF0C158BB4DF}" destId="{CD810DAE-ED40-48D4-BF55-00FA40B25382}" srcOrd="0" destOrd="0" presId="urn:microsoft.com/office/officeart/2005/8/layout/process1"/>
    <dgm:cxn modelId="{528B592E-12B2-4561-B8C3-11310B9DE4A2}" type="presOf" srcId="{7805B198-2FF7-481E-ACE4-43107C632245}" destId="{C9F661F1-CF05-4AF0-A3D5-0C74006AA0A1}" srcOrd="0" destOrd="0" presId="urn:microsoft.com/office/officeart/2005/8/layout/process1"/>
    <dgm:cxn modelId="{2E1A7A2F-D069-46B1-8967-56CEF5E361BE}" type="presOf" srcId="{99D6F854-5D21-4CAC-BCD3-06D266420A32}" destId="{1140106A-5493-4816-B227-E662EB54D290}" srcOrd="0" destOrd="0" presId="urn:microsoft.com/office/officeart/2005/8/layout/process1"/>
    <dgm:cxn modelId="{D9710F32-F07D-4EDC-A558-8EDC7B968BEF}" type="presOf" srcId="{DA7B8F8F-5385-4A29-A948-0C6A12AD725E}" destId="{18CFEBF9-0DB7-4377-B0B4-E4A1F7C1B048}" srcOrd="1" destOrd="0" presId="urn:microsoft.com/office/officeart/2005/8/layout/process1"/>
    <dgm:cxn modelId="{EA8DB93F-BB0E-4CE1-8559-9A5A99521AF1}" type="presOf" srcId="{626F7B3B-0231-4308-9A1A-387697FB2451}" destId="{D5220914-AF1E-463F-8C11-FEF9D3A52BFC}" srcOrd="0" destOrd="0" presId="urn:microsoft.com/office/officeart/2005/8/layout/process1"/>
    <dgm:cxn modelId="{7ADF4040-3D44-4985-B48F-8C3B35AB9366}" type="presOf" srcId="{64458496-FD8B-447C-AA9B-758AE2D1EB3A}" destId="{F3843064-8E21-430D-B35F-D61234C9433E}" srcOrd="0" destOrd="0" presId="urn:microsoft.com/office/officeart/2005/8/layout/process1"/>
    <dgm:cxn modelId="{1688E645-FC4B-4031-B659-BF01184B48EC}" type="presOf" srcId="{A505D545-2B9E-4276-B140-A4109E15D2B3}" destId="{07728802-D19D-441A-8ED1-6D73B31DDC5E}" srcOrd="0" destOrd="0" presId="urn:microsoft.com/office/officeart/2005/8/layout/process1"/>
    <dgm:cxn modelId="{0612CA50-6A6D-494A-A989-5BFEB11C0223}" srcId="{49B14938-C1F4-4B46-B809-80E73F9D2AF1}" destId="{A505D545-2B9E-4276-B140-A4109E15D2B3}" srcOrd="0" destOrd="0" parTransId="{F1FF3EDD-5E02-4EC5-9FB3-0E60AD8BF1B6}" sibTransId="{626F7B3B-0231-4308-9A1A-387697FB2451}"/>
    <dgm:cxn modelId="{D951BB58-3676-4806-BF95-84E05FED50B3}" type="presOf" srcId="{82F6D5AC-7210-43E3-A779-B998D2149574}" destId="{36D69A2D-91B1-4EFB-9CAF-68B76A6F0993}" srcOrd="0" destOrd="0" presId="urn:microsoft.com/office/officeart/2005/8/layout/process1"/>
    <dgm:cxn modelId="{229A2F6C-5482-488D-8C99-3E0EE09ADAAD}" srcId="{49B14938-C1F4-4B46-B809-80E73F9D2AF1}" destId="{7805B198-2FF7-481E-ACE4-43107C632245}" srcOrd="5" destOrd="0" parTransId="{5F81B401-84ED-4309-8615-B943DAF08A95}" sibTransId="{CAC501B7-AF9C-4521-B48F-9E82C99E2F92}"/>
    <dgm:cxn modelId="{09508C6F-997D-459A-B253-A8CD7C024BBA}" type="presOf" srcId="{0FD5646D-1C1B-48BC-87C6-BC0E1F630FB7}" destId="{6B148F20-90E8-4B12-B5DC-1CABA07627E9}" srcOrd="0" destOrd="0" presId="urn:microsoft.com/office/officeart/2005/8/layout/process1"/>
    <dgm:cxn modelId="{DA6C6D81-BD22-437A-8825-5766696406C8}" srcId="{49B14938-C1F4-4B46-B809-80E73F9D2AF1}" destId="{99D6F854-5D21-4CAC-BCD3-06D266420A32}" srcOrd="2" destOrd="0" parTransId="{A25C4ABF-1D84-4BBF-90BC-97DF91C0751C}" sibTransId="{DA7B8F8F-5385-4A29-A948-0C6A12AD725E}"/>
    <dgm:cxn modelId="{AA05FE89-2A46-476A-822E-F099491598B0}" type="presOf" srcId="{6045757F-C5D1-4B72-A3BA-C328706C5072}" destId="{45732FB4-3981-4296-8972-CD5BCF5CD901}" srcOrd="0" destOrd="0" presId="urn:microsoft.com/office/officeart/2005/8/layout/process1"/>
    <dgm:cxn modelId="{BD065792-92EB-40C8-97E6-1A637789A13D}" type="presOf" srcId="{13B10D01-8F09-4C06-BBA9-FE47D9EAFCBC}" destId="{B31EEAF1-BE37-486E-AF63-854931179DCB}" srcOrd="1" destOrd="0" presId="urn:microsoft.com/office/officeart/2005/8/layout/process1"/>
    <dgm:cxn modelId="{C26926A0-3DA1-4A95-A287-8420DC18E9CD}" type="presOf" srcId="{18B77056-7BC0-4027-A722-3215C6D9F107}" destId="{8A171394-1161-41DE-AC1A-0A36786BFE08}" srcOrd="0" destOrd="0" presId="urn:microsoft.com/office/officeart/2005/8/layout/process1"/>
    <dgm:cxn modelId="{B9244AA1-AA9F-4DD2-9B2A-463156668ED8}" type="presOf" srcId="{CAC501B7-AF9C-4521-B48F-9E82C99E2F92}" destId="{7C92075C-110E-4B9D-812D-778C8BF82CB4}" srcOrd="1" destOrd="0" presId="urn:microsoft.com/office/officeart/2005/8/layout/process1"/>
    <dgm:cxn modelId="{69753EA2-21AD-4FB6-9179-30160967DE1D}" type="presOf" srcId="{49B14938-C1F4-4B46-B809-80E73F9D2AF1}" destId="{3CE9DECD-92A0-462D-BB09-779059BF3CC4}" srcOrd="0" destOrd="0" presId="urn:microsoft.com/office/officeart/2005/8/layout/process1"/>
    <dgm:cxn modelId="{B266F2AD-EFC2-467E-92F0-2A05CEA44E6A}" type="presOf" srcId="{7221AFC3-A2B8-4DC7-8300-6AF99C1F9597}" destId="{89B2978F-AE30-46EC-8DCD-CCD4A1C5F29C}" srcOrd="0" destOrd="0" presId="urn:microsoft.com/office/officeart/2005/8/layout/process1"/>
    <dgm:cxn modelId="{14D9D6B1-86D6-4F2F-A05C-9BD9C313D059}" type="presOf" srcId="{CAC501B7-AF9C-4521-B48F-9E82C99E2F92}" destId="{C3A08870-203C-4C39-84F8-3D6AB1F9544D}" srcOrd="0" destOrd="0" presId="urn:microsoft.com/office/officeart/2005/8/layout/process1"/>
    <dgm:cxn modelId="{DF087FB2-D734-4D0B-B4C6-1B92AF1BA0C3}" type="presOf" srcId="{6045757F-C5D1-4B72-A3BA-C328706C5072}" destId="{FDC9058C-F404-45D9-8583-EF47216E0929}" srcOrd="1" destOrd="0" presId="urn:microsoft.com/office/officeart/2005/8/layout/process1"/>
    <dgm:cxn modelId="{745BB5CE-D26D-410F-94E8-647BE53FBE05}" srcId="{49B14938-C1F4-4B46-B809-80E73F9D2AF1}" destId="{7221AFC3-A2B8-4DC7-8300-6AF99C1F9597}" srcOrd="1" destOrd="0" parTransId="{8C06C0B2-8FE7-4B5A-88B2-AF2A6B12339D}" sibTransId="{6045757F-C5D1-4B72-A3BA-C328706C5072}"/>
    <dgm:cxn modelId="{235672DC-062E-40E0-B4FB-6C861D3D5208}" type="presOf" srcId="{82F6D5AC-7210-43E3-A779-B998D2149574}" destId="{E7E1F172-C047-45A6-B9C4-AE7C892B1A94}" srcOrd="1" destOrd="0" presId="urn:microsoft.com/office/officeart/2005/8/layout/process1"/>
    <dgm:cxn modelId="{31FF81E0-FBA0-47E3-9604-B17A0A4214A3}" srcId="{49B14938-C1F4-4B46-B809-80E73F9D2AF1}" destId="{5355A567-FA6D-4CB6-BC32-AA85AC3DB3F7}" srcOrd="4" destOrd="0" parTransId="{F917ABBE-51F0-4F83-BA8B-857091217C18}" sibTransId="{18B77056-7BC0-4027-A722-3215C6D9F107}"/>
    <dgm:cxn modelId="{43D706FA-98E3-4D17-AB17-6E645D0108A3}" type="presOf" srcId="{13B10D01-8F09-4C06-BBA9-FE47D9EAFCBC}" destId="{267BEE7C-0E9F-43B4-A373-FB771A15037F}" srcOrd="0" destOrd="0" presId="urn:microsoft.com/office/officeart/2005/8/layout/process1"/>
    <dgm:cxn modelId="{89780FC7-A982-4D96-BA05-E793935F86DE}" type="presParOf" srcId="{3CE9DECD-92A0-462D-BB09-779059BF3CC4}" destId="{07728802-D19D-441A-8ED1-6D73B31DDC5E}" srcOrd="0" destOrd="0" presId="urn:microsoft.com/office/officeart/2005/8/layout/process1"/>
    <dgm:cxn modelId="{DF8930E2-5051-46DB-8568-DAB0E35725AD}" type="presParOf" srcId="{3CE9DECD-92A0-462D-BB09-779059BF3CC4}" destId="{D5220914-AF1E-463F-8C11-FEF9D3A52BFC}" srcOrd="1" destOrd="0" presId="urn:microsoft.com/office/officeart/2005/8/layout/process1"/>
    <dgm:cxn modelId="{C4456AF0-40A2-46D3-9581-E8CBCC77C3D7}" type="presParOf" srcId="{D5220914-AF1E-463F-8C11-FEF9D3A52BFC}" destId="{6570BDB6-E349-4370-B7FD-1CF9E5D197A5}" srcOrd="0" destOrd="0" presId="urn:microsoft.com/office/officeart/2005/8/layout/process1"/>
    <dgm:cxn modelId="{84D0C396-C3FD-42B9-A998-76CAC333CB70}" type="presParOf" srcId="{3CE9DECD-92A0-462D-BB09-779059BF3CC4}" destId="{89B2978F-AE30-46EC-8DCD-CCD4A1C5F29C}" srcOrd="2" destOrd="0" presId="urn:microsoft.com/office/officeart/2005/8/layout/process1"/>
    <dgm:cxn modelId="{215C08D5-6D63-4C2D-BD39-B526CF07F7D2}" type="presParOf" srcId="{3CE9DECD-92A0-462D-BB09-779059BF3CC4}" destId="{45732FB4-3981-4296-8972-CD5BCF5CD901}" srcOrd="3" destOrd="0" presId="urn:microsoft.com/office/officeart/2005/8/layout/process1"/>
    <dgm:cxn modelId="{2C8A64EC-7DA4-4A72-BA8C-83969DF9EFE5}" type="presParOf" srcId="{45732FB4-3981-4296-8972-CD5BCF5CD901}" destId="{FDC9058C-F404-45D9-8583-EF47216E0929}" srcOrd="0" destOrd="0" presId="urn:microsoft.com/office/officeart/2005/8/layout/process1"/>
    <dgm:cxn modelId="{A603AD20-8A60-4FFB-973C-E0CE66740557}" type="presParOf" srcId="{3CE9DECD-92A0-462D-BB09-779059BF3CC4}" destId="{1140106A-5493-4816-B227-E662EB54D290}" srcOrd="4" destOrd="0" presId="urn:microsoft.com/office/officeart/2005/8/layout/process1"/>
    <dgm:cxn modelId="{55B0A1F7-D84E-466F-B216-E4D0FFDCE386}" type="presParOf" srcId="{3CE9DECD-92A0-462D-BB09-779059BF3CC4}" destId="{CA3D0CF9-8008-490F-934C-EF9C0442E4E2}" srcOrd="5" destOrd="0" presId="urn:microsoft.com/office/officeart/2005/8/layout/process1"/>
    <dgm:cxn modelId="{5C0805B6-6A7E-4DEB-8763-CDB6247523BF}" type="presParOf" srcId="{CA3D0CF9-8008-490F-934C-EF9C0442E4E2}" destId="{18CFEBF9-0DB7-4377-B0B4-E4A1F7C1B048}" srcOrd="0" destOrd="0" presId="urn:microsoft.com/office/officeart/2005/8/layout/process1"/>
    <dgm:cxn modelId="{9490B4C0-2644-4B15-8D29-033AE5BA70AE}" type="presParOf" srcId="{3CE9DECD-92A0-462D-BB09-779059BF3CC4}" destId="{CD810DAE-ED40-48D4-BF55-00FA40B25382}" srcOrd="6" destOrd="0" presId="urn:microsoft.com/office/officeart/2005/8/layout/process1"/>
    <dgm:cxn modelId="{122E03B6-ECAD-4ED1-B155-EF677257E671}" type="presParOf" srcId="{3CE9DECD-92A0-462D-BB09-779059BF3CC4}" destId="{36D69A2D-91B1-4EFB-9CAF-68B76A6F0993}" srcOrd="7" destOrd="0" presId="urn:microsoft.com/office/officeart/2005/8/layout/process1"/>
    <dgm:cxn modelId="{5AB78C36-345E-4AEF-989C-4FA0D8420C7A}" type="presParOf" srcId="{36D69A2D-91B1-4EFB-9CAF-68B76A6F0993}" destId="{E7E1F172-C047-45A6-B9C4-AE7C892B1A94}" srcOrd="0" destOrd="0" presId="urn:microsoft.com/office/officeart/2005/8/layout/process1"/>
    <dgm:cxn modelId="{6CC3D06D-8570-4D4B-9713-E7D36D05173B}" type="presParOf" srcId="{3CE9DECD-92A0-462D-BB09-779059BF3CC4}" destId="{5CA52D3B-0715-4F44-975B-A0DDD942624A}" srcOrd="8" destOrd="0" presId="urn:microsoft.com/office/officeart/2005/8/layout/process1"/>
    <dgm:cxn modelId="{D5A924EF-ED2E-49CA-AB62-03BD40F0CCC7}" type="presParOf" srcId="{3CE9DECD-92A0-462D-BB09-779059BF3CC4}" destId="{8A171394-1161-41DE-AC1A-0A36786BFE08}" srcOrd="9" destOrd="0" presId="urn:microsoft.com/office/officeart/2005/8/layout/process1"/>
    <dgm:cxn modelId="{29751B50-1F8E-4FA5-85B9-7EBDE472F3E6}" type="presParOf" srcId="{8A171394-1161-41DE-AC1A-0A36786BFE08}" destId="{68B2A5A2-82F8-43F0-A93B-C68D11849026}" srcOrd="0" destOrd="0" presId="urn:microsoft.com/office/officeart/2005/8/layout/process1"/>
    <dgm:cxn modelId="{8B3831D8-29F3-4EDB-ADE3-0F10206A351A}" type="presParOf" srcId="{3CE9DECD-92A0-462D-BB09-779059BF3CC4}" destId="{C9F661F1-CF05-4AF0-A3D5-0C74006AA0A1}" srcOrd="10" destOrd="0" presId="urn:microsoft.com/office/officeart/2005/8/layout/process1"/>
    <dgm:cxn modelId="{CBA8CFC2-CFC3-4F43-9AA5-7B6B3C5F92BA}" type="presParOf" srcId="{3CE9DECD-92A0-462D-BB09-779059BF3CC4}" destId="{C3A08870-203C-4C39-84F8-3D6AB1F9544D}" srcOrd="11" destOrd="0" presId="urn:microsoft.com/office/officeart/2005/8/layout/process1"/>
    <dgm:cxn modelId="{77A204B3-4E67-4F1B-BB15-DA65E253811C}" type="presParOf" srcId="{C3A08870-203C-4C39-84F8-3D6AB1F9544D}" destId="{7C92075C-110E-4B9D-812D-778C8BF82CB4}" srcOrd="0" destOrd="0" presId="urn:microsoft.com/office/officeart/2005/8/layout/process1"/>
    <dgm:cxn modelId="{98757298-00D8-47C4-8F1B-C8D70C3D69A6}" type="presParOf" srcId="{3CE9DECD-92A0-462D-BB09-779059BF3CC4}" destId="{6B148F20-90E8-4B12-B5DC-1CABA07627E9}" srcOrd="12" destOrd="0" presId="urn:microsoft.com/office/officeart/2005/8/layout/process1"/>
    <dgm:cxn modelId="{C6132DE3-07D9-4C11-86F8-0DA8ECF86935}" type="presParOf" srcId="{3CE9DECD-92A0-462D-BB09-779059BF3CC4}" destId="{267BEE7C-0E9F-43B4-A373-FB771A15037F}" srcOrd="13" destOrd="0" presId="urn:microsoft.com/office/officeart/2005/8/layout/process1"/>
    <dgm:cxn modelId="{7E987247-EA89-4E0F-A9A6-4BE983E538DF}" type="presParOf" srcId="{267BEE7C-0E9F-43B4-A373-FB771A15037F}" destId="{B31EEAF1-BE37-486E-AF63-854931179DCB}" srcOrd="0" destOrd="0" presId="urn:microsoft.com/office/officeart/2005/8/layout/process1"/>
    <dgm:cxn modelId="{0590BD71-3186-4F2B-B364-919C433DC3C4}" type="presParOf" srcId="{3CE9DECD-92A0-462D-BB09-779059BF3CC4}" destId="{F3843064-8E21-430D-B35F-D61234C9433E}"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28802-D19D-441A-8ED1-6D73B31DDC5E}">
      <dsp:nvSpPr>
        <dsp:cNvPr id="0" name=""/>
        <dsp:cNvSpPr/>
      </dsp:nvSpPr>
      <dsp:spPr>
        <a:xfrm>
          <a:off x="5918" y="0"/>
          <a:ext cx="1009881" cy="15193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baseline="-25000" dirty="0"/>
            <a:t>MEP</a:t>
          </a:r>
          <a:r>
            <a:rPr lang="en-US" sz="1800" kern="1200" baseline="-25000" dirty="0"/>
            <a:t> </a:t>
          </a:r>
        </a:p>
        <a:p>
          <a:pPr marL="0" lvl="0" indent="0" algn="ctr" defTabSz="1066800">
            <a:lnSpc>
              <a:spcPct val="90000"/>
            </a:lnSpc>
            <a:spcBef>
              <a:spcPct val="0"/>
            </a:spcBef>
            <a:spcAft>
              <a:spcPts val="0"/>
            </a:spcAft>
            <a:buNone/>
          </a:pPr>
          <a:r>
            <a:rPr lang="en-US" sz="1800" kern="1200" baseline="-25000" dirty="0"/>
            <a:t>Identifies Student</a:t>
          </a:r>
        </a:p>
      </dsp:txBody>
      <dsp:txXfrm>
        <a:off x="35496" y="29578"/>
        <a:ext cx="950725" cy="1460224"/>
      </dsp:txXfrm>
    </dsp:sp>
    <dsp:sp modelId="{D5220914-AF1E-463F-8C11-FEF9D3A52BFC}">
      <dsp:nvSpPr>
        <dsp:cNvPr id="0" name=""/>
        <dsp:cNvSpPr/>
      </dsp:nvSpPr>
      <dsp:spPr>
        <a:xfrm>
          <a:off x="1046762" y="634464"/>
          <a:ext cx="383035" cy="25045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baseline="-25000" dirty="0"/>
        </a:p>
      </dsp:txBody>
      <dsp:txXfrm>
        <a:off x="1046762" y="684554"/>
        <a:ext cx="307900" cy="150270"/>
      </dsp:txXfrm>
    </dsp:sp>
    <dsp:sp modelId="{89B2978F-AE30-46EC-8DCD-CCD4A1C5F29C}">
      <dsp:nvSpPr>
        <dsp:cNvPr id="0" name=""/>
        <dsp:cNvSpPr/>
      </dsp:nvSpPr>
      <dsp:spPr>
        <a:xfrm>
          <a:off x="1447800" y="0"/>
          <a:ext cx="1009881" cy="15193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baseline="-25000" dirty="0"/>
            <a:t>MEP</a:t>
          </a:r>
          <a:r>
            <a:rPr lang="en-US" sz="1500" kern="1200" baseline="-25000" dirty="0"/>
            <a:t> </a:t>
          </a:r>
          <a:br>
            <a:rPr lang="en-US" sz="1500" kern="1200" baseline="-25000" dirty="0"/>
          </a:br>
          <a:r>
            <a:rPr lang="en-US" sz="1500" kern="1200" baseline="-25000" dirty="0"/>
            <a:t>Coordinates Entrance Test with </a:t>
          </a:r>
          <a:r>
            <a:rPr lang="en-US" sz="2400" b="1" kern="1200" baseline="-25000" dirty="0"/>
            <a:t>HEP</a:t>
          </a:r>
          <a:endParaRPr lang="en-US" sz="1500" b="1" kern="1200" baseline="-25000" dirty="0"/>
        </a:p>
      </dsp:txBody>
      <dsp:txXfrm>
        <a:off x="1477378" y="29578"/>
        <a:ext cx="950725" cy="1460224"/>
      </dsp:txXfrm>
    </dsp:sp>
    <dsp:sp modelId="{45732FB4-3981-4296-8972-CD5BCF5CD901}">
      <dsp:nvSpPr>
        <dsp:cNvPr id="0" name=""/>
        <dsp:cNvSpPr/>
      </dsp:nvSpPr>
      <dsp:spPr>
        <a:xfrm rot="21589937">
          <a:off x="2509882" y="677504"/>
          <a:ext cx="384845" cy="2504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baseline="-25000" dirty="0"/>
        </a:p>
      </dsp:txBody>
      <dsp:txXfrm>
        <a:off x="2509882" y="727704"/>
        <a:ext cx="309710" cy="150270"/>
      </dsp:txXfrm>
    </dsp:sp>
    <dsp:sp modelId="{1140106A-5493-4816-B227-E662EB54D290}">
      <dsp:nvSpPr>
        <dsp:cNvPr id="0" name=""/>
        <dsp:cNvSpPr/>
      </dsp:nvSpPr>
      <dsp:spPr>
        <a:xfrm>
          <a:off x="2885959" y="1969045"/>
          <a:ext cx="1009881" cy="15193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b="1" kern="1200" baseline="-25000" dirty="0"/>
            <a:t>MEP</a:t>
          </a:r>
          <a:r>
            <a:rPr lang="en-US" sz="1800" kern="1200" baseline="-25000" dirty="0"/>
            <a:t> </a:t>
          </a:r>
        </a:p>
        <a:p>
          <a:pPr marL="0" lvl="0" indent="0" algn="ctr" defTabSz="1066800">
            <a:lnSpc>
              <a:spcPct val="100000"/>
            </a:lnSpc>
            <a:spcBef>
              <a:spcPct val="0"/>
            </a:spcBef>
            <a:spcAft>
              <a:spcPts val="0"/>
            </a:spcAft>
            <a:buNone/>
          </a:pPr>
          <a:r>
            <a:rPr lang="en-US" sz="1600" kern="1200" baseline="-25000" dirty="0"/>
            <a:t>Administers Entrance Test locally</a:t>
          </a:r>
          <a:endParaRPr lang="en-US" sz="1800" kern="1200" dirty="0"/>
        </a:p>
      </dsp:txBody>
      <dsp:txXfrm>
        <a:off x="2915537" y="1998623"/>
        <a:ext cx="950725" cy="1460224"/>
      </dsp:txXfrm>
    </dsp:sp>
    <dsp:sp modelId="{CA3D0CF9-8008-490F-934C-EF9C0442E4E2}">
      <dsp:nvSpPr>
        <dsp:cNvPr id="0" name=""/>
        <dsp:cNvSpPr/>
      </dsp:nvSpPr>
      <dsp:spPr>
        <a:xfrm rot="5400001" flipV="1">
          <a:off x="3282571" y="1612242"/>
          <a:ext cx="216656" cy="2504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vert270"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315070" y="1629834"/>
        <a:ext cx="151659" cy="150270"/>
      </dsp:txXfrm>
    </dsp:sp>
    <dsp:sp modelId="{CD810DAE-ED40-48D4-BF55-00FA40B25382}">
      <dsp:nvSpPr>
        <dsp:cNvPr id="0" name=""/>
        <dsp:cNvSpPr/>
      </dsp:nvSpPr>
      <dsp:spPr>
        <a:xfrm>
          <a:off x="2885959" y="0"/>
          <a:ext cx="1009881" cy="15193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baseline="-25000" dirty="0"/>
            <a:t>HEP</a:t>
          </a:r>
          <a:r>
            <a:rPr lang="en-US" sz="1600" kern="1200" baseline="-25000" dirty="0"/>
            <a:t> </a:t>
          </a:r>
        </a:p>
        <a:p>
          <a:pPr marL="0" lvl="0" indent="0" algn="ctr" defTabSz="1066800">
            <a:lnSpc>
              <a:spcPct val="90000"/>
            </a:lnSpc>
            <a:spcBef>
              <a:spcPct val="0"/>
            </a:spcBef>
            <a:spcAft>
              <a:spcPts val="0"/>
            </a:spcAft>
            <a:buNone/>
          </a:pPr>
          <a:r>
            <a:rPr lang="en-US" sz="1600" kern="1200" baseline="-25000" dirty="0"/>
            <a:t>Administers Entrance Test in Raleigh</a:t>
          </a:r>
        </a:p>
      </dsp:txBody>
      <dsp:txXfrm>
        <a:off x="2915537" y="29578"/>
        <a:ext cx="950725" cy="1460224"/>
      </dsp:txXfrm>
    </dsp:sp>
    <dsp:sp modelId="{36D69A2D-91B1-4EFB-9CAF-68B76A6F0993}">
      <dsp:nvSpPr>
        <dsp:cNvPr id="0" name=""/>
        <dsp:cNvSpPr/>
      </dsp:nvSpPr>
      <dsp:spPr>
        <a:xfrm>
          <a:off x="3956280" y="635626"/>
          <a:ext cx="261619" cy="24812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baseline="-25000" dirty="0"/>
        </a:p>
      </dsp:txBody>
      <dsp:txXfrm>
        <a:off x="3956280" y="685252"/>
        <a:ext cx="187181" cy="148876"/>
      </dsp:txXfrm>
    </dsp:sp>
    <dsp:sp modelId="{5CA52D3B-0715-4F44-975B-A0DDD942624A}">
      <dsp:nvSpPr>
        <dsp:cNvPr id="0" name=""/>
        <dsp:cNvSpPr/>
      </dsp:nvSpPr>
      <dsp:spPr>
        <a:xfrm>
          <a:off x="4267200" y="0"/>
          <a:ext cx="1009881" cy="151938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baseline="-25000" dirty="0"/>
            <a:t>HEP</a:t>
          </a:r>
          <a:endParaRPr lang="en-US" sz="2000" b="1" kern="1200" baseline="-25000" dirty="0"/>
        </a:p>
        <a:p>
          <a:pPr marL="0" lvl="0" indent="0" algn="ctr" defTabSz="1066800">
            <a:lnSpc>
              <a:spcPct val="90000"/>
            </a:lnSpc>
            <a:spcBef>
              <a:spcPct val="0"/>
            </a:spcBef>
            <a:spcAft>
              <a:spcPts val="0"/>
            </a:spcAft>
            <a:buNone/>
          </a:pPr>
          <a:r>
            <a:rPr lang="en-US" sz="1600" kern="1200" baseline="-25000" dirty="0"/>
            <a:t>Processes Student Application</a:t>
          </a:r>
        </a:p>
      </dsp:txBody>
      <dsp:txXfrm>
        <a:off x="4296778" y="29578"/>
        <a:ext cx="950725" cy="1460224"/>
      </dsp:txXfrm>
    </dsp:sp>
    <dsp:sp modelId="{8A171394-1161-41DE-AC1A-0A36786BFE08}">
      <dsp:nvSpPr>
        <dsp:cNvPr id="0" name=""/>
        <dsp:cNvSpPr/>
      </dsp:nvSpPr>
      <dsp:spPr>
        <a:xfrm>
          <a:off x="5386561" y="635626"/>
          <a:ext cx="232097" cy="24812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baseline="-25000"/>
        </a:p>
      </dsp:txBody>
      <dsp:txXfrm>
        <a:off x="5386561" y="685252"/>
        <a:ext cx="162468" cy="148876"/>
      </dsp:txXfrm>
    </dsp:sp>
    <dsp:sp modelId="{C9F661F1-CF05-4AF0-A3D5-0C74006AA0A1}">
      <dsp:nvSpPr>
        <dsp:cNvPr id="0" name=""/>
        <dsp:cNvSpPr/>
      </dsp:nvSpPr>
      <dsp:spPr>
        <a:xfrm>
          <a:off x="5715000" y="0"/>
          <a:ext cx="1009881" cy="15193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25000" dirty="0"/>
            <a:t>MEP</a:t>
          </a:r>
          <a:endParaRPr lang="en-US" sz="1800" b="1" kern="1200" baseline="-25000" dirty="0"/>
        </a:p>
        <a:p>
          <a:pPr marL="0" lvl="0" indent="0" algn="ctr" defTabSz="1066800">
            <a:lnSpc>
              <a:spcPct val="90000"/>
            </a:lnSpc>
            <a:spcBef>
              <a:spcPct val="0"/>
            </a:spcBef>
            <a:spcAft>
              <a:spcPct val="35000"/>
            </a:spcAft>
            <a:buNone/>
          </a:pPr>
          <a:r>
            <a:rPr lang="en-US" sz="1600" kern="1200" baseline="-25000" dirty="0"/>
            <a:t>Attends Orientation with student</a:t>
          </a:r>
          <a:endParaRPr lang="en-US" sz="1600" kern="1200" dirty="0"/>
        </a:p>
      </dsp:txBody>
      <dsp:txXfrm>
        <a:off x="5744578" y="29578"/>
        <a:ext cx="950725" cy="1460224"/>
      </dsp:txXfrm>
    </dsp:sp>
    <dsp:sp modelId="{C3A08870-203C-4C39-84F8-3D6AB1F9544D}">
      <dsp:nvSpPr>
        <dsp:cNvPr id="0" name=""/>
        <dsp:cNvSpPr/>
      </dsp:nvSpPr>
      <dsp:spPr>
        <a:xfrm>
          <a:off x="6848591" y="635626"/>
          <a:ext cx="262263" cy="2481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848591" y="685252"/>
        <a:ext cx="187825" cy="148876"/>
      </dsp:txXfrm>
    </dsp:sp>
    <dsp:sp modelId="{6B148F20-90E8-4B12-B5DC-1CABA07627E9}">
      <dsp:nvSpPr>
        <dsp:cNvPr id="0" name=""/>
        <dsp:cNvSpPr/>
      </dsp:nvSpPr>
      <dsp:spPr>
        <a:xfrm>
          <a:off x="7219718" y="0"/>
          <a:ext cx="1009881" cy="15193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HEP</a:t>
          </a:r>
        </a:p>
        <a:p>
          <a:pPr marL="0" lvl="0" indent="0" algn="ctr" defTabSz="1066800">
            <a:lnSpc>
              <a:spcPct val="90000"/>
            </a:lnSpc>
            <a:spcBef>
              <a:spcPct val="0"/>
            </a:spcBef>
            <a:spcAft>
              <a:spcPct val="35000"/>
            </a:spcAft>
            <a:buNone/>
          </a:pPr>
          <a:r>
            <a:rPr lang="en-US" sz="1200" b="0" kern="1200" dirty="0"/>
            <a:t>Conducts class</a:t>
          </a:r>
          <a:endParaRPr lang="en-US" sz="1600" b="0" kern="1200" dirty="0"/>
        </a:p>
      </dsp:txBody>
      <dsp:txXfrm>
        <a:off x="7249296" y="29578"/>
        <a:ext cx="950725" cy="1460224"/>
      </dsp:txXfrm>
    </dsp:sp>
    <dsp:sp modelId="{267BEE7C-0E9F-43B4-A373-FB771A15037F}">
      <dsp:nvSpPr>
        <dsp:cNvPr id="0" name=""/>
        <dsp:cNvSpPr/>
      </dsp:nvSpPr>
      <dsp:spPr>
        <a:xfrm rot="5400000">
          <a:off x="7566982" y="1700584"/>
          <a:ext cx="315354" cy="25045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7604550" y="1713107"/>
        <a:ext cx="240219" cy="150270"/>
      </dsp:txXfrm>
    </dsp:sp>
    <dsp:sp modelId="{F3843064-8E21-430D-B35F-D61234C9433E}">
      <dsp:nvSpPr>
        <dsp:cNvPr id="0" name=""/>
        <dsp:cNvSpPr/>
      </dsp:nvSpPr>
      <dsp:spPr>
        <a:xfrm>
          <a:off x="7219718" y="2114388"/>
          <a:ext cx="1009881" cy="2152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b="1" kern="1200" baseline="-25000" dirty="0"/>
            <a:t>MEP</a:t>
          </a:r>
          <a:r>
            <a:rPr lang="en-US" sz="2400" kern="1200" baseline="-25000" dirty="0"/>
            <a:t> </a:t>
          </a:r>
        </a:p>
        <a:p>
          <a:pPr marL="0" lvl="0" indent="0" algn="ctr" defTabSz="1066800">
            <a:lnSpc>
              <a:spcPct val="100000"/>
            </a:lnSpc>
            <a:spcBef>
              <a:spcPct val="0"/>
            </a:spcBef>
            <a:spcAft>
              <a:spcPts val="0"/>
            </a:spcAft>
            <a:buNone/>
          </a:pPr>
          <a:r>
            <a:rPr lang="en-US" sz="1400" kern="1200" baseline="-25000" dirty="0"/>
            <a:t>Provides support with weekly contact and/or tutoring</a:t>
          </a:r>
          <a:endParaRPr lang="en-US" sz="1400" kern="1200" dirty="0"/>
        </a:p>
      </dsp:txBody>
      <dsp:txXfrm>
        <a:off x="7249296" y="2143966"/>
        <a:ext cx="950725" cy="20936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7177" tIns="48589" rIns="97177" bIns="48589" rtlCol="0"/>
          <a:lstStyle>
            <a:lvl1pPr algn="l" eaLnBrk="1" fontAlgn="auto" hangingPunct="1">
              <a:spcBef>
                <a:spcPts val="0"/>
              </a:spcBef>
              <a:spcAft>
                <a:spcPts val="0"/>
              </a:spcAft>
              <a:defRPr sz="1300">
                <a:latin typeface="+mn-lt"/>
                <a:cs typeface="+mn-cs"/>
              </a:defRPr>
            </a:lvl1pPr>
          </a:lstStyle>
          <a:p>
            <a:pPr>
              <a:defRPr/>
            </a:pPr>
            <a:r>
              <a:rPr lang="en-US"/>
              <a:t>HEP/MEP Collaboration</a:t>
            </a:r>
          </a:p>
        </p:txBody>
      </p:sp>
      <p:sp>
        <p:nvSpPr>
          <p:cNvPr id="3" name="Date Placeholder 2"/>
          <p:cNvSpPr>
            <a:spLocks noGrp="1"/>
          </p:cNvSpPr>
          <p:nvPr>
            <p:ph type="dt" sz="quarter" idx="1"/>
          </p:nvPr>
        </p:nvSpPr>
        <p:spPr>
          <a:xfrm>
            <a:off x="4142962" y="0"/>
            <a:ext cx="3170583" cy="480388"/>
          </a:xfrm>
          <a:prstGeom prst="rect">
            <a:avLst/>
          </a:prstGeom>
        </p:spPr>
        <p:txBody>
          <a:bodyPr vert="horz" lIns="97177" tIns="48589" rIns="97177" bIns="48589" rtlCol="0"/>
          <a:lstStyle>
            <a:lvl1pPr algn="r" eaLnBrk="1" fontAlgn="auto" hangingPunct="1">
              <a:spcBef>
                <a:spcPts val="0"/>
              </a:spcBef>
              <a:spcAft>
                <a:spcPts val="0"/>
              </a:spcAft>
              <a:defRPr sz="1300">
                <a:latin typeface="+mn-lt"/>
                <a:cs typeface="+mn-cs"/>
              </a:defRPr>
            </a:lvl1pPr>
          </a:lstStyle>
          <a:p>
            <a:pPr>
              <a:defRPr/>
            </a:pPr>
            <a:fld id="{6EF13270-737C-4748-B52D-A20013DAD692}" type="datetimeFigureOut">
              <a:rPr lang="en-US"/>
              <a:pPr>
                <a:defRPr/>
              </a:pPr>
              <a:t>4/28/19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7177" tIns="48589" rIns="97177" bIns="48589"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7177" tIns="48589" rIns="97177" bIns="48589" numCol="1" anchor="b" anchorCtr="0" compatLnSpc="1">
            <a:prstTxWarp prst="textNoShape">
              <a:avLst/>
            </a:prstTxWarp>
          </a:bodyPr>
          <a:lstStyle>
            <a:lvl1pPr algn="r" eaLnBrk="1" hangingPunct="1">
              <a:defRPr sz="1300"/>
            </a:lvl1pPr>
          </a:lstStyle>
          <a:p>
            <a:fld id="{3E7451F3-F32E-4B32-86E7-5B9DC0C9D395}" type="slidenum">
              <a:rPr lang="en-US" altLang="en-US"/>
              <a:pPr/>
              <a:t>‹#›</a:t>
            </a:fld>
            <a:endParaRPr lang="en-US" altLang="en-US"/>
          </a:p>
        </p:txBody>
      </p:sp>
    </p:spTree>
    <p:extLst>
      <p:ext uri="{BB962C8B-B14F-4D97-AF65-F5344CB8AC3E}">
        <p14:creationId xmlns:p14="http://schemas.microsoft.com/office/powerpoint/2010/main" val="12911741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7177" tIns="48589" rIns="97177" bIns="48589" rtlCol="0"/>
          <a:lstStyle>
            <a:lvl1pPr algn="l" eaLnBrk="1" fontAlgn="auto" hangingPunct="1">
              <a:spcBef>
                <a:spcPts val="0"/>
              </a:spcBef>
              <a:spcAft>
                <a:spcPts val="0"/>
              </a:spcAft>
              <a:defRPr sz="1300">
                <a:latin typeface="+mn-lt"/>
                <a:cs typeface="+mn-cs"/>
              </a:defRPr>
            </a:lvl1pPr>
          </a:lstStyle>
          <a:p>
            <a:pPr>
              <a:defRPr/>
            </a:pPr>
            <a:r>
              <a:rPr lang="en-US"/>
              <a:t>HEP/MEP Collaboration</a:t>
            </a:r>
          </a:p>
        </p:txBody>
      </p:sp>
      <p:sp>
        <p:nvSpPr>
          <p:cNvPr id="3" name="Date Placeholder 2"/>
          <p:cNvSpPr>
            <a:spLocks noGrp="1"/>
          </p:cNvSpPr>
          <p:nvPr>
            <p:ph type="dt" idx="1"/>
          </p:nvPr>
        </p:nvSpPr>
        <p:spPr>
          <a:xfrm>
            <a:off x="4142962" y="0"/>
            <a:ext cx="3170583" cy="480388"/>
          </a:xfrm>
          <a:prstGeom prst="rect">
            <a:avLst/>
          </a:prstGeom>
        </p:spPr>
        <p:txBody>
          <a:bodyPr vert="horz" lIns="97177" tIns="48589" rIns="97177" bIns="48589" rtlCol="0"/>
          <a:lstStyle>
            <a:lvl1pPr algn="r" eaLnBrk="1" fontAlgn="auto" hangingPunct="1">
              <a:spcBef>
                <a:spcPts val="0"/>
              </a:spcBef>
              <a:spcAft>
                <a:spcPts val="0"/>
              </a:spcAft>
              <a:defRPr sz="1300">
                <a:latin typeface="+mn-lt"/>
                <a:cs typeface="+mn-cs"/>
              </a:defRPr>
            </a:lvl1pPr>
          </a:lstStyle>
          <a:p>
            <a:pPr>
              <a:defRPr/>
            </a:pPr>
            <a:fld id="{8ACF9FFC-9D39-4DC9-9CFF-A5C0922CD716}" type="datetimeFigureOut">
              <a:rPr lang="en-US"/>
              <a:pPr>
                <a:defRPr/>
              </a:pPr>
              <a:t>4/28/19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177" tIns="48589" rIns="97177" bIns="48589" rtlCol="0" anchor="ctr"/>
          <a:lstStyle/>
          <a:p>
            <a:pPr lvl="0"/>
            <a:endParaRPr lang="en-US" noProof="0"/>
          </a:p>
        </p:txBody>
      </p:sp>
      <p:sp>
        <p:nvSpPr>
          <p:cNvPr id="5" name="Notes Placeholder 4"/>
          <p:cNvSpPr>
            <a:spLocks noGrp="1"/>
          </p:cNvSpPr>
          <p:nvPr>
            <p:ph type="body" sz="quarter" idx="3"/>
          </p:nvPr>
        </p:nvSpPr>
        <p:spPr>
          <a:xfrm>
            <a:off x="733840" y="4561226"/>
            <a:ext cx="5847522" cy="4320213"/>
          </a:xfrm>
          <a:prstGeom prst="rect">
            <a:avLst/>
          </a:prstGeom>
        </p:spPr>
        <p:txBody>
          <a:bodyPr vert="horz" lIns="97177" tIns="48589" rIns="97177" bIns="48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7177" tIns="48589" rIns="97177" bIns="48589"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7177" tIns="48589" rIns="97177" bIns="48589" numCol="1" anchor="b" anchorCtr="0" compatLnSpc="1">
            <a:prstTxWarp prst="textNoShape">
              <a:avLst/>
            </a:prstTxWarp>
          </a:bodyPr>
          <a:lstStyle>
            <a:lvl1pPr algn="r" eaLnBrk="1" hangingPunct="1">
              <a:defRPr sz="1300"/>
            </a:lvl1pPr>
          </a:lstStyle>
          <a:p>
            <a:fld id="{42366463-9563-457D-84A9-C99FFA6FCC70}" type="slidenum">
              <a:rPr lang="en-US" altLang="en-US"/>
              <a:pPr/>
              <a:t>‹#›</a:t>
            </a:fld>
            <a:endParaRPr lang="en-US" altLang="en-US"/>
          </a:p>
        </p:txBody>
      </p:sp>
    </p:spTree>
    <p:extLst>
      <p:ext uri="{BB962C8B-B14F-4D97-AF65-F5344CB8AC3E}">
        <p14:creationId xmlns:p14="http://schemas.microsoft.com/office/powerpoint/2010/main" val="158973769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5483" indent="-299702">
              <a:spcBef>
                <a:spcPct val="30000"/>
              </a:spcBef>
              <a:defRPr sz="1200">
                <a:solidFill>
                  <a:schemeClr val="tx1"/>
                </a:solidFill>
                <a:latin typeface="Calibri" panose="020F0502020204030204" pitchFamily="34" charset="0"/>
              </a:defRPr>
            </a:lvl2pPr>
            <a:lvl3pPr marL="1210335" indent="-238774">
              <a:spcBef>
                <a:spcPct val="30000"/>
              </a:spcBef>
              <a:defRPr sz="1200">
                <a:solidFill>
                  <a:schemeClr val="tx1"/>
                </a:solidFill>
                <a:latin typeface="Calibri" panose="020F0502020204030204" pitchFamily="34" charset="0"/>
              </a:defRPr>
            </a:lvl3pPr>
            <a:lvl4pPr marL="1696115" indent="-238774">
              <a:spcBef>
                <a:spcPct val="30000"/>
              </a:spcBef>
              <a:defRPr sz="1200">
                <a:solidFill>
                  <a:schemeClr val="tx1"/>
                </a:solidFill>
                <a:latin typeface="Calibri" panose="020F0502020204030204" pitchFamily="34" charset="0"/>
              </a:defRPr>
            </a:lvl4pPr>
            <a:lvl5pPr marL="2180249" indent="-238774">
              <a:spcBef>
                <a:spcPct val="30000"/>
              </a:spcBef>
              <a:defRPr sz="1200">
                <a:solidFill>
                  <a:schemeClr val="tx1"/>
                </a:solidFill>
                <a:latin typeface="Calibri" panose="020F0502020204030204" pitchFamily="34" charset="0"/>
              </a:defRPr>
            </a:lvl5pPr>
            <a:lvl6pPr marL="2654503" indent="-238774" eaLnBrk="0" fontAlgn="base" hangingPunct="0">
              <a:spcBef>
                <a:spcPct val="30000"/>
              </a:spcBef>
              <a:spcAft>
                <a:spcPct val="0"/>
              </a:spcAft>
              <a:defRPr sz="1200">
                <a:solidFill>
                  <a:schemeClr val="tx1"/>
                </a:solidFill>
                <a:latin typeface="Calibri" panose="020F0502020204030204" pitchFamily="34" charset="0"/>
              </a:defRPr>
            </a:lvl6pPr>
            <a:lvl7pPr marL="3128756" indent="-238774" eaLnBrk="0" fontAlgn="base" hangingPunct="0">
              <a:spcBef>
                <a:spcPct val="30000"/>
              </a:spcBef>
              <a:spcAft>
                <a:spcPct val="0"/>
              </a:spcAft>
              <a:defRPr sz="1200">
                <a:solidFill>
                  <a:schemeClr val="tx1"/>
                </a:solidFill>
                <a:latin typeface="Calibri" panose="020F0502020204030204" pitchFamily="34" charset="0"/>
              </a:defRPr>
            </a:lvl7pPr>
            <a:lvl8pPr marL="3603010" indent="-238774" eaLnBrk="0" fontAlgn="base" hangingPunct="0">
              <a:spcBef>
                <a:spcPct val="30000"/>
              </a:spcBef>
              <a:spcAft>
                <a:spcPct val="0"/>
              </a:spcAft>
              <a:defRPr sz="1200">
                <a:solidFill>
                  <a:schemeClr val="tx1"/>
                </a:solidFill>
                <a:latin typeface="Calibri" panose="020F0502020204030204" pitchFamily="34" charset="0"/>
              </a:defRPr>
            </a:lvl8pPr>
            <a:lvl9pPr marL="4077263" indent="-23877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3C7F74-4A68-4008-910E-6D92C2C711BA}" type="slidenum">
              <a:rPr lang="en-US" altLang="en-US" sz="1300">
                <a:latin typeface="Arial" panose="020B0604020202020204" pitchFamily="34" charset="0"/>
              </a:rPr>
              <a:pPr>
                <a:spcBef>
                  <a:spcPct val="0"/>
                </a:spcBef>
              </a:pPr>
              <a:t>1</a:t>
            </a:fld>
            <a:endParaRPr lang="en-US" altLang="en-US" sz="1300">
              <a:latin typeface="Arial" panose="020B0604020202020204" pitchFamily="34"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2" name="Date Placeholder 1"/>
          <p:cNvSpPr>
            <a:spLocks noGrp="1"/>
          </p:cNvSpPr>
          <p:nvPr>
            <p:ph type="dt" sz="quarter" idx="1"/>
          </p:nvPr>
        </p:nvSpPr>
        <p:spPr/>
        <p:txBody>
          <a:bodyPr/>
          <a:lstStyle/>
          <a:p>
            <a:pPr>
              <a:defRPr/>
            </a:pPr>
            <a:fld id="{35C9173B-B0A6-4058-AA98-3C8BFBB3F7D6}" type="datetime1">
              <a:rPr lang="en-US"/>
              <a:pPr>
                <a:defRPr/>
              </a:pPr>
              <a:t>4/28/19</a:t>
            </a:fld>
            <a:endParaRPr lang="en-US" dirty="0"/>
          </a:p>
        </p:txBody>
      </p:sp>
    </p:spTree>
    <p:extLst>
      <p:ext uri="{BB962C8B-B14F-4D97-AF65-F5344CB8AC3E}">
        <p14:creationId xmlns:p14="http://schemas.microsoft.com/office/powerpoint/2010/main" val="40210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16770" indent="-312876">
              <a:spcBef>
                <a:spcPct val="30000"/>
              </a:spcBef>
              <a:defRPr sz="1200">
                <a:solidFill>
                  <a:schemeClr val="tx1"/>
                </a:solidFill>
                <a:latin typeface="Calibri" pitchFamily="34" charset="0"/>
              </a:defRPr>
            </a:lvl2pPr>
            <a:lvl3pPr marL="1258089" indent="-250300">
              <a:spcBef>
                <a:spcPct val="30000"/>
              </a:spcBef>
              <a:defRPr sz="1200">
                <a:solidFill>
                  <a:schemeClr val="tx1"/>
                </a:solidFill>
                <a:latin typeface="Calibri" pitchFamily="34" charset="0"/>
              </a:defRPr>
            </a:lvl3pPr>
            <a:lvl4pPr marL="1761984" indent="-250300">
              <a:spcBef>
                <a:spcPct val="30000"/>
              </a:spcBef>
              <a:defRPr sz="1200">
                <a:solidFill>
                  <a:schemeClr val="tx1"/>
                </a:solidFill>
                <a:latin typeface="Calibri" pitchFamily="34" charset="0"/>
              </a:defRPr>
            </a:lvl4pPr>
            <a:lvl5pPr marL="2265878" indent="-250300">
              <a:spcBef>
                <a:spcPct val="30000"/>
              </a:spcBef>
              <a:defRPr sz="1200">
                <a:solidFill>
                  <a:schemeClr val="tx1"/>
                </a:solidFill>
                <a:latin typeface="Calibri" pitchFamily="34" charset="0"/>
              </a:defRPr>
            </a:lvl5pPr>
            <a:lvl6pPr marL="2740132" indent="-250300" eaLnBrk="0" fontAlgn="base" hangingPunct="0">
              <a:spcBef>
                <a:spcPct val="30000"/>
              </a:spcBef>
              <a:spcAft>
                <a:spcPct val="0"/>
              </a:spcAft>
              <a:defRPr sz="1200">
                <a:solidFill>
                  <a:schemeClr val="tx1"/>
                </a:solidFill>
                <a:latin typeface="Calibri" pitchFamily="34" charset="0"/>
              </a:defRPr>
            </a:lvl6pPr>
            <a:lvl7pPr marL="3214385" indent="-250300" eaLnBrk="0" fontAlgn="base" hangingPunct="0">
              <a:spcBef>
                <a:spcPct val="30000"/>
              </a:spcBef>
              <a:spcAft>
                <a:spcPct val="0"/>
              </a:spcAft>
              <a:defRPr sz="1200">
                <a:solidFill>
                  <a:schemeClr val="tx1"/>
                </a:solidFill>
                <a:latin typeface="Calibri" pitchFamily="34" charset="0"/>
              </a:defRPr>
            </a:lvl7pPr>
            <a:lvl8pPr marL="3688639" indent="-250300" eaLnBrk="0" fontAlgn="base" hangingPunct="0">
              <a:spcBef>
                <a:spcPct val="30000"/>
              </a:spcBef>
              <a:spcAft>
                <a:spcPct val="0"/>
              </a:spcAft>
              <a:defRPr sz="1200">
                <a:solidFill>
                  <a:schemeClr val="tx1"/>
                </a:solidFill>
                <a:latin typeface="Calibri" pitchFamily="34" charset="0"/>
              </a:defRPr>
            </a:lvl8pPr>
            <a:lvl9pPr marL="4162892" indent="-250300" eaLnBrk="0" fontAlgn="base" hangingPunct="0">
              <a:spcBef>
                <a:spcPct val="30000"/>
              </a:spcBef>
              <a:spcAft>
                <a:spcPct val="0"/>
              </a:spcAft>
              <a:defRPr sz="1200">
                <a:solidFill>
                  <a:schemeClr val="tx1"/>
                </a:solidFill>
                <a:latin typeface="Calibri" pitchFamily="34" charset="0"/>
              </a:defRPr>
            </a:lvl9pPr>
          </a:lstStyle>
          <a:p>
            <a:pPr>
              <a:spcBef>
                <a:spcPct val="0"/>
              </a:spcBef>
            </a:pPr>
            <a:fld id="{37DCBFD3-5B79-49C7-8E7B-C4EF6B2671CF}" type="slidenum">
              <a:rPr lang="en-US" altLang="en-US" sz="1300">
                <a:latin typeface="Arial" charset="0"/>
              </a:rPr>
              <a:pPr>
                <a:spcBef>
                  <a:spcPct val="0"/>
                </a:spcBef>
              </a:pPr>
              <a:t>10</a:t>
            </a:fld>
            <a:endParaRPr lang="en-US" altLang="en-US" sz="1300">
              <a:latin typeface="Arial"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377808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16770" indent="-312876">
              <a:spcBef>
                <a:spcPct val="30000"/>
              </a:spcBef>
              <a:defRPr sz="1200">
                <a:solidFill>
                  <a:schemeClr val="tx1"/>
                </a:solidFill>
                <a:latin typeface="Calibri" pitchFamily="34" charset="0"/>
              </a:defRPr>
            </a:lvl2pPr>
            <a:lvl3pPr marL="1258089" indent="-250300">
              <a:spcBef>
                <a:spcPct val="30000"/>
              </a:spcBef>
              <a:defRPr sz="1200">
                <a:solidFill>
                  <a:schemeClr val="tx1"/>
                </a:solidFill>
                <a:latin typeface="Calibri" pitchFamily="34" charset="0"/>
              </a:defRPr>
            </a:lvl3pPr>
            <a:lvl4pPr marL="1761984" indent="-250300">
              <a:spcBef>
                <a:spcPct val="30000"/>
              </a:spcBef>
              <a:defRPr sz="1200">
                <a:solidFill>
                  <a:schemeClr val="tx1"/>
                </a:solidFill>
                <a:latin typeface="Calibri" pitchFamily="34" charset="0"/>
              </a:defRPr>
            </a:lvl4pPr>
            <a:lvl5pPr marL="2265878" indent="-250300">
              <a:spcBef>
                <a:spcPct val="30000"/>
              </a:spcBef>
              <a:defRPr sz="1200">
                <a:solidFill>
                  <a:schemeClr val="tx1"/>
                </a:solidFill>
                <a:latin typeface="Calibri" pitchFamily="34" charset="0"/>
              </a:defRPr>
            </a:lvl5pPr>
            <a:lvl6pPr marL="2740132" indent="-250300" eaLnBrk="0" fontAlgn="base" hangingPunct="0">
              <a:spcBef>
                <a:spcPct val="30000"/>
              </a:spcBef>
              <a:spcAft>
                <a:spcPct val="0"/>
              </a:spcAft>
              <a:defRPr sz="1200">
                <a:solidFill>
                  <a:schemeClr val="tx1"/>
                </a:solidFill>
                <a:latin typeface="Calibri" pitchFamily="34" charset="0"/>
              </a:defRPr>
            </a:lvl6pPr>
            <a:lvl7pPr marL="3214385" indent="-250300" eaLnBrk="0" fontAlgn="base" hangingPunct="0">
              <a:spcBef>
                <a:spcPct val="30000"/>
              </a:spcBef>
              <a:spcAft>
                <a:spcPct val="0"/>
              </a:spcAft>
              <a:defRPr sz="1200">
                <a:solidFill>
                  <a:schemeClr val="tx1"/>
                </a:solidFill>
                <a:latin typeface="Calibri" pitchFamily="34" charset="0"/>
              </a:defRPr>
            </a:lvl7pPr>
            <a:lvl8pPr marL="3688639" indent="-250300" eaLnBrk="0" fontAlgn="base" hangingPunct="0">
              <a:spcBef>
                <a:spcPct val="30000"/>
              </a:spcBef>
              <a:spcAft>
                <a:spcPct val="0"/>
              </a:spcAft>
              <a:defRPr sz="1200">
                <a:solidFill>
                  <a:schemeClr val="tx1"/>
                </a:solidFill>
                <a:latin typeface="Calibri" pitchFamily="34" charset="0"/>
              </a:defRPr>
            </a:lvl8pPr>
            <a:lvl9pPr marL="4162892" indent="-250300" eaLnBrk="0" fontAlgn="base" hangingPunct="0">
              <a:spcBef>
                <a:spcPct val="30000"/>
              </a:spcBef>
              <a:spcAft>
                <a:spcPct val="0"/>
              </a:spcAft>
              <a:defRPr sz="1200">
                <a:solidFill>
                  <a:schemeClr val="tx1"/>
                </a:solidFill>
                <a:latin typeface="Calibri" pitchFamily="34" charset="0"/>
              </a:defRPr>
            </a:lvl9pPr>
          </a:lstStyle>
          <a:p>
            <a:pPr>
              <a:spcBef>
                <a:spcPct val="0"/>
              </a:spcBef>
            </a:pPr>
            <a:fld id="{37DCBFD3-5B79-49C7-8E7B-C4EF6B2671CF}" type="slidenum">
              <a:rPr lang="en-US" altLang="en-US" sz="1300">
                <a:latin typeface="Arial" charset="0"/>
              </a:rPr>
              <a:pPr>
                <a:spcBef>
                  <a:spcPct val="0"/>
                </a:spcBef>
              </a:pPr>
              <a:t>11</a:t>
            </a:fld>
            <a:endParaRPr lang="en-US" altLang="en-US" sz="1300">
              <a:latin typeface="Arial"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3993842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D1919832-7D89-4FB6-80F2-C3B8FA8A68DE}" type="slidenum">
              <a:rPr lang="en-US" smtClean="0"/>
              <a:pPr/>
              <a:t>12</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s-AR"/>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20170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6814358C-13E6-4088-AF31-2D63FB8585ED}" type="slidenum">
              <a:rPr lang="en-US" smtClean="0"/>
              <a:pPr/>
              <a:t>13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s-AR"/>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267611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A3E56A4-7C2E-4FE7-9B21-B7D7E269D54C}" type="slidenum">
              <a:rPr lang="en-US" smtClean="0"/>
              <a:pPr/>
              <a:t>15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s-AR"/>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13295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A3E56A4-7C2E-4FE7-9B21-B7D7E269D54C}" type="slidenum">
              <a:rPr lang="en-US" smtClean="0"/>
              <a:pPr/>
              <a:t>16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s-AR"/>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20767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A3E56A4-7C2E-4FE7-9B21-B7D7E269D54C}" type="slidenum">
              <a:rPr lang="en-US" smtClean="0"/>
              <a:pPr/>
              <a:t>17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s-AR"/>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5310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9891EE-45D2-4667-835A-CEAE13ED11CA}" type="slidenum">
              <a:rPr lang="en-US" smtClean="0"/>
              <a:pPr>
                <a:defRPr/>
              </a:pPr>
              <a:t>18</a:t>
            </a:fld>
            <a:endParaRPr lang="en-US"/>
          </a:p>
        </p:txBody>
      </p:sp>
      <p:sp>
        <p:nvSpPr>
          <p:cNvPr id="5" name="Header Placeholder 4"/>
          <p:cNvSpPr>
            <a:spLocks noGrp="1"/>
          </p:cNvSpPr>
          <p:nvPr>
            <p:ph type="hdr" sz="quarter" idx="11"/>
          </p:nvPr>
        </p:nvSpPr>
        <p:spPr/>
        <p:txBody>
          <a:bodyPr/>
          <a:lstStyle/>
          <a:p>
            <a:pPr>
              <a:defRPr/>
            </a:pPr>
            <a:r>
              <a:rPr lang="en-US"/>
              <a:t>HEP/MEP Collaboration</a:t>
            </a:r>
          </a:p>
        </p:txBody>
      </p:sp>
    </p:spTree>
    <p:extLst>
      <p:ext uri="{BB962C8B-B14F-4D97-AF65-F5344CB8AC3E}">
        <p14:creationId xmlns:p14="http://schemas.microsoft.com/office/powerpoint/2010/main" val="3519876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Many of our staff have been with this program since the beginning. </a:t>
            </a:r>
          </a:p>
          <a:p>
            <a:endParaRPr lang="en-US" altLang="en-US"/>
          </a:p>
          <a:p>
            <a:r>
              <a:rPr lang="en-US" altLang="en-US"/>
              <a:t>Thank you for supporting our program and the US Department of Education over the past 15 years. Here is to another successful funding cycle!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0662" indent="-296408">
              <a:defRPr>
                <a:solidFill>
                  <a:schemeClr val="tx1"/>
                </a:solidFill>
                <a:latin typeface="Calibri" pitchFamily="34" charset="0"/>
                <a:cs typeface="Arial" charset="0"/>
              </a:defRPr>
            </a:lvl2pPr>
            <a:lvl3pPr marL="1185634" indent="-237127">
              <a:defRPr>
                <a:solidFill>
                  <a:schemeClr val="tx1"/>
                </a:solidFill>
                <a:latin typeface="Calibri" pitchFamily="34" charset="0"/>
                <a:cs typeface="Arial" charset="0"/>
              </a:defRPr>
            </a:lvl3pPr>
            <a:lvl4pPr marL="1659887" indent="-237127">
              <a:defRPr>
                <a:solidFill>
                  <a:schemeClr val="tx1"/>
                </a:solidFill>
                <a:latin typeface="Calibri" pitchFamily="34" charset="0"/>
                <a:cs typeface="Arial" charset="0"/>
              </a:defRPr>
            </a:lvl4pPr>
            <a:lvl5pPr marL="2134141" indent="-237127">
              <a:defRPr>
                <a:solidFill>
                  <a:schemeClr val="tx1"/>
                </a:solidFill>
                <a:latin typeface="Calibri" pitchFamily="34" charset="0"/>
                <a:cs typeface="Arial" charset="0"/>
              </a:defRPr>
            </a:lvl5pPr>
            <a:lvl6pPr marL="2608395" indent="-237127" eaLnBrk="0" fontAlgn="base" hangingPunct="0">
              <a:spcBef>
                <a:spcPct val="0"/>
              </a:spcBef>
              <a:spcAft>
                <a:spcPct val="0"/>
              </a:spcAft>
              <a:defRPr>
                <a:solidFill>
                  <a:schemeClr val="tx1"/>
                </a:solidFill>
                <a:latin typeface="Calibri" pitchFamily="34" charset="0"/>
                <a:cs typeface="Arial" charset="0"/>
              </a:defRPr>
            </a:lvl6pPr>
            <a:lvl7pPr marL="3082648" indent="-237127" eaLnBrk="0" fontAlgn="base" hangingPunct="0">
              <a:spcBef>
                <a:spcPct val="0"/>
              </a:spcBef>
              <a:spcAft>
                <a:spcPct val="0"/>
              </a:spcAft>
              <a:defRPr>
                <a:solidFill>
                  <a:schemeClr val="tx1"/>
                </a:solidFill>
                <a:latin typeface="Calibri" pitchFamily="34" charset="0"/>
                <a:cs typeface="Arial" charset="0"/>
              </a:defRPr>
            </a:lvl7pPr>
            <a:lvl8pPr marL="3556902" indent="-237127" eaLnBrk="0" fontAlgn="base" hangingPunct="0">
              <a:spcBef>
                <a:spcPct val="0"/>
              </a:spcBef>
              <a:spcAft>
                <a:spcPct val="0"/>
              </a:spcAft>
              <a:defRPr>
                <a:solidFill>
                  <a:schemeClr val="tx1"/>
                </a:solidFill>
                <a:latin typeface="Calibri" pitchFamily="34" charset="0"/>
                <a:cs typeface="Arial" charset="0"/>
              </a:defRPr>
            </a:lvl8pPr>
            <a:lvl9pPr marL="4031155" indent="-237127" eaLnBrk="0" fontAlgn="base" hangingPunct="0">
              <a:spcBef>
                <a:spcPct val="0"/>
              </a:spcBef>
              <a:spcAft>
                <a:spcPct val="0"/>
              </a:spcAft>
              <a:defRPr>
                <a:solidFill>
                  <a:schemeClr val="tx1"/>
                </a:solidFill>
                <a:latin typeface="Calibri" pitchFamily="34" charset="0"/>
                <a:cs typeface="Arial" charset="0"/>
              </a:defRPr>
            </a:lvl9pPr>
          </a:lstStyle>
          <a:p>
            <a:fld id="{677527CA-0C1D-440B-AE79-B0B5B85C3516}" type="slidenum">
              <a:rPr lang="en-US" altLang="en-US"/>
              <a:pPr/>
              <a:t>19</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262863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662" indent="-296408">
              <a:defRPr>
                <a:solidFill>
                  <a:schemeClr val="tx1"/>
                </a:solidFill>
                <a:latin typeface="Calibri" pitchFamily="34" charset="0"/>
              </a:defRPr>
            </a:lvl2pPr>
            <a:lvl3pPr marL="1185634" indent="-237127">
              <a:defRPr>
                <a:solidFill>
                  <a:schemeClr val="tx1"/>
                </a:solidFill>
                <a:latin typeface="Calibri" pitchFamily="34" charset="0"/>
              </a:defRPr>
            </a:lvl3pPr>
            <a:lvl4pPr marL="1659887" indent="-237127">
              <a:defRPr>
                <a:solidFill>
                  <a:schemeClr val="tx1"/>
                </a:solidFill>
                <a:latin typeface="Calibri" pitchFamily="34" charset="0"/>
              </a:defRPr>
            </a:lvl4pPr>
            <a:lvl5pPr marL="2134141" indent="-237127">
              <a:defRPr>
                <a:solidFill>
                  <a:schemeClr val="tx1"/>
                </a:solidFill>
                <a:latin typeface="Calibri" pitchFamily="34" charset="0"/>
              </a:defRPr>
            </a:lvl5pPr>
            <a:lvl6pPr marL="2608395" indent="-237127" fontAlgn="base">
              <a:spcBef>
                <a:spcPct val="0"/>
              </a:spcBef>
              <a:spcAft>
                <a:spcPct val="0"/>
              </a:spcAft>
              <a:defRPr>
                <a:solidFill>
                  <a:schemeClr val="tx1"/>
                </a:solidFill>
                <a:latin typeface="Calibri" pitchFamily="34" charset="0"/>
              </a:defRPr>
            </a:lvl6pPr>
            <a:lvl7pPr marL="3082648" indent="-237127" fontAlgn="base">
              <a:spcBef>
                <a:spcPct val="0"/>
              </a:spcBef>
              <a:spcAft>
                <a:spcPct val="0"/>
              </a:spcAft>
              <a:defRPr>
                <a:solidFill>
                  <a:schemeClr val="tx1"/>
                </a:solidFill>
                <a:latin typeface="Calibri" pitchFamily="34" charset="0"/>
              </a:defRPr>
            </a:lvl7pPr>
            <a:lvl8pPr marL="3556902" indent="-237127" fontAlgn="base">
              <a:spcBef>
                <a:spcPct val="0"/>
              </a:spcBef>
              <a:spcAft>
                <a:spcPct val="0"/>
              </a:spcAft>
              <a:defRPr>
                <a:solidFill>
                  <a:schemeClr val="tx1"/>
                </a:solidFill>
                <a:latin typeface="Calibri" pitchFamily="34" charset="0"/>
              </a:defRPr>
            </a:lvl8pPr>
            <a:lvl9pPr marL="4031155" indent="-23712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52CB95-DA03-45A6-8B26-46F0F16AA30E}" type="slidenum">
              <a:rPr lang="en-US" smtClean="0">
                <a:latin typeface="Arial" charset="0"/>
              </a:rPr>
              <a:pPr fontAlgn="base">
                <a:spcBef>
                  <a:spcPct val="0"/>
                </a:spcBef>
                <a:spcAft>
                  <a:spcPct val="0"/>
                </a:spcAft>
                <a:defRPr/>
              </a:pPr>
              <a:t>20</a:t>
            </a:fld>
            <a:endParaRPr lang="en-US">
              <a:latin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20900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purpose of the HEP program is to assist migratory and seasonal farm workers (or their children) who are at least 16 years old and not currently enrolled in school to obtain the equivalent of a high school diploma and then to either gain employment or begin post-secondary education or training.</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0662" indent="-296408">
              <a:defRPr>
                <a:solidFill>
                  <a:schemeClr val="tx1"/>
                </a:solidFill>
                <a:latin typeface="Calibri" pitchFamily="34" charset="0"/>
                <a:cs typeface="Arial" charset="0"/>
              </a:defRPr>
            </a:lvl2pPr>
            <a:lvl3pPr marL="1185634" indent="-237127">
              <a:defRPr>
                <a:solidFill>
                  <a:schemeClr val="tx1"/>
                </a:solidFill>
                <a:latin typeface="Calibri" pitchFamily="34" charset="0"/>
                <a:cs typeface="Arial" charset="0"/>
              </a:defRPr>
            </a:lvl3pPr>
            <a:lvl4pPr marL="1659887" indent="-237127">
              <a:defRPr>
                <a:solidFill>
                  <a:schemeClr val="tx1"/>
                </a:solidFill>
                <a:latin typeface="Calibri" pitchFamily="34" charset="0"/>
                <a:cs typeface="Arial" charset="0"/>
              </a:defRPr>
            </a:lvl4pPr>
            <a:lvl5pPr marL="2134141" indent="-237127">
              <a:defRPr>
                <a:solidFill>
                  <a:schemeClr val="tx1"/>
                </a:solidFill>
                <a:latin typeface="Calibri" pitchFamily="34" charset="0"/>
                <a:cs typeface="Arial" charset="0"/>
              </a:defRPr>
            </a:lvl5pPr>
            <a:lvl6pPr marL="2608395" indent="-237127" eaLnBrk="0" fontAlgn="base" hangingPunct="0">
              <a:spcBef>
                <a:spcPct val="0"/>
              </a:spcBef>
              <a:spcAft>
                <a:spcPct val="0"/>
              </a:spcAft>
              <a:defRPr>
                <a:solidFill>
                  <a:schemeClr val="tx1"/>
                </a:solidFill>
                <a:latin typeface="Calibri" pitchFamily="34" charset="0"/>
                <a:cs typeface="Arial" charset="0"/>
              </a:defRPr>
            </a:lvl6pPr>
            <a:lvl7pPr marL="3082648" indent="-237127" eaLnBrk="0" fontAlgn="base" hangingPunct="0">
              <a:spcBef>
                <a:spcPct val="0"/>
              </a:spcBef>
              <a:spcAft>
                <a:spcPct val="0"/>
              </a:spcAft>
              <a:defRPr>
                <a:solidFill>
                  <a:schemeClr val="tx1"/>
                </a:solidFill>
                <a:latin typeface="Calibri" pitchFamily="34" charset="0"/>
                <a:cs typeface="Arial" charset="0"/>
              </a:defRPr>
            </a:lvl7pPr>
            <a:lvl8pPr marL="3556902" indent="-237127" eaLnBrk="0" fontAlgn="base" hangingPunct="0">
              <a:spcBef>
                <a:spcPct val="0"/>
              </a:spcBef>
              <a:spcAft>
                <a:spcPct val="0"/>
              </a:spcAft>
              <a:defRPr>
                <a:solidFill>
                  <a:schemeClr val="tx1"/>
                </a:solidFill>
                <a:latin typeface="Calibri" pitchFamily="34" charset="0"/>
                <a:cs typeface="Arial" charset="0"/>
              </a:defRPr>
            </a:lvl8pPr>
            <a:lvl9pPr marL="4031155" indent="-237127" eaLnBrk="0" fontAlgn="base" hangingPunct="0">
              <a:spcBef>
                <a:spcPct val="0"/>
              </a:spcBef>
              <a:spcAft>
                <a:spcPct val="0"/>
              </a:spcAft>
              <a:defRPr>
                <a:solidFill>
                  <a:schemeClr val="tx1"/>
                </a:solidFill>
                <a:latin typeface="Calibri" pitchFamily="34" charset="0"/>
                <a:cs typeface="Arial" charset="0"/>
              </a:defRPr>
            </a:lvl9pPr>
          </a:lstStyle>
          <a:p>
            <a:fld id="{ED3C641A-02A7-4664-8F52-420E0D426F25}" type="slidenum">
              <a:rPr lang="en-US" altLang="en-US"/>
              <a:pPr/>
              <a:t>2</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3097747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816770" indent="-312876">
              <a:spcBef>
                <a:spcPct val="30000"/>
              </a:spcBef>
              <a:defRPr sz="1200">
                <a:solidFill>
                  <a:schemeClr val="tx1"/>
                </a:solidFill>
                <a:latin typeface="Calibri" pitchFamily="34" charset="0"/>
              </a:defRPr>
            </a:lvl2pPr>
            <a:lvl3pPr marL="1258089" indent="-250300">
              <a:spcBef>
                <a:spcPct val="30000"/>
              </a:spcBef>
              <a:defRPr sz="1200">
                <a:solidFill>
                  <a:schemeClr val="tx1"/>
                </a:solidFill>
                <a:latin typeface="Calibri" pitchFamily="34" charset="0"/>
              </a:defRPr>
            </a:lvl3pPr>
            <a:lvl4pPr marL="1761984" indent="-250300">
              <a:spcBef>
                <a:spcPct val="30000"/>
              </a:spcBef>
              <a:defRPr sz="1200">
                <a:solidFill>
                  <a:schemeClr val="tx1"/>
                </a:solidFill>
                <a:latin typeface="Calibri" pitchFamily="34" charset="0"/>
              </a:defRPr>
            </a:lvl4pPr>
            <a:lvl5pPr marL="2265878" indent="-250300">
              <a:spcBef>
                <a:spcPct val="30000"/>
              </a:spcBef>
              <a:defRPr sz="1200">
                <a:solidFill>
                  <a:schemeClr val="tx1"/>
                </a:solidFill>
                <a:latin typeface="Calibri" pitchFamily="34" charset="0"/>
              </a:defRPr>
            </a:lvl5pPr>
            <a:lvl6pPr marL="2740132" indent="-250300" eaLnBrk="0" fontAlgn="base" hangingPunct="0">
              <a:spcBef>
                <a:spcPct val="30000"/>
              </a:spcBef>
              <a:spcAft>
                <a:spcPct val="0"/>
              </a:spcAft>
              <a:defRPr sz="1200">
                <a:solidFill>
                  <a:schemeClr val="tx1"/>
                </a:solidFill>
                <a:latin typeface="Calibri" pitchFamily="34" charset="0"/>
              </a:defRPr>
            </a:lvl6pPr>
            <a:lvl7pPr marL="3214385" indent="-250300" eaLnBrk="0" fontAlgn="base" hangingPunct="0">
              <a:spcBef>
                <a:spcPct val="30000"/>
              </a:spcBef>
              <a:spcAft>
                <a:spcPct val="0"/>
              </a:spcAft>
              <a:defRPr sz="1200">
                <a:solidFill>
                  <a:schemeClr val="tx1"/>
                </a:solidFill>
                <a:latin typeface="Calibri" pitchFamily="34" charset="0"/>
              </a:defRPr>
            </a:lvl7pPr>
            <a:lvl8pPr marL="3688639" indent="-250300" eaLnBrk="0" fontAlgn="base" hangingPunct="0">
              <a:spcBef>
                <a:spcPct val="30000"/>
              </a:spcBef>
              <a:spcAft>
                <a:spcPct val="0"/>
              </a:spcAft>
              <a:defRPr sz="1200">
                <a:solidFill>
                  <a:schemeClr val="tx1"/>
                </a:solidFill>
                <a:latin typeface="Calibri" pitchFamily="34" charset="0"/>
              </a:defRPr>
            </a:lvl8pPr>
            <a:lvl9pPr marL="4162892" indent="-250300" eaLnBrk="0" fontAlgn="base" hangingPunct="0">
              <a:spcBef>
                <a:spcPct val="30000"/>
              </a:spcBef>
              <a:spcAft>
                <a:spcPct val="0"/>
              </a:spcAft>
              <a:defRPr sz="1200">
                <a:solidFill>
                  <a:schemeClr val="tx1"/>
                </a:solidFill>
                <a:latin typeface="Calibri" pitchFamily="34" charset="0"/>
              </a:defRPr>
            </a:lvl9pPr>
          </a:lstStyle>
          <a:p>
            <a:pPr>
              <a:spcBef>
                <a:spcPct val="0"/>
              </a:spcBef>
            </a:pPr>
            <a:fld id="{53A97A5B-3EDF-4F8D-9596-8A2D9EC2D819}" type="slidenum">
              <a:rPr lang="en-US" altLang="en-US" sz="1300">
                <a:latin typeface="Arial" charset="0"/>
              </a:rPr>
              <a:pPr>
                <a:spcBef>
                  <a:spcPct val="0"/>
                </a:spcBef>
              </a:pPr>
              <a:t>21</a:t>
            </a:fld>
            <a:endParaRPr lang="en-US" altLang="en-US" sz="1300">
              <a:latin typeface="Arial"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212896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purpose of the HEP program is to assist migratory and seasonal farm workers (or their children) who are at least 16 years old and not currently enrolled in school to obtain the equivalent of a high school diploma and then to either gain employment or begin post-secondary education or training.</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0662" indent="-296408">
              <a:defRPr>
                <a:solidFill>
                  <a:schemeClr val="tx1"/>
                </a:solidFill>
                <a:latin typeface="Calibri" pitchFamily="34" charset="0"/>
                <a:cs typeface="Arial" charset="0"/>
              </a:defRPr>
            </a:lvl2pPr>
            <a:lvl3pPr marL="1185634" indent="-237127">
              <a:defRPr>
                <a:solidFill>
                  <a:schemeClr val="tx1"/>
                </a:solidFill>
                <a:latin typeface="Calibri" pitchFamily="34" charset="0"/>
                <a:cs typeface="Arial" charset="0"/>
              </a:defRPr>
            </a:lvl3pPr>
            <a:lvl4pPr marL="1659887" indent="-237127">
              <a:defRPr>
                <a:solidFill>
                  <a:schemeClr val="tx1"/>
                </a:solidFill>
                <a:latin typeface="Calibri" pitchFamily="34" charset="0"/>
                <a:cs typeface="Arial" charset="0"/>
              </a:defRPr>
            </a:lvl4pPr>
            <a:lvl5pPr marL="2134141" indent="-237127">
              <a:defRPr>
                <a:solidFill>
                  <a:schemeClr val="tx1"/>
                </a:solidFill>
                <a:latin typeface="Calibri" pitchFamily="34" charset="0"/>
                <a:cs typeface="Arial" charset="0"/>
              </a:defRPr>
            </a:lvl5pPr>
            <a:lvl6pPr marL="2608395" indent="-237127" eaLnBrk="0" fontAlgn="base" hangingPunct="0">
              <a:spcBef>
                <a:spcPct val="0"/>
              </a:spcBef>
              <a:spcAft>
                <a:spcPct val="0"/>
              </a:spcAft>
              <a:defRPr>
                <a:solidFill>
                  <a:schemeClr val="tx1"/>
                </a:solidFill>
                <a:latin typeface="Calibri" pitchFamily="34" charset="0"/>
                <a:cs typeface="Arial" charset="0"/>
              </a:defRPr>
            </a:lvl6pPr>
            <a:lvl7pPr marL="3082648" indent="-237127" eaLnBrk="0" fontAlgn="base" hangingPunct="0">
              <a:spcBef>
                <a:spcPct val="0"/>
              </a:spcBef>
              <a:spcAft>
                <a:spcPct val="0"/>
              </a:spcAft>
              <a:defRPr>
                <a:solidFill>
                  <a:schemeClr val="tx1"/>
                </a:solidFill>
                <a:latin typeface="Calibri" pitchFamily="34" charset="0"/>
                <a:cs typeface="Arial" charset="0"/>
              </a:defRPr>
            </a:lvl7pPr>
            <a:lvl8pPr marL="3556902" indent="-237127" eaLnBrk="0" fontAlgn="base" hangingPunct="0">
              <a:spcBef>
                <a:spcPct val="0"/>
              </a:spcBef>
              <a:spcAft>
                <a:spcPct val="0"/>
              </a:spcAft>
              <a:defRPr>
                <a:solidFill>
                  <a:schemeClr val="tx1"/>
                </a:solidFill>
                <a:latin typeface="Calibri" pitchFamily="34" charset="0"/>
                <a:cs typeface="Arial" charset="0"/>
              </a:defRPr>
            </a:lvl8pPr>
            <a:lvl9pPr marL="4031155" indent="-237127" eaLnBrk="0" fontAlgn="base" hangingPunct="0">
              <a:spcBef>
                <a:spcPct val="0"/>
              </a:spcBef>
              <a:spcAft>
                <a:spcPct val="0"/>
              </a:spcAft>
              <a:defRPr>
                <a:solidFill>
                  <a:schemeClr val="tx1"/>
                </a:solidFill>
                <a:latin typeface="Calibri" pitchFamily="34" charset="0"/>
                <a:cs typeface="Arial" charset="0"/>
              </a:defRPr>
            </a:lvl9pPr>
          </a:lstStyle>
          <a:p>
            <a:fld id="{ED3C641A-02A7-4664-8F52-420E0D426F25}" type="slidenum">
              <a:rPr lang="en-US" altLang="en-US"/>
              <a:pPr/>
              <a:t>3</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88848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purpose of the HEP program is to assist migratory and seasonal farm workers (or their children) who are at least 16 years old and not currently enrolled in school to obtain the equivalent of a high school diploma and then to either gain employment or begin post-secondary education or training.</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0662" indent="-296408">
              <a:defRPr>
                <a:solidFill>
                  <a:schemeClr val="tx1"/>
                </a:solidFill>
                <a:latin typeface="Calibri" pitchFamily="34" charset="0"/>
                <a:cs typeface="Arial" charset="0"/>
              </a:defRPr>
            </a:lvl2pPr>
            <a:lvl3pPr marL="1185634" indent="-237127">
              <a:defRPr>
                <a:solidFill>
                  <a:schemeClr val="tx1"/>
                </a:solidFill>
                <a:latin typeface="Calibri" pitchFamily="34" charset="0"/>
                <a:cs typeface="Arial" charset="0"/>
              </a:defRPr>
            </a:lvl3pPr>
            <a:lvl4pPr marL="1659887" indent="-237127">
              <a:defRPr>
                <a:solidFill>
                  <a:schemeClr val="tx1"/>
                </a:solidFill>
                <a:latin typeface="Calibri" pitchFamily="34" charset="0"/>
                <a:cs typeface="Arial" charset="0"/>
              </a:defRPr>
            </a:lvl4pPr>
            <a:lvl5pPr marL="2134141" indent="-237127">
              <a:defRPr>
                <a:solidFill>
                  <a:schemeClr val="tx1"/>
                </a:solidFill>
                <a:latin typeface="Calibri" pitchFamily="34" charset="0"/>
                <a:cs typeface="Arial" charset="0"/>
              </a:defRPr>
            </a:lvl5pPr>
            <a:lvl6pPr marL="2608395" indent="-237127" eaLnBrk="0" fontAlgn="base" hangingPunct="0">
              <a:spcBef>
                <a:spcPct val="0"/>
              </a:spcBef>
              <a:spcAft>
                <a:spcPct val="0"/>
              </a:spcAft>
              <a:defRPr>
                <a:solidFill>
                  <a:schemeClr val="tx1"/>
                </a:solidFill>
                <a:latin typeface="Calibri" pitchFamily="34" charset="0"/>
                <a:cs typeface="Arial" charset="0"/>
              </a:defRPr>
            </a:lvl6pPr>
            <a:lvl7pPr marL="3082648" indent="-237127" eaLnBrk="0" fontAlgn="base" hangingPunct="0">
              <a:spcBef>
                <a:spcPct val="0"/>
              </a:spcBef>
              <a:spcAft>
                <a:spcPct val="0"/>
              </a:spcAft>
              <a:defRPr>
                <a:solidFill>
                  <a:schemeClr val="tx1"/>
                </a:solidFill>
                <a:latin typeface="Calibri" pitchFamily="34" charset="0"/>
                <a:cs typeface="Arial" charset="0"/>
              </a:defRPr>
            </a:lvl7pPr>
            <a:lvl8pPr marL="3556902" indent="-237127" eaLnBrk="0" fontAlgn="base" hangingPunct="0">
              <a:spcBef>
                <a:spcPct val="0"/>
              </a:spcBef>
              <a:spcAft>
                <a:spcPct val="0"/>
              </a:spcAft>
              <a:defRPr>
                <a:solidFill>
                  <a:schemeClr val="tx1"/>
                </a:solidFill>
                <a:latin typeface="Calibri" pitchFamily="34" charset="0"/>
                <a:cs typeface="Arial" charset="0"/>
              </a:defRPr>
            </a:lvl8pPr>
            <a:lvl9pPr marL="4031155" indent="-237127" eaLnBrk="0" fontAlgn="base" hangingPunct="0">
              <a:spcBef>
                <a:spcPct val="0"/>
              </a:spcBef>
              <a:spcAft>
                <a:spcPct val="0"/>
              </a:spcAft>
              <a:defRPr>
                <a:solidFill>
                  <a:schemeClr val="tx1"/>
                </a:solidFill>
                <a:latin typeface="Calibri" pitchFamily="34" charset="0"/>
                <a:cs typeface="Arial" charset="0"/>
              </a:defRPr>
            </a:lvl9pPr>
          </a:lstStyle>
          <a:p>
            <a:fld id="{ED3C641A-02A7-4664-8F52-420E0D426F25}" type="slidenum">
              <a:rPr lang="en-US" altLang="en-US"/>
              <a:pPr/>
              <a:t>4</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83416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98657" indent="-306289">
              <a:defRPr>
                <a:solidFill>
                  <a:schemeClr val="tx1"/>
                </a:solidFill>
                <a:latin typeface="Calibri" pitchFamily="34" charset="0"/>
                <a:cs typeface="Arial" charset="0"/>
              </a:defRPr>
            </a:lvl2pPr>
            <a:lvl3pPr marL="1228448" indent="-245361">
              <a:defRPr>
                <a:solidFill>
                  <a:schemeClr val="tx1"/>
                </a:solidFill>
                <a:latin typeface="Calibri" pitchFamily="34" charset="0"/>
                <a:cs typeface="Arial" charset="0"/>
              </a:defRPr>
            </a:lvl3pPr>
            <a:lvl4pPr marL="1720816" indent="-245361">
              <a:defRPr>
                <a:solidFill>
                  <a:schemeClr val="tx1"/>
                </a:solidFill>
                <a:latin typeface="Calibri" pitchFamily="34" charset="0"/>
                <a:cs typeface="Arial" charset="0"/>
              </a:defRPr>
            </a:lvl4pPr>
            <a:lvl5pPr marL="2213183" indent="-245361">
              <a:defRPr>
                <a:solidFill>
                  <a:schemeClr val="tx1"/>
                </a:solidFill>
                <a:latin typeface="Calibri" pitchFamily="34" charset="0"/>
                <a:cs typeface="Arial" charset="0"/>
              </a:defRPr>
            </a:lvl5pPr>
            <a:lvl6pPr marL="2687437" indent="-245361" eaLnBrk="0" fontAlgn="base" hangingPunct="0">
              <a:spcBef>
                <a:spcPct val="0"/>
              </a:spcBef>
              <a:spcAft>
                <a:spcPct val="0"/>
              </a:spcAft>
              <a:defRPr>
                <a:solidFill>
                  <a:schemeClr val="tx1"/>
                </a:solidFill>
                <a:latin typeface="Calibri" pitchFamily="34" charset="0"/>
                <a:cs typeface="Arial" charset="0"/>
              </a:defRPr>
            </a:lvl6pPr>
            <a:lvl7pPr marL="3161690" indent="-245361" eaLnBrk="0" fontAlgn="base" hangingPunct="0">
              <a:spcBef>
                <a:spcPct val="0"/>
              </a:spcBef>
              <a:spcAft>
                <a:spcPct val="0"/>
              </a:spcAft>
              <a:defRPr>
                <a:solidFill>
                  <a:schemeClr val="tx1"/>
                </a:solidFill>
                <a:latin typeface="Calibri" pitchFamily="34" charset="0"/>
                <a:cs typeface="Arial" charset="0"/>
              </a:defRPr>
            </a:lvl7pPr>
            <a:lvl8pPr marL="3635944" indent="-245361" eaLnBrk="0" fontAlgn="base" hangingPunct="0">
              <a:spcBef>
                <a:spcPct val="0"/>
              </a:spcBef>
              <a:spcAft>
                <a:spcPct val="0"/>
              </a:spcAft>
              <a:defRPr>
                <a:solidFill>
                  <a:schemeClr val="tx1"/>
                </a:solidFill>
                <a:latin typeface="Calibri" pitchFamily="34" charset="0"/>
                <a:cs typeface="Arial" charset="0"/>
              </a:defRPr>
            </a:lvl8pPr>
            <a:lvl9pPr marL="4110198" indent="-245361" eaLnBrk="0" fontAlgn="base" hangingPunct="0">
              <a:spcBef>
                <a:spcPct val="0"/>
              </a:spcBef>
              <a:spcAft>
                <a:spcPct val="0"/>
              </a:spcAft>
              <a:defRPr>
                <a:solidFill>
                  <a:schemeClr val="tx1"/>
                </a:solidFill>
                <a:latin typeface="Calibri" pitchFamily="34" charset="0"/>
                <a:cs typeface="Arial" charset="0"/>
              </a:defRPr>
            </a:lvl9pPr>
          </a:lstStyle>
          <a:p>
            <a:fld id="{7103A214-674B-4A49-AD81-384A2BC617FE}" type="slidenum">
              <a:rPr lang="en-US" altLang="en-US"/>
              <a:pPr/>
              <a:t>5</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50199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0662" indent="-296408">
              <a:defRPr>
                <a:solidFill>
                  <a:schemeClr val="tx1"/>
                </a:solidFill>
                <a:latin typeface="Calibri" panose="020F0502020204030204" pitchFamily="34" charset="0"/>
              </a:defRPr>
            </a:lvl2pPr>
            <a:lvl3pPr marL="1185634" indent="-237127">
              <a:defRPr>
                <a:solidFill>
                  <a:schemeClr val="tx1"/>
                </a:solidFill>
                <a:latin typeface="Calibri" panose="020F0502020204030204" pitchFamily="34" charset="0"/>
              </a:defRPr>
            </a:lvl3pPr>
            <a:lvl4pPr marL="1659887" indent="-237127">
              <a:defRPr>
                <a:solidFill>
                  <a:schemeClr val="tx1"/>
                </a:solidFill>
                <a:latin typeface="Calibri" panose="020F0502020204030204" pitchFamily="34" charset="0"/>
              </a:defRPr>
            </a:lvl4pPr>
            <a:lvl5pPr marL="2134141" indent="-237127">
              <a:defRPr>
                <a:solidFill>
                  <a:schemeClr val="tx1"/>
                </a:solidFill>
                <a:latin typeface="Calibri" panose="020F0502020204030204" pitchFamily="34" charset="0"/>
              </a:defRPr>
            </a:lvl5pPr>
            <a:lvl6pPr marL="2608395" indent="-237127" fontAlgn="base">
              <a:spcBef>
                <a:spcPct val="0"/>
              </a:spcBef>
              <a:spcAft>
                <a:spcPct val="0"/>
              </a:spcAft>
              <a:defRPr>
                <a:solidFill>
                  <a:schemeClr val="tx1"/>
                </a:solidFill>
                <a:latin typeface="Calibri" panose="020F0502020204030204" pitchFamily="34" charset="0"/>
              </a:defRPr>
            </a:lvl6pPr>
            <a:lvl7pPr marL="3082648" indent="-237127" fontAlgn="base">
              <a:spcBef>
                <a:spcPct val="0"/>
              </a:spcBef>
              <a:spcAft>
                <a:spcPct val="0"/>
              </a:spcAft>
              <a:defRPr>
                <a:solidFill>
                  <a:schemeClr val="tx1"/>
                </a:solidFill>
                <a:latin typeface="Calibri" panose="020F0502020204030204" pitchFamily="34" charset="0"/>
              </a:defRPr>
            </a:lvl7pPr>
            <a:lvl8pPr marL="3556902" indent="-237127" fontAlgn="base">
              <a:spcBef>
                <a:spcPct val="0"/>
              </a:spcBef>
              <a:spcAft>
                <a:spcPct val="0"/>
              </a:spcAft>
              <a:defRPr>
                <a:solidFill>
                  <a:schemeClr val="tx1"/>
                </a:solidFill>
                <a:latin typeface="Calibri" panose="020F0502020204030204" pitchFamily="34" charset="0"/>
              </a:defRPr>
            </a:lvl8pPr>
            <a:lvl9pPr marL="4031155" indent="-237127" fontAlgn="base">
              <a:spcBef>
                <a:spcPct val="0"/>
              </a:spcBef>
              <a:spcAft>
                <a:spcPct val="0"/>
              </a:spcAft>
              <a:defRPr>
                <a:solidFill>
                  <a:schemeClr val="tx1"/>
                </a:solidFill>
                <a:latin typeface="Calibri" panose="020F0502020204030204" pitchFamily="34" charset="0"/>
              </a:defRPr>
            </a:lvl9pPr>
          </a:lstStyle>
          <a:p>
            <a:fld id="{D921BD7F-3EB0-41B7-A4D9-16EBE9A20A18}"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365461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98657" indent="-306289">
              <a:defRPr>
                <a:solidFill>
                  <a:schemeClr val="tx1"/>
                </a:solidFill>
                <a:latin typeface="Calibri" pitchFamily="34" charset="0"/>
                <a:cs typeface="Arial" charset="0"/>
              </a:defRPr>
            </a:lvl2pPr>
            <a:lvl3pPr marL="1228448" indent="-245361">
              <a:defRPr>
                <a:solidFill>
                  <a:schemeClr val="tx1"/>
                </a:solidFill>
                <a:latin typeface="Calibri" pitchFamily="34" charset="0"/>
                <a:cs typeface="Arial" charset="0"/>
              </a:defRPr>
            </a:lvl3pPr>
            <a:lvl4pPr marL="1720816" indent="-245361">
              <a:defRPr>
                <a:solidFill>
                  <a:schemeClr val="tx1"/>
                </a:solidFill>
                <a:latin typeface="Calibri" pitchFamily="34" charset="0"/>
                <a:cs typeface="Arial" charset="0"/>
              </a:defRPr>
            </a:lvl4pPr>
            <a:lvl5pPr marL="2213183" indent="-245361">
              <a:defRPr>
                <a:solidFill>
                  <a:schemeClr val="tx1"/>
                </a:solidFill>
                <a:latin typeface="Calibri" pitchFamily="34" charset="0"/>
                <a:cs typeface="Arial" charset="0"/>
              </a:defRPr>
            </a:lvl5pPr>
            <a:lvl6pPr marL="2687437" indent="-245361" eaLnBrk="0" fontAlgn="base" hangingPunct="0">
              <a:spcBef>
                <a:spcPct val="0"/>
              </a:spcBef>
              <a:spcAft>
                <a:spcPct val="0"/>
              </a:spcAft>
              <a:defRPr>
                <a:solidFill>
                  <a:schemeClr val="tx1"/>
                </a:solidFill>
                <a:latin typeface="Calibri" pitchFamily="34" charset="0"/>
                <a:cs typeface="Arial" charset="0"/>
              </a:defRPr>
            </a:lvl6pPr>
            <a:lvl7pPr marL="3161690" indent="-245361" eaLnBrk="0" fontAlgn="base" hangingPunct="0">
              <a:spcBef>
                <a:spcPct val="0"/>
              </a:spcBef>
              <a:spcAft>
                <a:spcPct val="0"/>
              </a:spcAft>
              <a:defRPr>
                <a:solidFill>
                  <a:schemeClr val="tx1"/>
                </a:solidFill>
                <a:latin typeface="Calibri" pitchFamily="34" charset="0"/>
                <a:cs typeface="Arial" charset="0"/>
              </a:defRPr>
            </a:lvl7pPr>
            <a:lvl8pPr marL="3635944" indent="-245361" eaLnBrk="0" fontAlgn="base" hangingPunct="0">
              <a:spcBef>
                <a:spcPct val="0"/>
              </a:spcBef>
              <a:spcAft>
                <a:spcPct val="0"/>
              </a:spcAft>
              <a:defRPr>
                <a:solidFill>
                  <a:schemeClr val="tx1"/>
                </a:solidFill>
                <a:latin typeface="Calibri" pitchFamily="34" charset="0"/>
                <a:cs typeface="Arial" charset="0"/>
              </a:defRPr>
            </a:lvl8pPr>
            <a:lvl9pPr marL="4110198" indent="-245361" eaLnBrk="0" fontAlgn="base" hangingPunct="0">
              <a:spcBef>
                <a:spcPct val="0"/>
              </a:spcBef>
              <a:spcAft>
                <a:spcPct val="0"/>
              </a:spcAft>
              <a:defRPr>
                <a:solidFill>
                  <a:schemeClr val="tx1"/>
                </a:solidFill>
                <a:latin typeface="Calibri" pitchFamily="34" charset="0"/>
                <a:cs typeface="Arial" charset="0"/>
              </a:defRPr>
            </a:lvl9pPr>
          </a:lstStyle>
          <a:p>
            <a:fld id="{7103A214-674B-4A49-AD81-384A2BC617FE}" type="slidenum">
              <a:rPr lang="en-US" altLang="en-US"/>
              <a:pPr/>
              <a:t>7</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33485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8776" indent="-302995">
              <a:spcBef>
                <a:spcPct val="30000"/>
              </a:spcBef>
              <a:defRPr sz="1200">
                <a:solidFill>
                  <a:schemeClr val="tx1"/>
                </a:solidFill>
                <a:latin typeface="Calibri" pitchFamily="34" charset="0"/>
              </a:defRPr>
            </a:lvl2pPr>
            <a:lvl3pPr marL="1213629" indent="-242067">
              <a:spcBef>
                <a:spcPct val="30000"/>
              </a:spcBef>
              <a:defRPr sz="1200">
                <a:solidFill>
                  <a:schemeClr val="tx1"/>
                </a:solidFill>
                <a:latin typeface="Calibri" pitchFamily="34" charset="0"/>
              </a:defRPr>
            </a:lvl3pPr>
            <a:lvl4pPr marL="1699409" indent="-242067">
              <a:spcBef>
                <a:spcPct val="30000"/>
              </a:spcBef>
              <a:defRPr sz="1200">
                <a:solidFill>
                  <a:schemeClr val="tx1"/>
                </a:solidFill>
                <a:latin typeface="Calibri" pitchFamily="34" charset="0"/>
              </a:defRPr>
            </a:lvl4pPr>
            <a:lvl5pPr marL="2185190" indent="-242067">
              <a:spcBef>
                <a:spcPct val="30000"/>
              </a:spcBef>
              <a:defRPr sz="1200">
                <a:solidFill>
                  <a:schemeClr val="tx1"/>
                </a:solidFill>
                <a:latin typeface="Calibri" pitchFamily="34" charset="0"/>
              </a:defRPr>
            </a:lvl5pPr>
            <a:lvl6pPr marL="2659443" indent="-242067" eaLnBrk="0" fontAlgn="base" hangingPunct="0">
              <a:spcBef>
                <a:spcPct val="30000"/>
              </a:spcBef>
              <a:spcAft>
                <a:spcPct val="0"/>
              </a:spcAft>
              <a:defRPr sz="1200">
                <a:solidFill>
                  <a:schemeClr val="tx1"/>
                </a:solidFill>
                <a:latin typeface="Calibri" pitchFamily="34" charset="0"/>
              </a:defRPr>
            </a:lvl6pPr>
            <a:lvl7pPr marL="3133697" indent="-242067" eaLnBrk="0" fontAlgn="base" hangingPunct="0">
              <a:spcBef>
                <a:spcPct val="30000"/>
              </a:spcBef>
              <a:spcAft>
                <a:spcPct val="0"/>
              </a:spcAft>
              <a:defRPr sz="1200">
                <a:solidFill>
                  <a:schemeClr val="tx1"/>
                </a:solidFill>
                <a:latin typeface="Calibri" pitchFamily="34" charset="0"/>
              </a:defRPr>
            </a:lvl7pPr>
            <a:lvl8pPr marL="3607950" indent="-242067" eaLnBrk="0" fontAlgn="base" hangingPunct="0">
              <a:spcBef>
                <a:spcPct val="30000"/>
              </a:spcBef>
              <a:spcAft>
                <a:spcPct val="0"/>
              </a:spcAft>
              <a:defRPr sz="1200">
                <a:solidFill>
                  <a:schemeClr val="tx1"/>
                </a:solidFill>
                <a:latin typeface="Calibri" pitchFamily="34" charset="0"/>
              </a:defRPr>
            </a:lvl8pPr>
            <a:lvl9pPr marL="4082204" indent="-242067" eaLnBrk="0" fontAlgn="base" hangingPunct="0">
              <a:spcBef>
                <a:spcPct val="30000"/>
              </a:spcBef>
              <a:spcAft>
                <a:spcPct val="0"/>
              </a:spcAft>
              <a:defRPr sz="1200">
                <a:solidFill>
                  <a:schemeClr val="tx1"/>
                </a:solidFill>
                <a:latin typeface="Calibri" pitchFamily="34" charset="0"/>
              </a:defRPr>
            </a:lvl9pPr>
          </a:lstStyle>
          <a:p>
            <a:pPr>
              <a:spcBef>
                <a:spcPct val="0"/>
              </a:spcBef>
            </a:pPr>
            <a:fld id="{D623E9CC-CB23-46BE-ACE7-8B601EEC36AD}" type="slidenum">
              <a:rPr lang="en-US" altLang="en-US" sz="1300">
                <a:latin typeface="Arial" charset="0"/>
              </a:rPr>
              <a:pPr>
                <a:spcBef>
                  <a:spcPct val="0"/>
                </a:spcBef>
              </a:pPr>
              <a:t>8</a:t>
            </a:fld>
            <a:endParaRPr lang="en-US" altLang="en-US" sz="1300">
              <a:latin typeface="Arial"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n-US"/>
              <a:t>Insert success rate? </a:t>
            </a:r>
          </a:p>
          <a:p>
            <a:pPr eaLnBrk="1" hangingPunct="1">
              <a:spcBef>
                <a:spcPct val="0"/>
              </a:spcBef>
            </a:pPr>
            <a:r>
              <a:rPr lang="es-AR" altLang="en-US"/>
              <a:t>With our new grant award, we’re on track to serve more than 2,500 students with our program. </a:t>
            </a:r>
            <a:r>
              <a:rPr lang="en-US" altLang="en-US"/>
              <a:t>We’ve learned a lot about how to serve this population to the best of our abilities and we’ve also been able to see our students be successful as a result of the HEP program.</a:t>
            </a:r>
            <a:endParaRPr lang="es-AR" altLang="en-US"/>
          </a:p>
          <a:p>
            <a:pPr eaLnBrk="1" hangingPunct="1">
              <a:spcBef>
                <a:spcPct val="0"/>
              </a:spcBef>
            </a:pPr>
            <a:endParaRPr lang="es-AR" altLang="en-US"/>
          </a:p>
          <a:p>
            <a:pPr eaLnBrk="1" hangingPunct="1">
              <a:spcBef>
                <a:spcPct val="0"/>
              </a:spcBef>
            </a:pPr>
            <a:r>
              <a:rPr lang="es-AR" altLang="en-US"/>
              <a:t>These are some of our success stories…</a:t>
            </a:r>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57521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Our staff not only recruits students and teaches courses, but we also use grant funds to…</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0662" indent="-296408">
              <a:defRPr>
                <a:solidFill>
                  <a:schemeClr val="tx1"/>
                </a:solidFill>
                <a:latin typeface="Calibri" pitchFamily="34" charset="0"/>
                <a:cs typeface="Arial" charset="0"/>
              </a:defRPr>
            </a:lvl2pPr>
            <a:lvl3pPr marL="1185634" indent="-237127">
              <a:defRPr>
                <a:solidFill>
                  <a:schemeClr val="tx1"/>
                </a:solidFill>
                <a:latin typeface="Calibri" pitchFamily="34" charset="0"/>
                <a:cs typeface="Arial" charset="0"/>
              </a:defRPr>
            </a:lvl3pPr>
            <a:lvl4pPr marL="1659887" indent="-237127">
              <a:defRPr>
                <a:solidFill>
                  <a:schemeClr val="tx1"/>
                </a:solidFill>
                <a:latin typeface="Calibri" pitchFamily="34" charset="0"/>
                <a:cs typeface="Arial" charset="0"/>
              </a:defRPr>
            </a:lvl4pPr>
            <a:lvl5pPr marL="2134141" indent="-237127">
              <a:defRPr>
                <a:solidFill>
                  <a:schemeClr val="tx1"/>
                </a:solidFill>
                <a:latin typeface="Calibri" pitchFamily="34" charset="0"/>
                <a:cs typeface="Arial" charset="0"/>
              </a:defRPr>
            </a:lvl5pPr>
            <a:lvl6pPr marL="2608395" indent="-237127" eaLnBrk="0" fontAlgn="base" hangingPunct="0">
              <a:spcBef>
                <a:spcPct val="0"/>
              </a:spcBef>
              <a:spcAft>
                <a:spcPct val="0"/>
              </a:spcAft>
              <a:defRPr>
                <a:solidFill>
                  <a:schemeClr val="tx1"/>
                </a:solidFill>
                <a:latin typeface="Calibri" pitchFamily="34" charset="0"/>
                <a:cs typeface="Arial" charset="0"/>
              </a:defRPr>
            </a:lvl6pPr>
            <a:lvl7pPr marL="3082648" indent="-237127" eaLnBrk="0" fontAlgn="base" hangingPunct="0">
              <a:spcBef>
                <a:spcPct val="0"/>
              </a:spcBef>
              <a:spcAft>
                <a:spcPct val="0"/>
              </a:spcAft>
              <a:defRPr>
                <a:solidFill>
                  <a:schemeClr val="tx1"/>
                </a:solidFill>
                <a:latin typeface="Calibri" pitchFamily="34" charset="0"/>
                <a:cs typeface="Arial" charset="0"/>
              </a:defRPr>
            </a:lvl7pPr>
            <a:lvl8pPr marL="3556902" indent="-237127" eaLnBrk="0" fontAlgn="base" hangingPunct="0">
              <a:spcBef>
                <a:spcPct val="0"/>
              </a:spcBef>
              <a:spcAft>
                <a:spcPct val="0"/>
              </a:spcAft>
              <a:defRPr>
                <a:solidFill>
                  <a:schemeClr val="tx1"/>
                </a:solidFill>
                <a:latin typeface="Calibri" pitchFamily="34" charset="0"/>
                <a:cs typeface="Arial" charset="0"/>
              </a:defRPr>
            </a:lvl8pPr>
            <a:lvl9pPr marL="4031155" indent="-237127" eaLnBrk="0" fontAlgn="base" hangingPunct="0">
              <a:spcBef>
                <a:spcPct val="0"/>
              </a:spcBef>
              <a:spcAft>
                <a:spcPct val="0"/>
              </a:spcAft>
              <a:defRPr>
                <a:solidFill>
                  <a:schemeClr val="tx1"/>
                </a:solidFill>
                <a:latin typeface="Calibri" pitchFamily="34" charset="0"/>
                <a:cs typeface="Arial" charset="0"/>
              </a:defRPr>
            </a:lvl9pPr>
          </a:lstStyle>
          <a:p>
            <a:fld id="{37725966-B34F-4982-ACE6-ACD4F322820F}" type="slidenum">
              <a:rPr lang="en-US" altLang="en-US"/>
              <a:pPr/>
              <a:t>9</a:t>
            </a:fld>
            <a:endParaRPr lang="en-US" altLang="en-US"/>
          </a:p>
        </p:txBody>
      </p:sp>
      <p:sp>
        <p:nvSpPr>
          <p:cNvPr id="2" name="Header Placeholder 1"/>
          <p:cNvSpPr>
            <a:spLocks noGrp="1"/>
          </p:cNvSpPr>
          <p:nvPr>
            <p:ph type="hdr" sz="quarter" idx="10"/>
          </p:nvPr>
        </p:nvSpPr>
        <p:spPr/>
        <p:txBody>
          <a:bodyPr/>
          <a:lstStyle/>
          <a:p>
            <a:pPr>
              <a:defRPr/>
            </a:pPr>
            <a:r>
              <a:rPr lang="en-US"/>
              <a:t>HEP/MEP Collaboration</a:t>
            </a:r>
          </a:p>
        </p:txBody>
      </p:sp>
    </p:spTree>
    <p:extLst>
      <p:ext uri="{BB962C8B-B14F-4D97-AF65-F5344CB8AC3E}">
        <p14:creationId xmlns:p14="http://schemas.microsoft.com/office/powerpoint/2010/main" val="143733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7747817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18868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68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12623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105135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076668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25497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09953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007945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78048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337295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079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868588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oodle.waketech.edu/login/index.ph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logs.waketech.edu/he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acebook.com/Wake.Tech.HE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3657600" y="2286000"/>
            <a:ext cx="5347857" cy="1828800"/>
          </a:xfrm>
          <a:prstGeom prst="rect">
            <a:avLst/>
          </a:prstGeom>
          <a:solidFill>
            <a:srgbClr val="F38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3211584"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p:cNvSpPr txBox="1">
            <a:spLocks noChangeArrowheads="1"/>
          </p:cNvSpPr>
          <p:nvPr/>
        </p:nvSpPr>
        <p:spPr bwMode="auto">
          <a:xfrm>
            <a:off x="3657600" y="2043767"/>
            <a:ext cx="5347857" cy="2985433"/>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None/>
              <a:tabLst>
                <a:tab pos="5029200" algn="l"/>
              </a:tabLst>
              <a:defRPr/>
            </a:pPr>
            <a:endParaRPr lang="en-US" sz="3600" b="1" dirty="0"/>
          </a:p>
          <a:p>
            <a:pPr algn="ctr" eaLnBrk="1" hangingPunct="1">
              <a:spcBef>
                <a:spcPts val="0"/>
              </a:spcBef>
              <a:buNone/>
              <a:tabLst>
                <a:tab pos="5029200" algn="l"/>
              </a:tabLst>
              <a:defRPr/>
            </a:pPr>
            <a:r>
              <a:rPr lang="en-US" sz="4000" b="1" dirty="0"/>
              <a:t>HEP/MEP Collaboration </a:t>
            </a:r>
            <a:br>
              <a:rPr lang="en-US" sz="4000" b="1" dirty="0"/>
            </a:br>
            <a:r>
              <a:rPr lang="en-US" sz="4000" b="1" dirty="0"/>
              <a:t>through </a:t>
            </a:r>
            <a:r>
              <a:rPr lang="en-US" sz="3600" b="1" dirty="0"/>
              <a:t>HEP Online</a:t>
            </a:r>
            <a:endParaRPr lang="es-AR" sz="2400" b="1" dirty="0"/>
          </a:p>
          <a:p>
            <a:pPr algn="ctr" eaLnBrk="1" hangingPunct="1">
              <a:spcBef>
                <a:spcPts val="0"/>
              </a:spcBef>
              <a:buNone/>
              <a:tabLst>
                <a:tab pos="5029200" algn="l"/>
              </a:tabLst>
              <a:defRPr/>
            </a:pPr>
            <a:endParaRPr lang="es-AR" sz="1800" b="1" i="1" dirty="0"/>
          </a:p>
          <a:p>
            <a:pPr algn="ctr" eaLnBrk="1" hangingPunct="1">
              <a:spcBef>
                <a:spcPts val="0"/>
              </a:spcBef>
              <a:buNone/>
              <a:tabLst>
                <a:tab pos="5029200" algn="l"/>
              </a:tabLst>
              <a:defRPr/>
            </a:pPr>
            <a:endParaRPr lang="es-AR" sz="1800" b="1" dirty="0"/>
          </a:p>
          <a:p>
            <a:pPr algn="ctr" eaLnBrk="1" hangingPunct="1">
              <a:spcBef>
                <a:spcPts val="0"/>
              </a:spcBef>
              <a:buNone/>
              <a:tabLst>
                <a:tab pos="5029200" algn="l"/>
              </a:tabLst>
              <a:defRPr/>
            </a:pPr>
            <a:r>
              <a:rPr lang="es-AR" sz="1800" dirty="0" err="1"/>
              <a:t>Presented</a:t>
            </a:r>
            <a:r>
              <a:rPr lang="es-AR" sz="1800" dirty="0"/>
              <a:t> </a:t>
            </a:r>
            <a:r>
              <a:rPr lang="es-AR" sz="1800" dirty="0" err="1"/>
              <a:t>by</a:t>
            </a:r>
            <a:r>
              <a:rPr lang="es-AR" sz="1800" dirty="0"/>
              <a:t> Wake Tech HEP</a:t>
            </a:r>
          </a:p>
          <a:p>
            <a:pPr algn="ctr" eaLnBrk="1" hangingPunct="1">
              <a:spcBef>
                <a:spcPts val="0"/>
              </a:spcBef>
              <a:buNone/>
              <a:tabLst>
                <a:tab pos="5029200" algn="l"/>
              </a:tabLst>
              <a:defRPr/>
            </a:pPr>
            <a:r>
              <a:rPr lang="es-AR" sz="1800" dirty="0" err="1"/>
              <a:t>April</a:t>
            </a:r>
            <a:r>
              <a:rPr lang="es-AR" sz="1800" dirty="0"/>
              <a:t> 2019</a:t>
            </a:r>
            <a:endParaRPr lang="en-US" altLang="en-US" i="1" dirty="0"/>
          </a:p>
        </p:txBody>
      </p:sp>
      <p:sp>
        <p:nvSpPr>
          <p:cNvPr id="67587" name="Rectangle 3"/>
          <p:cNvSpPr>
            <a:spLocks noGrp="1" noChangeArrowheads="1"/>
          </p:cNvSpPr>
          <p:nvPr>
            <p:ph type="subTitle" idx="1"/>
          </p:nvPr>
        </p:nvSpPr>
        <p:spPr>
          <a:xfrm>
            <a:off x="0" y="-17318"/>
            <a:ext cx="9143998" cy="1312718"/>
          </a:xfrm>
          <a:solidFill>
            <a:srgbClr val="3A93BF"/>
          </a:solidFill>
          <a:ln>
            <a:miter lim="800000"/>
            <a:headEnd/>
            <a:tailEnd/>
          </a:ln>
        </p:spPr>
        <p:txBody>
          <a:bodyPr rtlCol="0" anchor="ctr" anchorCtr="1">
            <a:normAutofit/>
          </a:bodyPr>
          <a:lstStyle/>
          <a:p>
            <a:pPr eaLnBrk="1" fontAlgn="auto" hangingPunct="1">
              <a:spcAft>
                <a:spcPts val="0"/>
              </a:spcAft>
              <a:defRPr/>
            </a:pPr>
            <a:r>
              <a:rPr lang="es-AR" sz="5400" b="1" dirty="0">
                <a:solidFill>
                  <a:schemeClr val="bg1"/>
                </a:solidFill>
              </a:rPr>
              <a:t>OSY and </a:t>
            </a:r>
            <a:r>
              <a:rPr lang="es-AR" sz="5400" b="1" dirty="0" err="1">
                <a:solidFill>
                  <a:schemeClr val="bg1"/>
                </a:solidFill>
              </a:rPr>
              <a:t>the</a:t>
            </a:r>
            <a:r>
              <a:rPr lang="es-AR" sz="5400" b="1" dirty="0">
                <a:solidFill>
                  <a:schemeClr val="bg1"/>
                </a:solidFill>
              </a:rPr>
              <a:t> HSE </a:t>
            </a:r>
            <a:r>
              <a:rPr lang="es-AR" sz="5400" b="1" dirty="0" err="1">
                <a:solidFill>
                  <a:schemeClr val="bg1"/>
                </a:solidFill>
              </a:rPr>
              <a:t>Credential</a:t>
            </a:r>
            <a:r>
              <a:rPr lang="es-AR" sz="5400" b="1" dirty="0">
                <a:solidFill>
                  <a:schemeClr val="bg1"/>
                </a:solidFill>
              </a:rPr>
              <a:t>:</a:t>
            </a:r>
          </a:p>
        </p:txBody>
      </p:sp>
    </p:spTree>
    <p:custDataLst>
      <p:tags r:id="rId1"/>
    </p:custDataLst>
    <p:extLst>
      <p:ext uri="{BB962C8B-B14F-4D97-AF65-F5344CB8AC3E}">
        <p14:creationId xmlns:p14="http://schemas.microsoft.com/office/powerpoint/2010/main" val="37837344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83128" y="1300316"/>
            <a:ext cx="4717472" cy="441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p:cNvSpPr>
            <a:spLocks noGrp="1" noChangeArrowheads="1"/>
          </p:cNvSpPr>
          <p:nvPr>
            <p:ph type="body" idx="1"/>
          </p:nvPr>
        </p:nvSpPr>
        <p:spPr>
          <a:xfrm>
            <a:off x="228600" y="1447800"/>
            <a:ext cx="4495800" cy="4038600"/>
          </a:xfrm>
          <a:noFill/>
          <a:ln w="19050">
            <a:noFill/>
          </a:ln>
          <a:extLst/>
        </p:spPr>
        <p:txBody>
          <a:bodyPr rtlCol="0">
            <a:noAutofit/>
          </a:bodyPr>
          <a:lstStyle/>
          <a:p>
            <a:pPr marL="0" indent="173038" eaLnBrk="1" hangingPunct="1">
              <a:spcBef>
                <a:spcPct val="40000"/>
              </a:spcBef>
              <a:spcAft>
                <a:spcPts val="0"/>
              </a:spcAft>
              <a:buFont typeface="Arial" panose="020B0604020202020204" pitchFamily="34" charset="0"/>
              <a:buChar char="•"/>
              <a:defRPr/>
            </a:pPr>
            <a:r>
              <a:rPr lang="es-AR" sz="2400" dirty="0">
                <a:solidFill>
                  <a:schemeClr val="bg1"/>
                </a:solidFill>
              </a:rPr>
              <a:t>5-Month </a:t>
            </a:r>
            <a:r>
              <a:rPr lang="es-AR" sz="2400" dirty="0" err="1">
                <a:solidFill>
                  <a:schemeClr val="bg1"/>
                </a:solidFill>
              </a:rPr>
              <a:t>Program</a:t>
            </a:r>
            <a:endParaRPr lang="es-AR" sz="2400" dirty="0">
              <a:solidFill>
                <a:schemeClr val="bg1"/>
              </a:solidFill>
            </a:endParaRPr>
          </a:p>
          <a:p>
            <a:pPr marL="1316038" lvl="1" eaLnBrk="1" hangingPunct="1">
              <a:spcBef>
                <a:spcPts val="0"/>
              </a:spcBef>
              <a:spcAft>
                <a:spcPts val="0"/>
              </a:spcAft>
              <a:buFont typeface="Wingdings" panose="05000000000000000000" pitchFamily="2" charset="2"/>
              <a:buChar char="§"/>
              <a:defRPr/>
            </a:pPr>
            <a:r>
              <a:rPr lang="es-AR" sz="1800" dirty="0" err="1">
                <a:solidFill>
                  <a:schemeClr val="bg1"/>
                </a:solidFill>
              </a:rPr>
              <a:t>January-May</a:t>
            </a:r>
            <a:endParaRPr lang="es-AR" sz="1800" dirty="0">
              <a:solidFill>
                <a:schemeClr val="bg1"/>
              </a:solidFill>
            </a:endParaRPr>
          </a:p>
          <a:p>
            <a:pPr marL="1316038" lvl="1" eaLnBrk="1" hangingPunct="1">
              <a:spcBef>
                <a:spcPts val="0"/>
              </a:spcBef>
              <a:spcAft>
                <a:spcPts val="0"/>
              </a:spcAft>
              <a:buFont typeface="Wingdings" panose="05000000000000000000" pitchFamily="2" charset="2"/>
              <a:buChar char="§"/>
              <a:defRPr/>
            </a:pPr>
            <a:r>
              <a:rPr lang="es-AR" sz="1800" dirty="0" err="1">
                <a:solidFill>
                  <a:schemeClr val="bg1"/>
                </a:solidFill>
              </a:rPr>
              <a:t>July-November</a:t>
            </a:r>
            <a:endParaRPr lang="es-AR" sz="1800" dirty="0">
              <a:solidFill>
                <a:schemeClr val="bg1"/>
              </a:solidFill>
            </a:endParaRPr>
          </a:p>
          <a:p>
            <a:pPr marL="0" indent="173038" eaLnBrk="1" hangingPunct="1">
              <a:spcBef>
                <a:spcPct val="40000"/>
              </a:spcBef>
              <a:spcAft>
                <a:spcPct val="25000"/>
              </a:spcAft>
              <a:buFont typeface="Arial" panose="020B0604020202020204" pitchFamily="34" charset="0"/>
              <a:buChar char="•"/>
              <a:defRPr/>
            </a:pPr>
            <a:r>
              <a:rPr lang="es-AR" sz="2400" dirty="0">
                <a:solidFill>
                  <a:schemeClr val="bg1"/>
                </a:solidFill>
              </a:rPr>
              <a:t>3 </a:t>
            </a:r>
            <a:r>
              <a:rPr lang="es-AR" sz="2400" dirty="0" err="1">
                <a:solidFill>
                  <a:schemeClr val="bg1"/>
                </a:solidFill>
              </a:rPr>
              <a:t>classes</a:t>
            </a:r>
            <a:r>
              <a:rPr lang="es-AR" sz="2400" dirty="0">
                <a:solidFill>
                  <a:schemeClr val="bg1"/>
                </a:solidFill>
              </a:rPr>
              <a:t>/</a:t>
            </a:r>
            <a:r>
              <a:rPr lang="es-AR" sz="2400" dirty="0" err="1">
                <a:solidFill>
                  <a:schemeClr val="bg1"/>
                </a:solidFill>
              </a:rPr>
              <a:t>week</a:t>
            </a:r>
            <a:endParaRPr lang="es-AR" sz="2400" dirty="0">
              <a:solidFill>
                <a:schemeClr val="bg1"/>
              </a:solidFill>
            </a:endParaRPr>
          </a:p>
          <a:p>
            <a:pPr marL="1312863" lvl="3" indent="-285750" eaLnBrk="1" hangingPunct="1">
              <a:spcBef>
                <a:spcPts val="0"/>
              </a:spcBef>
              <a:spcAft>
                <a:spcPts val="0"/>
              </a:spcAft>
              <a:buFont typeface="Wingdings" panose="05000000000000000000" pitchFamily="2" charset="2"/>
              <a:buChar char="§"/>
              <a:defRPr/>
            </a:pPr>
            <a:r>
              <a:rPr lang="es-AR" sz="1800" dirty="0">
                <a:solidFill>
                  <a:schemeClr val="bg1"/>
                </a:solidFill>
              </a:rPr>
              <a:t>Online</a:t>
            </a:r>
          </a:p>
          <a:p>
            <a:pPr marL="1312863" lvl="3" indent="-285750" eaLnBrk="1" hangingPunct="1">
              <a:spcBef>
                <a:spcPts val="0"/>
              </a:spcBef>
              <a:spcAft>
                <a:spcPts val="0"/>
              </a:spcAft>
              <a:buFont typeface="Wingdings" panose="05000000000000000000" pitchFamily="2" charset="2"/>
              <a:buChar char="§"/>
              <a:defRPr/>
            </a:pPr>
            <a:r>
              <a:rPr lang="es-AR" sz="1800" dirty="0" err="1">
                <a:solidFill>
                  <a:schemeClr val="bg1"/>
                </a:solidFill>
              </a:rPr>
              <a:t>Evenings</a:t>
            </a:r>
            <a:r>
              <a:rPr lang="es-AR" sz="1800" dirty="0">
                <a:solidFill>
                  <a:schemeClr val="bg1"/>
                </a:solidFill>
              </a:rPr>
              <a:t> (7:30-10pm)</a:t>
            </a:r>
            <a:br>
              <a:rPr lang="es-AR" sz="1200" dirty="0">
                <a:solidFill>
                  <a:schemeClr val="bg1"/>
                </a:solidFill>
              </a:rPr>
            </a:br>
            <a:endParaRPr lang="es-AR" sz="1200" dirty="0">
              <a:solidFill>
                <a:schemeClr val="bg1"/>
              </a:solidFill>
            </a:endParaRPr>
          </a:p>
          <a:p>
            <a:pPr marL="0" indent="173038" eaLnBrk="1" hangingPunct="1">
              <a:spcBef>
                <a:spcPct val="40000"/>
              </a:spcBef>
              <a:spcAft>
                <a:spcPct val="25000"/>
              </a:spcAft>
              <a:buFont typeface="Arial" panose="020B0604020202020204" pitchFamily="34" charset="0"/>
              <a:buChar char="•"/>
              <a:defRPr/>
            </a:pPr>
            <a:r>
              <a:rPr lang="es-AR" sz="2400" dirty="0">
                <a:solidFill>
                  <a:schemeClr val="bg1"/>
                </a:solidFill>
              </a:rPr>
              <a:t>Online </a:t>
            </a:r>
            <a:r>
              <a:rPr lang="es-AR" sz="2400" dirty="0" err="1">
                <a:solidFill>
                  <a:schemeClr val="bg1"/>
                </a:solidFill>
              </a:rPr>
              <a:t>homework</a:t>
            </a:r>
            <a:endParaRPr lang="es-AR" sz="2400" dirty="0">
              <a:solidFill>
                <a:schemeClr val="bg1"/>
              </a:solidFill>
            </a:endParaRPr>
          </a:p>
          <a:p>
            <a:pPr marL="0" indent="173038" eaLnBrk="1" hangingPunct="1">
              <a:spcBef>
                <a:spcPct val="40000"/>
              </a:spcBef>
              <a:spcAft>
                <a:spcPct val="25000"/>
              </a:spcAft>
              <a:buFont typeface="Arial" panose="020B0604020202020204" pitchFamily="34" charset="0"/>
              <a:buChar char="•"/>
              <a:defRPr/>
            </a:pPr>
            <a:r>
              <a:rPr lang="es-AR" sz="2400" dirty="0" err="1">
                <a:solidFill>
                  <a:schemeClr val="bg1"/>
                </a:solidFill>
              </a:rPr>
              <a:t>Daily</a:t>
            </a:r>
            <a:r>
              <a:rPr lang="es-AR" sz="2400" dirty="0">
                <a:solidFill>
                  <a:schemeClr val="bg1"/>
                </a:solidFill>
              </a:rPr>
              <a:t> </a:t>
            </a:r>
            <a:r>
              <a:rPr lang="es-AR" sz="2400" dirty="0" err="1">
                <a:solidFill>
                  <a:schemeClr val="bg1"/>
                </a:solidFill>
              </a:rPr>
              <a:t>communication</a:t>
            </a:r>
            <a:r>
              <a:rPr lang="es-AR" sz="2400" dirty="0">
                <a:solidFill>
                  <a:schemeClr val="bg1"/>
                </a:solidFill>
              </a:rPr>
              <a:t> and Support </a:t>
            </a:r>
            <a:r>
              <a:rPr lang="es-AR" sz="2400" dirty="0" err="1">
                <a:solidFill>
                  <a:schemeClr val="bg1"/>
                </a:solidFill>
              </a:rPr>
              <a:t>through</a:t>
            </a:r>
            <a:r>
              <a:rPr lang="es-AR" sz="2400" dirty="0">
                <a:solidFill>
                  <a:schemeClr val="bg1"/>
                </a:solidFill>
              </a:rPr>
              <a:t> WhatsApp</a:t>
            </a:r>
          </a:p>
        </p:txBody>
      </p:sp>
      <p:sp>
        <p:nvSpPr>
          <p:cNvPr id="14340" name="TextBox 4"/>
          <p:cNvSpPr txBox="1">
            <a:spLocks noChangeArrowheads="1"/>
          </p:cNvSpPr>
          <p:nvPr/>
        </p:nvSpPr>
        <p:spPr bwMode="auto">
          <a:xfrm>
            <a:off x="0" y="381000"/>
            <a:ext cx="4419600" cy="708025"/>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Program Structure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447800"/>
            <a:ext cx="3556000" cy="2667000"/>
          </a:xfrm>
          <a:prstGeom prst="rect">
            <a:avLst/>
          </a:prstGeom>
        </p:spPr>
      </p:pic>
    </p:spTree>
    <p:extLst>
      <p:ext uri="{BB962C8B-B14F-4D97-AF65-F5344CB8AC3E}">
        <p14:creationId xmlns:p14="http://schemas.microsoft.com/office/powerpoint/2010/main" val="2021966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TextBox 4"/>
          <p:cNvSpPr txBox="1">
            <a:spLocks noChangeArrowheads="1"/>
          </p:cNvSpPr>
          <p:nvPr/>
        </p:nvSpPr>
        <p:spPr bwMode="auto">
          <a:xfrm>
            <a:off x="0" y="381000"/>
            <a:ext cx="70104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000" b="1" dirty="0"/>
              <a:t>  High School Equivalency in NC</a:t>
            </a:r>
          </a:p>
        </p:txBody>
      </p:sp>
      <p:sp>
        <p:nvSpPr>
          <p:cNvPr id="2" name="Content Placeholder 1"/>
          <p:cNvSpPr>
            <a:spLocks noGrp="1"/>
          </p:cNvSpPr>
          <p:nvPr>
            <p:ph idx="1"/>
          </p:nvPr>
        </p:nvSpPr>
        <p:spPr>
          <a:xfrm>
            <a:off x="457200" y="1600201"/>
            <a:ext cx="8229600" cy="3276599"/>
          </a:xfrm>
        </p:spPr>
        <p:txBody>
          <a:bodyPr/>
          <a:lstStyle/>
          <a:p>
            <a:pPr eaLnBrk="1" fontAlgn="auto" hangingPunct="1">
              <a:lnSpc>
                <a:spcPct val="80000"/>
              </a:lnSpc>
              <a:spcAft>
                <a:spcPts val="0"/>
              </a:spcAft>
              <a:defRPr/>
            </a:pPr>
            <a:r>
              <a:rPr lang="es-AR" sz="2000" dirty="0">
                <a:solidFill>
                  <a:schemeClr val="tx1">
                    <a:lumMod val="95000"/>
                    <a:lumOff val="5000"/>
                  </a:schemeClr>
                </a:solidFill>
              </a:rPr>
              <a:t>In </a:t>
            </a:r>
            <a:r>
              <a:rPr lang="es-AR" sz="2000" dirty="0" err="1">
                <a:solidFill>
                  <a:schemeClr val="tx1">
                    <a:lumMod val="95000"/>
                    <a:lumOff val="5000"/>
                  </a:schemeClr>
                </a:solidFill>
              </a:rPr>
              <a:t>January</a:t>
            </a:r>
            <a:r>
              <a:rPr lang="es-AR" sz="2000" dirty="0">
                <a:solidFill>
                  <a:schemeClr val="tx1">
                    <a:lumMod val="95000"/>
                    <a:lumOff val="5000"/>
                  </a:schemeClr>
                </a:solidFill>
              </a:rPr>
              <a:t> of 2014, </a:t>
            </a:r>
            <a:r>
              <a:rPr lang="es-AR" sz="2000" dirty="0" err="1">
                <a:solidFill>
                  <a:schemeClr val="tx1">
                    <a:lumMod val="95000"/>
                    <a:lumOff val="5000"/>
                  </a:schemeClr>
                </a:solidFill>
              </a:rPr>
              <a:t>the</a:t>
            </a:r>
            <a:r>
              <a:rPr lang="es-AR" sz="2000" dirty="0">
                <a:solidFill>
                  <a:schemeClr val="tx1">
                    <a:lumMod val="95000"/>
                    <a:lumOff val="5000"/>
                  </a:schemeClr>
                </a:solidFill>
              </a:rPr>
              <a:t> GED® </a:t>
            </a:r>
            <a:r>
              <a:rPr lang="es-AR" sz="2000" dirty="0" err="1">
                <a:solidFill>
                  <a:schemeClr val="tx1">
                    <a:lumMod val="95000"/>
                    <a:lumOff val="5000"/>
                  </a:schemeClr>
                </a:solidFill>
              </a:rPr>
              <a:t>became</a:t>
            </a:r>
            <a:r>
              <a:rPr lang="es-AR" sz="2000" dirty="0">
                <a:solidFill>
                  <a:schemeClr val="tx1">
                    <a:lumMod val="95000"/>
                    <a:lumOff val="5000"/>
                  </a:schemeClr>
                </a:solidFill>
              </a:rPr>
              <a:t> a </a:t>
            </a:r>
            <a:r>
              <a:rPr lang="es-AR" sz="2000" dirty="0" err="1">
                <a:solidFill>
                  <a:schemeClr val="tx1">
                    <a:lumMod val="95000"/>
                    <a:lumOff val="5000"/>
                  </a:schemeClr>
                </a:solidFill>
              </a:rPr>
              <a:t>proprietary</a:t>
            </a:r>
            <a:r>
              <a:rPr lang="es-AR" sz="2000" dirty="0">
                <a:solidFill>
                  <a:schemeClr val="tx1">
                    <a:lumMod val="95000"/>
                    <a:lumOff val="5000"/>
                  </a:schemeClr>
                </a:solidFill>
              </a:rPr>
              <a:t> </a:t>
            </a:r>
            <a:r>
              <a:rPr lang="es-AR" sz="2000" dirty="0" err="1">
                <a:solidFill>
                  <a:schemeClr val="tx1">
                    <a:lumMod val="95000"/>
                    <a:lumOff val="5000"/>
                  </a:schemeClr>
                </a:solidFill>
              </a:rPr>
              <a:t>computer-based</a:t>
            </a:r>
            <a:r>
              <a:rPr lang="es-AR" sz="2000" dirty="0">
                <a:solidFill>
                  <a:schemeClr val="tx1">
                    <a:lumMod val="95000"/>
                    <a:lumOff val="5000"/>
                  </a:schemeClr>
                </a:solidFill>
              </a:rPr>
              <a:t> test </a:t>
            </a:r>
            <a:r>
              <a:rPr lang="es-AR" sz="2000" dirty="0" err="1">
                <a:solidFill>
                  <a:schemeClr val="tx1">
                    <a:lumMod val="95000"/>
                    <a:lumOff val="5000"/>
                  </a:schemeClr>
                </a:solidFill>
              </a:rPr>
              <a:t>delivered</a:t>
            </a:r>
            <a:r>
              <a:rPr lang="es-AR" sz="2000" dirty="0">
                <a:solidFill>
                  <a:schemeClr val="tx1">
                    <a:lumMod val="95000"/>
                    <a:lumOff val="5000"/>
                  </a:schemeClr>
                </a:solidFill>
              </a:rPr>
              <a:t> </a:t>
            </a:r>
            <a:r>
              <a:rPr lang="es-AR" sz="2000" dirty="0" err="1">
                <a:solidFill>
                  <a:schemeClr val="tx1">
                    <a:lumMod val="95000"/>
                    <a:lumOff val="5000"/>
                  </a:schemeClr>
                </a:solidFill>
              </a:rPr>
              <a:t>by</a:t>
            </a:r>
            <a:r>
              <a:rPr lang="es-AR" sz="2000" dirty="0">
                <a:solidFill>
                  <a:schemeClr val="tx1">
                    <a:lumMod val="95000"/>
                    <a:lumOff val="5000"/>
                  </a:schemeClr>
                </a:solidFill>
              </a:rPr>
              <a:t> Pearson VUE </a:t>
            </a:r>
          </a:p>
          <a:p>
            <a:pPr eaLnBrk="1" fontAlgn="auto" hangingPunct="1">
              <a:lnSpc>
                <a:spcPct val="80000"/>
              </a:lnSpc>
              <a:spcAft>
                <a:spcPts val="0"/>
              </a:spcAft>
              <a:defRPr/>
            </a:pPr>
            <a:endParaRPr lang="es-AR" sz="2000" dirty="0">
              <a:solidFill>
                <a:schemeClr val="tx1">
                  <a:lumMod val="95000"/>
                  <a:lumOff val="5000"/>
                </a:schemeClr>
              </a:solidFill>
            </a:endParaRPr>
          </a:p>
          <a:p>
            <a:pPr eaLnBrk="1" fontAlgn="auto" hangingPunct="1">
              <a:lnSpc>
                <a:spcPct val="80000"/>
              </a:lnSpc>
              <a:spcAft>
                <a:spcPts val="0"/>
              </a:spcAft>
              <a:defRPr/>
            </a:pPr>
            <a:r>
              <a:rPr lang="es-AR" sz="2000" dirty="0">
                <a:solidFill>
                  <a:schemeClr val="tx1">
                    <a:lumMod val="95000"/>
                    <a:lumOff val="5000"/>
                  </a:schemeClr>
                </a:solidFill>
              </a:rPr>
              <a:t>In 2015, North Carolina </a:t>
            </a:r>
            <a:r>
              <a:rPr lang="es-AR" sz="2000" dirty="0" err="1">
                <a:solidFill>
                  <a:schemeClr val="tx1">
                    <a:lumMod val="95000"/>
                    <a:lumOff val="5000"/>
                  </a:schemeClr>
                </a:solidFill>
              </a:rPr>
              <a:t>approved</a:t>
            </a:r>
            <a:r>
              <a:rPr lang="es-AR" sz="2000" dirty="0">
                <a:solidFill>
                  <a:schemeClr val="tx1">
                    <a:lumMod val="95000"/>
                    <a:lumOff val="5000"/>
                  </a:schemeClr>
                </a:solidFill>
              </a:rPr>
              <a:t> </a:t>
            </a:r>
            <a:r>
              <a:rPr lang="es-AR" sz="2000" dirty="0" err="1">
                <a:solidFill>
                  <a:schemeClr val="tx1">
                    <a:lumMod val="95000"/>
                    <a:lumOff val="5000"/>
                  </a:schemeClr>
                </a:solidFill>
              </a:rPr>
              <a:t>two</a:t>
            </a:r>
            <a:r>
              <a:rPr lang="es-AR" sz="2000" dirty="0">
                <a:solidFill>
                  <a:schemeClr val="tx1">
                    <a:lumMod val="95000"/>
                    <a:lumOff val="5000"/>
                  </a:schemeClr>
                </a:solidFill>
              </a:rPr>
              <a:t> more test </a:t>
            </a:r>
            <a:r>
              <a:rPr lang="es-AR" sz="2000" dirty="0" err="1">
                <a:solidFill>
                  <a:schemeClr val="tx1">
                    <a:lumMod val="95000"/>
                    <a:lumOff val="5000"/>
                  </a:schemeClr>
                </a:solidFill>
              </a:rPr>
              <a:t>alternatives</a:t>
            </a:r>
            <a:r>
              <a:rPr lang="es-AR" sz="2000" dirty="0">
                <a:solidFill>
                  <a:schemeClr val="tx1">
                    <a:lumMod val="95000"/>
                    <a:lumOff val="5000"/>
                  </a:schemeClr>
                </a:solidFill>
              </a:rPr>
              <a:t> to </a:t>
            </a:r>
            <a:r>
              <a:rPr lang="es-AR" sz="2000" dirty="0" err="1">
                <a:solidFill>
                  <a:schemeClr val="tx1">
                    <a:lumMod val="95000"/>
                    <a:lumOff val="5000"/>
                  </a:schemeClr>
                </a:solidFill>
              </a:rPr>
              <a:t>the</a:t>
            </a:r>
            <a:r>
              <a:rPr lang="es-AR" sz="2000" dirty="0">
                <a:solidFill>
                  <a:schemeClr val="tx1">
                    <a:lumMod val="95000"/>
                    <a:lumOff val="5000"/>
                  </a:schemeClr>
                </a:solidFill>
              </a:rPr>
              <a:t> GED</a:t>
            </a:r>
            <a:r>
              <a:rPr lang="es-US" sz="2000" dirty="0">
                <a:solidFill>
                  <a:schemeClr val="tx1">
                    <a:lumMod val="95000"/>
                    <a:lumOff val="5000"/>
                  </a:schemeClr>
                </a:solidFill>
              </a:rPr>
              <a:t>®:</a:t>
            </a:r>
          </a:p>
          <a:p>
            <a:pPr lvl="2" indent="-168275" eaLnBrk="1" fontAlgn="auto" hangingPunct="1">
              <a:lnSpc>
                <a:spcPct val="80000"/>
              </a:lnSpc>
              <a:spcAft>
                <a:spcPts val="0"/>
              </a:spcAft>
              <a:defRPr/>
            </a:pPr>
            <a:r>
              <a:rPr lang="es-US" sz="2000" dirty="0" err="1">
                <a:solidFill>
                  <a:schemeClr val="tx1">
                    <a:lumMod val="95000"/>
                    <a:lumOff val="5000"/>
                  </a:schemeClr>
                </a:solidFill>
              </a:rPr>
              <a:t>HiSET</a:t>
            </a:r>
            <a:r>
              <a:rPr lang="es-AR" sz="2000" dirty="0">
                <a:solidFill>
                  <a:schemeClr val="tx1">
                    <a:lumMod val="95000"/>
                    <a:lumOff val="5000"/>
                  </a:schemeClr>
                </a:solidFill>
              </a:rPr>
              <a:t>®</a:t>
            </a:r>
            <a:endParaRPr lang="es-US" sz="2000" dirty="0">
              <a:solidFill>
                <a:schemeClr val="tx1">
                  <a:lumMod val="95000"/>
                  <a:lumOff val="5000"/>
                </a:schemeClr>
              </a:solidFill>
            </a:endParaRPr>
          </a:p>
          <a:p>
            <a:pPr lvl="2" indent="-168275" eaLnBrk="1" fontAlgn="auto" hangingPunct="1">
              <a:lnSpc>
                <a:spcPct val="80000"/>
              </a:lnSpc>
              <a:spcAft>
                <a:spcPts val="0"/>
              </a:spcAft>
              <a:defRPr/>
            </a:pPr>
            <a:r>
              <a:rPr lang="es-US" sz="2000" dirty="0">
                <a:solidFill>
                  <a:schemeClr val="tx1">
                    <a:lumMod val="95000"/>
                    <a:lumOff val="5000"/>
                  </a:schemeClr>
                </a:solidFill>
              </a:rPr>
              <a:t>TASC</a:t>
            </a:r>
            <a:r>
              <a:rPr lang="es-AR" sz="2000" dirty="0">
                <a:solidFill>
                  <a:schemeClr val="tx1">
                    <a:lumMod val="95000"/>
                    <a:lumOff val="5000"/>
                  </a:schemeClr>
                </a:solidFill>
              </a:rPr>
              <a:t>®</a:t>
            </a:r>
            <a:endParaRPr lang="es-US" sz="2000" dirty="0">
              <a:solidFill>
                <a:schemeClr val="tx1">
                  <a:lumMod val="95000"/>
                  <a:lumOff val="5000"/>
                </a:schemeClr>
              </a:solidFill>
            </a:endParaRPr>
          </a:p>
          <a:p>
            <a:pPr eaLnBrk="1" fontAlgn="auto" hangingPunct="1">
              <a:lnSpc>
                <a:spcPct val="80000"/>
              </a:lnSpc>
              <a:spcAft>
                <a:spcPts val="0"/>
              </a:spcAft>
              <a:defRPr/>
            </a:pPr>
            <a:endParaRPr lang="es-AR" sz="1600" dirty="0">
              <a:solidFill>
                <a:schemeClr val="tx1">
                  <a:lumMod val="95000"/>
                  <a:lumOff val="5000"/>
                </a:schemeClr>
              </a:solidFill>
            </a:endParaRPr>
          </a:p>
          <a:p>
            <a:pPr marL="342900" lvl="2" indent="-342900" eaLnBrk="1" fontAlgn="auto" hangingPunct="1">
              <a:lnSpc>
                <a:spcPct val="80000"/>
              </a:lnSpc>
              <a:spcAft>
                <a:spcPts val="0"/>
              </a:spcAft>
              <a:defRPr/>
            </a:pPr>
            <a:r>
              <a:rPr lang="es-AR" sz="2000" dirty="0" err="1">
                <a:solidFill>
                  <a:schemeClr val="tx1">
                    <a:lumMod val="95000"/>
                    <a:lumOff val="5000"/>
                  </a:schemeClr>
                </a:solidFill>
              </a:rPr>
              <a:t>Because</a:t>
            </a:r>
            <a:r>
              <a:rPr lang="es-AR" sz="2000" dirty="0">
                <a:solidFill>
                  <a:schemeClr val="tx1">
                    <a:lumMod val="95000"/>
                    <a:lumOff val="5000"/>
                  </a:schemeClr>
                </a:solidFill>
              </a:rPr>
              <a:t> of </a:t>
            </a:r>
            <a:r>
              <a:rPr lang="es-AR" sz="2000" dirty="0" err="1">
                <a:solidFill>
                  <a:schemeClr val="tx1">
                    <a:lumMod val="95000"/>
                    <a:lumOff val="5000"/>
                  </a:schemeClr>
                </a:solidFill>
              </a:rPr>
              <a:t>the</a:t>
            </a:r>
            <a:r>
              <a:rPr lang="es-AR" sz="2000" dirty="0">
                <a:solidFill>
                  <a:schemeClr val="tx1">
                    <a:lumMod val="95000"/>
                    <a:lumOff val="5000"/>
                  </a:schemeClr>
                </a:solidFill>
              </a:rPr>
              <a:t> </a:t>
            </a:r>
            <a:r>
              <a:rPr lang="es-AR" sz="2000" dirty="0" err="1">
                <a:solidFill>
                  <a:schemeClr val="tx1">
                    <a:lumMod val="95000"/>
                    <a:lumOff val="5000"/>
                  </a:schemeClr>
                </a:solidFill>
              </a:rPr>
              <a:t>characteristics</a:t>
            </a:r>
            <a:r>
              <a:rPr lang="es-AR" sz="2000" dirty="0">
                <a:solidFill>
                  <a:schemeClr val="tx1">
                    <a:lumMod val="95000"/>
                    <a:lumOff val="5000"/>
                  </a:schemeClr>
                </a:solidFill>
              </a:rPr>
              <a:t> of </a:t>
            </a:r>
            <a:r>
              <a:rPr lang="es-AR" sz="2000" dirty="0" err="1">
                <a:solidFill>
                  <a:schemeClr val="tx1">
                    <a:lumMod val="95000"/>
                    <a:lumOff val="5000"/>
                  </a:schemeClr>
                </a:solidFill>
              </a:rPr>
              <a:t>the</a:t>
            </a:r>
            <a:r>
              <a:rPr lang="es-AR" sz="2000" dirty="0">
                <a:solidFill>
                  <a:schemeClr val="tx1">
                    <a:lumMod val="95000"/>
                    <a:lumOff val="5000"/>
                  </a:schemeClr>
                </a:solidFill>
              </a:rPr>
              <a:t> test, </a:t>
            </a:r>
            <a:r>
              <a:rPr lang="es-AR" sz="2000" dirty="0" err="1">
                <a:solidFill>
                  <a:schemeClr val="tx1">
                    <a:lumMod val="95000"/>
                    <a:lumOff val="5000"/>
                  </a:schemeClr>
                </a:solidFill>
              </a:rPr>
              <a:t>the</a:t>
            </a:r>
            <a:r>
              <a:rPr lang="es-AR" sz="2000" dirty="0">
                <a:solidFill>
                  <a:schemeClr val="tx1">
                    <a:lumMod val="95000"/>
                    <a:lumOff val="5000"/>
                  </a:schemeClr>
                </a:solidFill>
              </a:rPr>
              <a:t> </a:t>
            </a:r>
            <a:r>
              <a:rPr lang="es-AR" sz="2000" dirty="0" err="1">
                <a:solidFill>
                  <a:schemeClr val="tx1">
                    <a:lumMod val="95000"/>
                    <a:lumOff val="5000"/>
                  </a:schemeClr>
                </a:solidFill>
              </a:rPr>
              <a:t>company’s</a:t>
            </a:r>
            <a:r>
              <a:rPr lang="es-AR" sz="2000" dirty="0">
                <a:solidFill>
                  <a:schemeClr val="tx1">
                    <a:lumMod val="95000"/>
                    <a:lumOff val="5000"/>
                  </a:schemeClr>
                </a:solidFill>
              </a:rPr>
              <a:t> </a:t>
            </a:r>
            <a:r>
              <a:rPr lang="es-AR" sz="2000" dirty="0" err="1">
                <a:solidFill>
                  <a:schemeClr val="tx1">
                    <a:lumMod val="95000"/>
                    <a:lumOff val="5000"/>
                  </a:schemeClr>
                </a:solidFill>
              </a:rPr>
              <a:t>reputation</a:t>
            </a:r>
            <a:r>
              <a:rPr lang="es-AR" sz="2000" dirty="0">
                <a:solidFill>
                  <a:schemeClr val="tx1">
                    <a:lumMod val="95000"/>
                    <a:lumOff val="5000"/>
                  </a:schemeClr>
                </a:solidFill>
              </a:rPr>
              <a:t>, and </a:t>
            </a:r>
            <a:r>
              <a:rPr lang="es-AR" sz="2000" dirty="0" err="1">
                <a:solidFill>
                  <a:schemeClr val="tx1">
                    <a:lumMod val="95000"/>
                    <a:lumOff val="5000"/>
                  </a:schemeClr>
                </a:solidFill>
              </a:rPr>
              <a:t>the</a:t>
            </a:r>
            <a:r>
              <a:rPr lang="es-AR" sz="2000" dirty="0">
                <a:solidFill>
                  <a:schemeClr val="tx1">
                    <a:lumMod val="95000"/>
                    <a:lumOff val="5000"/>
                  </a:schemeClr>
                </a:solidFill>
              </a:rPr>
              <a:t> </a:t>
            </a:r>
            <a:r>
              <a:rPr lang="es-AR" sz="2000" dirty="0" err="1">
                <a:solidFill>
                  <a:schemeClr val="tx1">
                    <a:lumMod val="95000"/>
                    <a:lumOff val="5000"/>
                  </a:schemeClr>
                </a:solidFill>
              </a:rPr>
              <a:t>availability</a:t>
            </a:r>
            <a:r>
              <a:rPr lang="es-AR" sz="2000" dirty="0">
                <a:solidFill>
                  <a:schemeClr val="tx1">
                    <a:lumMod val="95000"/>
                    <a:lumOff val="5000"/>
                  </a:schemeClr>
                </a:solidFill>
              </a:rPr>
              <a:t> of </a:t>
            </a:r>
            <a:r>
              <a:rPr lang="es-AR" sz="2000" dirty="0" err="1">
                <a:solidFill>
                  <a:schemeClr val="tx1">
                    <a:lumMod val="95000"/>
                    <a:lumOff val="5000"/>
                  </a:schemeClr>
                </a:solidFill>
              </a:rPr>
              <a:t>Spanish</a:t>
            </a:r>
            <a:r>
              <a:rPr lang="es-AR" sz="2000" dirty="0">
                <a:solidFill>
                  <a:schemeClr val="tx1">
                    <a:lumMod val="95000"/>
                    <a:lumOff val="5000"/>
                  </a:schemeClr>
                </a:solidFill>
              </a:rPr>
              <a:t> </a:t>
            </a:r>
            <a:r>
              <a:rPr lang="es-AR" sz="2000" dirty="0" err="1">
                <a:solidFill>
                  <a:schemeClr val="tx1">
                    <a:lumMod val="95000"/>
                    <a:lumOff val="5000"/>
                  </a:schemeClr>
                </a:solidFill>
              </a:rPr>
              <a:t>materials</a:t>
            </a:r>
            <a:r>
              <a:rPr lang="es-AR" sz="2000" dirty="0">
                <a:solidFill>
                  <a:schemeClr val="tx1">
                    <a:lumMod val="95000"/>
                    <a:lumOff val="5000"/>
                  </a:schemeClr>
                </a:solidFill>
              </a:rPr>
              <a:t>, HEP </a:t>
            </a:r>
            <a:r>
              <a:rPr lang="es-AR" sz="2000" dirty="0" err="1">
                <a:solidFill>
                  <a:schemeClr val="tx1">
                    <a:lumMod val="95000"/>
                    <a:lumOff val="5000"/>
                  </a:schemeClr>
                </a:solidFill>
              </a:rPr>
              <a:t>decided</a:t>
            </a:r>
            <a:r>
              <a:rPr lang="es-AR" sz="2000" dirty="0">
                <a:solidFill>
                  <a:schemeClr val="tx1">
                    <a:lumMod val="95000"/>
                    <a:lumOff val="5000"/>
                  </a:schemeClr>
                </a:solidFill>
              </a:rPr>
              <a:t> to prepare </a:t>
            </a:r>
            <a:r>
              <a:rPr lang="es-AR" sz="2000" dirty="0" err="1">
                <a:solidFill>
                  <a:schemeClr val="tx1">
                    <a:lumMod val="95000"/>
                    <a:lumOff val="5000"/>
                  </a:schemeClr>
                </a:solidFill>
              </a:rPr>
              <a:t>students</a:t>
            </a:r>
            <a:r>
              <a:rPr lang="es-AR" sz="2000" dirty="0">
                <a:solidFill>
                  <a:schemeClr val="tx1">
                    <a:lumMod val="95000"/>
                    <a:lumOff val="5000"/>
                  </a:schemeClr>
                </a:solidFill>
              </a:rPr>
              <a:t> </a:t>
            </a:r>
            <a:r>
              <a:rPr lang="es-AR" sz="2000" dirty="0" err="1">
                <a:solidFill>
                  <a:schemeClr val="tx1">
                    <a:lumMod val="95000"/>
                    <a:lumOff val="5000"/>
                  </a:schemeClr>
                </a:solidFill>
              </a:rPr>
              <a:t>for</a:t>
            </a:r>
            <a:r>
              <a:rPr lang="es-AR" sz="2000" dirty="0">
                <a:solidFill>
                  <a:schemeClr val="tx1">
                    <a:lumMod val="95000"/>
                    <a:lumOff val="5000"/>
                  </a:schemeClr>
                </a:solidFill>
              </a:rPr>
              <a:t> </a:t>
            </a:r>
            <a:r>
              <a:rPr lang="es-AR" sz="2000" dirty="0" err="1">
                <a:solidFill>
                  <a:schemeClr val="tx1">
                    <a:lumMod val="95000"/>
                    <a:lumOff val="5000"/>
                  </a:schemeClr>
                </a:solidFill>
              </a:rPr>
              <a:t>the</a:t>
            </a:r>
            <a:r>
              <a:rPr lang="es-AR" sz="2000" dirty="0">
                <a:solidFill>
                  <a:schemeClr val="tx1">
                    <a:lumMod val="95000"/>
                    <a:lumOff val="5000"/>
                  </a:schemeClr>
                </a:solidFill>
              </a:rPr>
              <a:t> </a:t>
            </a:r>
            <a:r>
              <a:rPr lang="es-AR" sz="2000" b="1" dirty="0" err="1">
                <a:solidFill>
                  <a:schemeClr val="tx1">
                    <a:lumMod val="95000"/>
                    <a:lumOff val="5000"/>
                  </a:schemeClr>
                </a:solidFill>
              </a:rPr>
              <a:t>HiSET</a:t>
            </a:r>
            <a:r>
              <a:rPr lang="es-AR" sz="2000" dirty="0">
                <a:solidFill>
                  <a:schemeClr val="tx1">
                    <a:lumMod val="95000"/>
                    <a:lumOff val="5000"/>
                  </a:schemeClr>
                </a:solidFill>
              </a:rPr>
              <a:t>® test</a:t>
            </a:r>
            <a:endParaRPr lang="en-US" sz="2800" dirty="0"/>
          </a:p>
        </p:txBody>
      </p:sp>
    </p:spTree>
    <p:extLst>
      <p:ext uri="{BB962C8B-B14F-4D97-AF65-F5344CB8AC3E}">
        <p14:creationId xmlns:p14="http://schemas.microsoft.com/office/powerpoint/2010/main" val="7735777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457200" y="1676401"/>
            <a:ext cx="8229600" cy="3352799"/>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defRPr/>
            </a:pPr>
            <a:r>
              <a:rPr lang="en-US" sz="2400" b="1" dirty="0">
                <a:solidFill>
                  <a:schemeClr val="tx1">
                    <a:lumMod val="75000"/>
                    <a:lumOff val="25000"/>
                  </a:schemeClr>
                </a:solidFill>
              </a:rPr>
              <a:t>Curriculum delivered via </a:t>
            </a:r>
            <a:r>
              <a:rPr lang="en-US" sz="2400" b="1" dirty="0">
                <a:solidFill>
                  <a:schemeClr val="tx1">
                    <a:lumMod val="75000"/>
                    <a:lumOff val="25000"/>
                  </a:schemeClr>
                </a:solidFill>
                <a:hlinkClick r:id="rId3"/>
              </a:rPr>
              <a:t>Moodle</a:t>
            </a:r>
            <a:endParaRPr lang="en-US" sz="2400" b="1" dirty="0">
              <a:solidFill>
                <a:schemeClr val="tx1">
                  <a:lumMod val="75000"/>
                  <a:lumOff val="25000"/>
                </a:schemeClr>
              </a:solidFill>
            </a:endParaRPr>
          </a:p>
          <a:p>
            <a:pPr lvl="1" eaLnBrk="1" hangingPunct="1">
              <a:defRPr/>
            </a:pPr>
            <a:r>
              <a:rPr lang="en-US" sz="1800" dirty="0">
                <a:solidFill>
                  <a:schemeClr val="tx1">
                    <a:lumMod val="75000"/>
                    <a:lumOff val="25000"/>
                  </a:schemeClr>
                </a:solidFill>
              </a:rPr>
              <a:t>In English and in Spanish! </a:t>
            </a:r>
          </a:p>
          <a:p>
            <a:pPr eaLnBrk="1" hangingPunct="1">
              <a:lnSpc>
                <a:spcPct val="150000"/>
              </a:lnSpc>
              <a:defRPr/>
            </a:pPr>
            <a:r>
              <a:rPr lang="en-US" sz="2400" b="1" dirty="0">
                <a:solidFill>
                  <a:schemeClr val="tx1">
                    <a:lumMod val="75000"/>
                    <a:lumOff val="25000"/>
                  </a:schemeClr>
                </a:solidFill>
              </a:rPr>
              <a:t>Students study 3 subjects at a time</a:t>
            </a:r>
          </a:p>
          <a:p>
            <a:pPr eaLnBrk="1" hangingPunct="1">
              <a:lnSpc>
                <a:spcPct val="150000"/>
              </a:lnSpc>
              <a:defRPr/>
            </a:pPr>
            <a:r>
              <a:rPr lang="en-US" sz="2400" b="1" dirty="0">
                <a:solidFill>
                  <a:schemeClr val="tx1">
                    <a:lumMod val="75000"/>
                    <a:lumOff val="25000"/>
                  </a:schemeClr>
                </a:solidFill>
              </a:rPr>
              <a:t>Coursework based on:</a:t>
            </a:r>
          </a:p>
          <a:p>
            <a:pPr lvl="1" eaLnBrk="1" hangingPunct="1">
              <a:defRPr/>
            </a:pPr>
            <a:r>
              <a:rPr lang="en-US" sz="1800" dirty="0">
                <a:solidFill>
                  <a:schemeClr val="tx1">
                    <a:lumMod val="75000"/>
                    <a:lumOff val="25000"/>
                  </a:schemeClr>
                </a:solidFill>
              </a:rPr>
              <a:t>Textbook Assignments</a:t>
            </a:r>
          </a:p>
          <a:p>
            <a:pPr lvl="1" eaLnBrk="1" hangingPunct="1">
              <a:defRPr/>
            </a:pPr>
            <a:r>
              <a:rPr lang="en-US" sz="1800" dirty="0">
                <a:solidFill>
                  <a:schemeClr val="tx1">
                    <a:lumMod val="75000"/>
                    <a:lumOff val="25000"/>
                  </a:schemeClr>
                </a:solidFill>
              </a:rPr>
              <a:t>Videos</a:t>
            </a:r>
          </a:p>
          <a:p>
            <a:pPr lvl="1" eaLnBrk="1" hangingPunct="1">
              <a:defRPr/>
            </a:pPr>
            <a:r>
              <a:rPr lang="en-US" sz="1800" dirty="0">
                <a:solidFill>
                  <a:schemeClr val="tx1">
                    <a:lumMod val="75000"/>
                    <a:lumOff val="25000"/>
                  </a:schemeClr>
                </a:solidFill>
              </a:rPr>
              <a:t>Short Quizzes</a:t>
            </a:r>
          </a:p>
          <a:p>
            <a:pPr lvl="1" eaLnBrk="1" hangingPunct="1">
              <a:defRPr/>
            </a:pPr>
            <a:r>
              <a:rPr lang="en-US" sz="1800" dirty="0">
                <a:solidFill>
                  <a:schemeClr val="tx1">
                    <a:lumMod val="75000"/>
                    <a:lumOff val="25000"/>
                  </a:schemeClr>
                </a:solidFill>
              </a:rPr>
              <a:t>Official Practice Tests</a:t>
            </a:r>
          </a:p>
          <a:p>
            <a:pPr eaLnBrk="1" hangingPunct="1">
              <a:lnSpc>
                <a:spcPct val="150000"/>
              </a:lnSpc>
              <a:defRPr/>
            </a:pPr>
            <a:r>
              <a:rPr lang="en-US" sz="2400" b="1" dirty="0">
                <a:solidFill>
                  <a:schemeClr val="tx1">
                    <a:lumMod val="75000"/>
                    <a:lumOff val="25000"/>
                  </a:schemeClr>
                </a:solidFill>
              </a:rPr>
              <a:t>Virtual Classes 3x week via Adobe Connect</a:t>
            </a:r>
          </a:p>
        </p:txBody>
      </p:sp>
      <p:sp>
        <p:nvSpPr>
          <p:cNvPr id="4" name="TextBox 14"/>
          <p:cNvSpPr txBox="1">
            <a:spLocks noChangeArrowheads="1"/>
          </p:cNvSpPr>
          <p:nvPr/>
        </p:nvSpPr>
        <p:spPr bwMode="auto">
          <a:xfrm>
            <a:off x="0" y="282575"/>
            <a:ext cx="32766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HEP Online</a:t>
            </a:r>
          </a:p>
        </p:txBody>
      </p:sp>
    </p:spTree>
    <p:extLst>
      <p:ext uri="{BB962C8B-B14F-4D97-AF65-F5344CB8AC3E}">
        <p14:creationId xmlns:p14="http://schemas.microsoft.com/office/powerpoint/2010/main" val="30714044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14"/>
          <p:cNvSpPr txBox="1">
            <a:spLocks noChangeArrowheads="1"/>
          </p:cNvSpPr>
          <p:nvPr/>
        </p:nvSpPr>
        <p:spPr bwMode="auto">
          <a:xfrm>
            <a:off x="0" y="282575"/>
            <a:ext cx="75438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HEP/MEP Collaboration Process</a:t>
            </a:r>
          </a:p>
        </p:txBody>
      </p:sp>
      <p:graphicFrame>
        <p:nvGraphicFramePr>
          <p:cNvPr id="8" name="Diagram 7"/>
          <p:cNvGraphicFramePr/>
          <p:nvPr>
            <p:extLst>
              <p:ext uri="{D42A27DB-BD31-4B8C-83A1-F6EECF244321}">
                <p14:modId xmlns:p14="http://schemas.microsoft.com/office/powerpoint/2010/main" val="1745602088"/>
              </p:ext>
            </p:extLst>
          </p:nvPr>
        </p:nvGraphicFramePr>
        <p:xfrm>
          <a:off x="381000" y="1371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8251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890-028964\Users\kmcovington\Dropbox\GED\12-Grupo de Julio 2012\Photos\CIMG2353.JPG"/>
          <p:cNvPicPr>
            <a:picLocks noChangeAspect="1" noChangeArrowheads="1"/>
          </p:cNvPicPr>
          <p:nvPr/>
        </p:nvPicPr>
        <p:blipFill>
          <a:blip r:embed="rId2" cstate="print"/>
          <a:srcRect/>
          <a:stretch>
            <a:fillRect/>
          </a:stretch>
        </p:blipFill>
        <p:spPr bwMode="auto">
          <a:xfrm>
            <a:off x="177800" y="1746250"/>
            <a:ext cx="3824288" cy="2867025"/>
          </a:xfrm>
          <a:prstGeom prst="rect">
            <a:avLst/>
          </a:prstGeom>
          <a:noFill/>
          <a:ln w="9525">
            <a:noFill/>
            <a:miter lim="800000"/>
            <a:headEnd/>
            <a:tailEnd/>
          </a:ln>
        </p:spPr>
      </p:pic>
      <p:pic>
        <p:nvPicPr>
          <p:cNvPr id="5" name="Picture 5" descr="Z:\Pictures\Classes\Hendersonville_2012\Alejandro Sierra_0712.JPG"/>
          <p:cNvPicPr>
            <a:picLocks noChangeAspect="1" noChangeArrowheads="1"/>
          </p:cNvPicPr>
          <p:nvPr/>
        </p:nvPicPr>
        <p:blipFill>
          <a:blip r:embed="rId3" cstate="print">
            <a:extLst/>
          </a:blip>
          <a:srcRect/>
          <a:stretch>
            <a:fillRect/>
          </a:stretch>
        </p:blipFill>
        <p:spPr bwMode="auto">
          <a:xfrm>
            <a:off x="4476134" y="3069525"/>
            <a:ext cx="3459158" cy="258369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14"/>
          <p:cNvSpPr txBox="1">
            <a:spLocks noChangeArrowheads="1"/>
          </p:cNvSpPr>
          <p:nvPr/>
        </p:nvSpPr>
        <p:spPr bwMode="auto">
          <a:xfrm>
            <a:off x="0" y="282575"/>
            <a:ext cx="75438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HEP/MEP Collaboration at Its Best</a:t>
            </a:r>
          </a:p>
        </p:txBody>
      </p:sp>
    </p:spTree>
    <p:extLst>
      <p:ext uri="{BB962C8B-B14F-4D97-AF65-F5344CB8AC3E}">
        <p14:creationId xmlns:p14="http://schemas.microsoft.com/office/powerpoint/2010/main" val="420551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26" y="2819400"/>
            <a:ext cx="4446978" cy="2668187"/>
          </a:xfrm>
          <a:prstGeom prst="rect">
            <a:avLst/>
          </a:prstGeom>
          <a:noFill/>
          <a:ln w="2857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676400"/>
            <a:ext cx="3906982" cy="2930237"/>
          </a:xfrm>
          <a:prstGeom prst="rect">
            <a:avLst/>
          </a:prstGeom>
          <a:noFill/>
          <a:ln w="2857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4"/>
          <p:cNvSpPr txBox="1">
            <a:spLocks noChangeArrowheads="1"/>
          </p:cNvSpPr>
          <p:nvPr/>
        </p:nvSpPr>
        <p:spPr bwMode="auto">
          <a:xfrm>
            <a:off x="0" y="282575"/>
            <a:ext cx="77724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HEP Orientation, Henderson County</a:t>
            </a:r>
          </a:p>
        </p:txBody>
      </p:sp>
    </p:spTree>
    <p:extLst>
      <p:ext uri="{BB962C8B-B14F-4D97-AF65-F5344CB8AC3E}">
        <p14:creationId xmlns:p14="http://schemas.microsoft.com/office/powerpoint/2010/main" val="2663930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C:\Users\melafuente\AppData\Local\Microsoft\Windows\Temporary Internet Files\Content.Outlook\RGSLTFTL\photo 4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4138" y="2534483"/>
            <a:ext cx="3468675" cy="2590800"/>
          </a:xfrm>
          <a:prstGeom prst="rect">
            <a:avLst/>
          </a:prstGeom>
          <a:noFill/>
          <a:ln w="285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38915" name="Picture 3" descr="C:\Users\melafuente\AppData\Local\Microsoft\Windows\Temporary Internet Files\Content.Outlook\RGSLTFTL\photo 2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83246" y="2043173"/>
            <a:ext cx="3108456" cy="2321748"/>
          </a:xfrm>
          <a:prstGeom prst="rect">
            <a:avLst/>
          </a:prstGeom>
          <a:noFill/>
          <a:ln w="285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38916" name="Picture 4" descr="C:\Users\melafuente\AppData\Local\Microsoft\Windows\Temporary Internet Files\Content.Outlook\RGSLTFTL\photo 1 (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24" t="29380"/>
          <a:stretch/>
        </p:blipFill>
        <p:spPr bwMode="auto">
          <a:xfrm>
            <a:off x="5257800" y="3713243"/>
            <a:ext cx="3600893" cy="2090064"/>
          </a:xfrm>
          <a:prstGeom prst="rect">
            <a:avLst/>
          </a:prstGeom>
          <a:noFill/>
          <a:ln w="28575">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6" name="TextBox 14"/>
          <p:cNvSpPr txBox="1">
            <a:spLocks noChangeArrowheads="1"/>
          </p:cNvSpPr>
          <p:nvPr/>
        </p:nvSpPr>
        <p:spPr bwMode="auto">
          <a:xfrm>
            <a:off x="0" y="282575"/>
            <a:ext cx="77724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HEP Orientation, Bladen County</a:t>
            </a:r>
          </a:p>
        </p:txBody>
      </p:sp>
    </p:spTree>
    <p:extLst>
      <p:ext uri="{BB962C8B-B14F-4D97-AF65-F5344CB8AC3E}">
        <p14:creationId xmlns:p14="http://schemas.microsoft.com/office/powerpoint/2010/main" val="399220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4" descr="Z:\Pictures\Classes\Hendersonville_2012\DSC02376.JPG"/>
          <p:cNvPicPr>
            <a:picLocks noChangeAspect="1" noChangeArrowheads="1"/>
          </p:cNvPicPr>
          <p:nvPr/>
        </p:nvPicPr>
        <p:blipFill>
          <a:blip r:embed="rId3" cstate="print"/>
          <a:srcRect l="15555" r="12889"/>
          <a:stretch>
            <a:fillRect/>
          </a:stretch>
        </p:blipFill>
        <p:spPr bwMode="auto">
          <a:xfrm>
            <a:off x="364919" y="1885209"/>
            <a:ext cx="3217863" cy="3371850"/>
          </a:xfrm>
          <a:prstGeom prst="rect">
            <a:avLst/>
          </a:prstGeom>
          <a:noFill/>
          <a:ln w="28575">
            <a:solidFill>
              <a:schemeClr val="tx1">
                <a:lumMod val="65000"/>
                <a:lumOff val="35000"/>
              </a:schemeClr>
            </a:solidFill>
            <a:miter lim="800000"/>
            <a:headEnd/>
            <a:tailEnd/>
          </a:ln>
        </p:spPr>
      </p:pic>
      <p:pic>
        <p:nvPicPr>
          <p:cNvPr id="6" name="Picture 5" descr="Z:\Pictures\Classes\Hendersonville_2012\Daniel Salazar_0712b.JPG"/>
          <p:cNvPicPr>
            <a:picLocks noChangeAspect="1" noChangeArrowheads="1"/>
          </p:cNvPicPr>
          <p:nvPr/>
        </p:nvPicPr>
        <p:blipFill>
          <a:blip r:embed="rId4" cstate="print">
            <a:extLst/>
          </a:blip>
          <a:srcRect/>
          <a:stretch>
            <a:fillRect/>
          </a:stretch>
        </p:blipFill>
        <p:spPr bwMode="auto">
          <a:xfrm>
            <a:off x="3266466" y="1639780"/>
            <a:ext cx="2690581" cy="2017820"/>
          </a:xfrm>
          <a:prstGeom prst="rect">
            <a:avLst/>
          </a:prstGeom>
          <a:solidFill>
            <a:srgbClr val="FFFFFF">
              <a:shade val="85000"/>
            </a:srgbClr>
          </a:solidFill>
          <a:ln w="28575" cap="sq">
            <a:solidFill>
              <a:schemeClr val="tx1">
                <a:lumMod val="65000"/>
                <a:lumOff val="3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5594350" y="3783013"/>
            <a:ext cx="3044825" cy="461962"/>
          </a:xfrm>
          <a:prstGeom prst="rect">
            <a:avLst/>
          </a:prstGeom>
          <a:noFill/>
          <a:ln>
            <a:noFill/>
          </a:ln>
        </p:spPr>
        <p:txBody>
          <a:bodyPr>
            <a:spAutoFit/>
          </a:bodyPr>
          <a:lstStyle/>
          <a:p>
            <a:pPr algn="ctr">
              <a:defRPr/>
            </a:pPr>
            <a:r>
              <a:rPr lang="en-US" sz="1200" dirty="0">
                <a:solidFill>
                  <a:schemeClr val="bg1"/>
                </a:solidFill>
                <a:latin typeface="+mj-lt"/>
              </a:rPr>
              <a:t>Daniel, MEP/HEP student, </a:t>
            </a:r>
          </a:p>
          <a:p>
            <a:pPr algn="ctr">
              <a:defRPr/>
            </a:pPr>
            <a:r>
              <a:rPr lang="en-US" sz="1200" dirty="0">
                <a:solidFill>
                  <a:schemeClr val="bg1"/>
                </a:solidFill>
                <a:latin typeface="+mj-lt"/>
              </a:rPr>
              <a:t>taking an Official Practice Test</a:t>
            </a:r>
          </a:p>
        </p:txBody>
      </p:sp>
      <p:pic>
        <p:nvPicPr>
          <p:cNvPr id="8" name="Picture 7" descr="Picture MEP HEP Student4.jpg"/>
          <p:cNvPicPr>
            <a:picLocks noChangeAspect="1"/>
          </p:cNvPicPr>
          <p:nvPr/>
        </p:nvPicPr>
        <p:blipFill>
          <a:blip r:embed="rId5"/>
          <a:stretch>
            <a:fillRect/>
          </a:stretch>
        </p:blipFill>
        <p:spPr>
          <a:xfrm>
            <a:off x="5311061" y="2933204"/>
            <a:ext cx="3655669" cy="2423665"/>
          </a:xfrm>
          <a:prstGeom prst="rect">
            <a:avLst/>
          </a:prstGeom>
          <a:ln w="28575">
            <a:solidFill>
              <a:schemeClr val="tx1">
                <a:lumMod val="65000"/>
                <a:lumOff val="35000"/>
              </a:schemeClr>
            </a:solidFill>
          </a:ln>
        </p:spPr>
      </p:pic>
      <p:sp>
        <p:nvSpPr>
          <p:cNvPr id="9" name="TextBox 14"/>
          <p:cNvSpPr txBox="1">
            <a:spLocks noChangeArrowheads="1"/>
          </p:cNvSpPr>
          <p:nvPr/>
        </p:nvSpPr>
        <p:spPr bwMode="auto">
          <a:xfrm>
            <a:off x="0" y="282575"/>
            <a:ext cx="45720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OSY Graduates</a:t>
            </a:r>
          </a:p>
        </p:txBody>
      </p:sp>
    </p:spTree>
    <p:extLst>
      <p:ext uri="{BB962C8B-B14F-4D97-AF65-F5344CB8AC3E}">
        <p14:creationId xmlns:p14="http://schemas.microsoft.com/office/powerpoint/2010/main" val="24280862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451" y="1558243"/>
            <a:ext cx="4079175" cy="3046634"/>
          </a:xfrm>
          <a:prstGeom prst="rect">
            <a:avLst/>
          </a:prstGeom>
          <a:noFill/>
          <a:ln w="19050">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12" b="13885"/>
          <a:stretch/>
        </p:blipFill>
        <p:spPr bwMode="auto">
          <a:xfrm>
            <a:off x="3962400" y="4038600"/>
            <a:ext cx="1959430" cy="1836739"/>
          </a:xfrm>
          <a:prstGeom prst="rect">
            <a:avLst/>
          </a:prstGeom>
          <a:noFill/>
          <a:ln w="19050">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388578"/>
            <a:ext cx="3859072" cy="2894304"/>
          </a:xfrm>
          <a:prstGeom prst="rect">
            <a:avLst/>
          </a:prstGeom>
          <a:noFill/>
          <a:ln w="19050">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4"/>
          <p:cNvSpPr txBox="1">
            <a:spLocks noChangeArrowheads="1"/>
          </p:cNvSpPr>
          <p:nvPr/>
        </p:nvSpPr>
        <p:spPr bwMode="auto">
          <a:xfrm>
            <a:off x="0" y="282575"/>
            <a:ext cx="45720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More OSY Graduates</a:t>
            </a:r>
          </a:p>
        </p:txBody>
      </p:sp>
    </p:spTree>
    <p:extLst>
      <p:ext uri="{BB962C8B-B14F-4D97-AF65-F5344CB8AC3E}">
        <p14:creationId xmlns:p14="http://schemas.microsoft.com/office/powerpoint/2010/main" val="423175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2"/>
          <p:cNvSpPr txBox="1">
            <a:spLocks noChangeArrowheads="1"/>
          </p:cNvSpPr>
          <p:nvPr/>
        </p:nvSpPr>
        <p:spPr bwMode="auto">
          <a:xfrm>
            <a:off x="0" y="282575"/>
            <a:ext cx="31242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HEP Team</a:t>
            </a:r>
          </a:p>
        </p:txBody>
      </p:sp>
      <p:pic>
        <p:nvPicPr>
          <p:cNvPr id="1026" name="Picture 2" descr="C:\Users\MELAFU~1\AppData\Local\Temp\SNAGHTML1365b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26138">
            <a:off x="2531766" y="1381813"/>
            <a:ext cx="4192863" cy="4528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4"/>
          <p:cNvSpPr txBox="1">
            <a:spLocks noChangeArrowheads="1"/>
          </p:cNvSpPr>
          <p:nvPr/>
        </p:nvSpPr>
        <p:spPr bwMode="auto">
          <a:xfrm>
            <a:off x="0" y="282575"/>
            <a:ext cx="60960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    Presentation Objectives</a:t>
            </a:r>
          </a:p>
        </p:txBody>
      </p:sp>
      <p:sp>
        <p:nvSpPr>
          <p:cNvPr id="5" name="Rectangle 3"/>
          <p:cNvSpPr>
            <a:spLocks noGrp="1" noChangeArrowheads="1"/>
          </p:cNvSpPr>
          <p:nvPr>
            <p:ph idx="1"/>
          </p:nvPr>
        </p:nvSpPr>
        <p:spPr bwMode="auto">
          <a:xfrm>
            <a:off x="457200" y="1570037"/>
            <a:ext cx="8229600" cy="2697163"/>
          </a:xfrm>
          <a:ln>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Tx/>
              <a:buAutoNum type="alphaLcPeriod"/>
            </a:pPr>
            <a:endParaRPr lang="en-US" sz="2200" dirty="0">
              <a:solidFill>
                <a:schemeClr val="tx1">
                  <a:lumMod val="75000"/>
                  <a:lumOff val="25000"/>
                </a:schemeClr>
              </a:solidFill>
            </a:endParaRPr>
          </a:p>
          <a:p>
            <a:pPr marL="457200" indent="-457200" eaLnBrk="1" hangingPunct="1">
              <a:lnSpc>
                <a:spcPct val="80000"/>
              </a:lnSpc>
              <a:buFontTx/>
              <a:buAutoNum type="arabicPeriod"/>
            </a:pPr>
            <a:r>
              <a:rPr lang="en-US" sz="2200" dirty="0">
                <a:solidFill>
                  <a:schemeClr val="tx1">
                    <a:lumMod val="75000"/>
                    <a:lumOff val="25000"/>
                  </a:schemeClr>
                </a:solidFill>
              </a:rPr>
              <a:t>Learn about HEP and its mission</a:t>
            </a:r>
          </a:p>
          <a:p>
            <a:pPr marL="457200" indent="-457200" eaLnBrk="1" hangingPunct="1">
              <a:lnSpc>
                <a:spcPct val="80000"/>
              </a:lnSpc>
              <a:buFontTx/>
              <a:buAutoNum type="arabicPeriod"/>
            </a:pPr>
            <a:endParaRPr lang="en-US" sz="2200" dirty="0">
              <a:solidFill>
                <a:schemeClr val="tx1">
                  <a:lumMod val="75000"/>
                  <a:lumOff val="25000"/>
                </a:schemeClr>
              </a:solidFill>
            </a:endParaRPr>
          </a:p>
          <a:p>
            <a:pPr marL="457200" indent="-457200" eaLnBrk="1" hangingPunct="1">
              <a:lnSpc>
                <a:spcPct val="80000"/>
              </a:lnSpc>
              <a:buFontTx/>
              <a:buAutoNum type="arabicPeriod"/>
            </a:pPr>
            <a:r>
              <a:rPr lang="en-US" sz="2200" dirty="0">
                <a:solidFill>
                  <a:schemeClr val="tx1">
                    <a:lumMod val="75000"/>
                    <a:lumOff val="25000"/>
                  </a:schemeClr>
                </a:solidFill>
              </a:rPr>
              <a:t>Learn about the High School Equivalency (HSE) in North Carolina</a:t>
            </a:r>
          </a:p>
          <a:p>
            <a:pPr marL="457200" indent="-457200" eaLnBrk="1" hangingPunct="1">
              <a:lnSpc>
                <a:spcPct val="80000"/>
              </a:lnSpc>
              <a:buFontTx/>
              <a:buAutoNum type="arabicPeriod"/>
            </a:pPr>
            <a:endParaRPr lang="en-US" sz="2200" dirty="0">
              <a:solidFill>
                <a:schemeClr val="tx1">
                  <a:lumMod val="75000"/>
                  <a:lumOff val="25000"/>
                </a:schemeClr>
              </a:solidFill>
            </a:endParaRPr>
          </a:p>
          <a:p>
            <a:pPr marL="457200" indent="-457200" eaLnBrk="1" hangingPunct="1">
              <a:lnSpc>
                <a:spcPct val="80000"/>
              </a:lnSpc>
              <a:buFontTx/>
              <a:buAutoNum type="arabicPeriod"/>
            </a:pPr>
            <a:r>
              <a:rPr lang="en-US" sz="2200" dirty="0">
                <a:solidFill>
                  <a:schemeClr val="tx1">
                    <a:lumMod val="75000"/>
                    <a:lumOff val="25000"/>
                  </a:schemeClr>
                </a:solidFill>
              </a:rPr>
              <a:t>Discuss the HEP/MEP collaboration model</a:t>
            </a:r>
          </a:p>
          <a:p>
            <a:pPr marL="457200" indent="-457200" eaLnBrk="1" hangingPunct="1">
              <a:lnSpc>
                <a:spcPct val="80000"/>
              </a:lnSpc>
              <a:buFontTx/>
              <a:buAutoNum type="arabicPeriod"/>
            </a:pPr>
            <a:endParaRPr lang="en-US" sz="2200" dirty="0">
              <a:solidFill>
                <a:schemeClr val="tx1">
                  <a:lumMod val="75000"/>
                  <a:lumOff val="25000"/>
                </a:schemeClr>
              </a:solidFill>
            </a:endParaRPr>
          </a:p>
          <a:p>
            <a:pPr marL="457200" indent="-457200" eaLnBrk="1" hangingPunct="1">
              <a:lnSpc>
                <a:spcPct val="80000"/>
              </a:lnSpc>
              <a:buFontTx/>
              <a:buAutoNum type="arabicPeriod"/>
            </a:pPr>
            <a:r>
              <a:rPr lang="en-US" sz="2200" dirty="0">
                <a:solidFill>
                  <a:schemeClr val="tx1">
                    <a:lumMod val="75000"/>
                    <a:lumOff val="25000"/>
                  </a:schemeClr>
                </a:solidFill>
              </a:rPr>
              <a:t>Learn about HEP Online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14"/>
          <p:cNvSpPr txBox="1">
            <a:spLocks noChangeArrowheads="1"/>
          </p:cNvSpPr>
          <p:nvPr/>
        </p:nvSpPr>
        <p:spPr bwMode="auto">
          <a:xfrm>
            <a:off x="0" y="282575"/>
            <a:ext cx="38862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Connect with Us</a:t>
            </a:r>
          </a:p>
        </p:txBody>
      </p:sp>
      <p:sp>
        <p:nvSpPr>
          <p:cNvPr id="2" name="Content Placeholder 1"/>
          <p:cNvSpPr>
            <a:spLocks noGrp="1"/>
          </p:cNvSpPr>
          <p:nvPr>
            <p:ph idx="1"/>
          </p:nvPr>
        </p:nvSpPr>
        <p:spPr>
          <a:xfrm>
            <a:off x="2393751" y="4114800"/>
            <a:ext cx="4333478" cy="1069753"/>
          </a:xfrm>
        </p:spPr>
        <p:txBody>
          <a:bodyPr/>
          <a:lstStyle/>
          <a:p>
            <a:pPr marL="0" indent="0" algn="ctr">
              <a:buNone/>
            </a:pPr>
            <a:r>
              <a:rPr lang="en-US" sz="5400" b="1" dirty="0"/>
              <a:t>919-980-1892</a:t>
            </a:r>
          </a:p>
        </p:txBody>
      </p:sp>
      <p:pic>
        <p:nvPicPr>
          <p:cNvPr id="1028" name="Picture 4" descr="Image result for whatsapp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4678" y="1788805"/>
            <a:ext cx="4111625" cy="274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133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524000"/>
            <a:ext cx="8305800" cy="4343400"/>
          </a:xfrm>
          <a:prstGeom prst="rect">
            <a:avLst/>
          </a:prstGeom>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eaLnBrk="1" hangingPunct="1">
              <a:spcBef>
                <a:spcPct val="40000"/>
              </a:spcBef>
              <a:spcAft>
                <a:spcPct val="25000"/>
              </a:spcAft>
              <a:buFont typeface="+mj-lt"/>
              <a:buAutoNum type="arabicPeriod"/>
              <a:defRPr/>
            </a:pPr>
            <a:endParaRPr lang="es-AR" sz="1800" dirty="0">
              <a:solidFill>
                <a:schemeClr val="tx1">
                  <a:lumMod val="65000"/>
                  <a:lumOff val="35000"/>
                </a:schemeClr>
              </a:solidFill>
            </a:endParaRPr>
          </a:p>
        </p:txBody>
      </p:sp>
      <p:sp>
        <p:nvSpPr>
          <p:cNvPr id="86019" name="TextBox 13"/>
          <p:cNvSpPr txBox="1">
            <a:spLocks noChangeArrowheads="1"/>
          </p:cNvSpPr>
          <p:nvPr/>
        </p:nvSpPr>
        <p:spPr bwMode="auto">
          <a:xfrm>
            <a:off x="0" y="206375"/>
            <a:ext cx="3048000" cy="708025"/>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Contact Us</a:t>
            </a:r>
          </a:p>
        </p:txBody>
      </p:sp>
      <p:sp>
        <p:nvSpPr>
          <p:cNvPr id="86020" name="TextBox 1"/>
          <p:cNvSpPr txBox="1">
            <a:spLocks noChangeArrowheads="1"/>
          </p:cNvSpPr>
          <p:nvPr/>
        </p:nvSpPr>
        <p:spPr bwMode="auto">
          <a:xfrm>
            <a:off x="2362200" y="4495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p>
        </p:txBody>
      </p:sp>
      <p:sp>
        <p:nvSpPr>
          <p:cNvPr id="86021" name="Rectangle 3"/>
          <p:cNvSpPr txBox="1">
            <a:spLocks noChangeArrowheads="1"/>
          </p:cNvSpPr>
          <p:nvPr/>
        </p:nvSpPr>
        <p:spPr bwMode="auto">
          <a:xfrm>
            <a:off x="463550" y="1617663"/>
            <a:ext cx="381158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endParaRPr lang="es-AR" altLang="en-US" sz="2800" b="1" dirty="0"/>
          </a:p>
          <a:p>
            <a:pPr algn="ctr" eaLnBrk="1" hangingPunct="1">
              <a:lnSpc>
                <a:spcPct val="80000"/>
              </a:lnSpc>
              <a:buFontTx/>
              <a:buNone/>
            </a:pPr>
            <a:r>
              <a:rPr lang="es-AR" altLang="en-US" sz="1800" b="1" dirty="0"/>
              <a:t>Maria Lafuente Fister</a:t>
            </a:r>
          </a:p>
          <a:p>
            <a:pPr algn="ctr" eaLnBrk="1" hangingPunct="1">
              <a:lnSpc>
                <a:spcPct val="80000"/>
              </a:lnSpc>
              <a:buFontTx/>
              <a:buNone/>
            </a:pPr>
            <a:r>
              <a:rPr lang="es-AR" altLang="en-US" sz="1800" b="1" dirty="0"/>
              <a:t>HEP Director</a:t>
            </a:r>
          </a:p>
          <a:p>
            <a:pPr algn="ctr" eaLnBrk="1" hangingPunct="1">
              <a:lnSpc>
                <a:spcPct val="80000"/>
              </a:lnSpc>
              <a:buFontTx/>
              <a:buNone/>
            </a:pPr>
            <a:r>
              <a:rPr lang="es-AR" altLang="en-US" sz="1800" dirty="0"/>
              <a:t>melafuente@waketech.edu</a:t>
            </a:r>
          </a:p>
          <a:p>
            <a:pPr algn="ctr" eaLnBrk="1" hangingPunct="1">
              <a:lnSpc>
                <a:spcPct val="80000"/>
              </a:lnSpc>
              <a:buFontTx/>
              <a:buNone/>
            </a:pPr>
            <a:endParaRPr lang="es-AR" altLang="en-US" sz="2800" b="1" dirty="0"/>
          </a:p>
          <a:p>
            <a:pPr algn="ctr" eaLnBrk="1" hangingPunct="1">
              <a:lnSpc>
                <a:spcPct val="80000"/>
              </a:lnSpc>
              <a:buFontTx/>
              <a:buNone/>
            </a:pPr>
            <a:endParaRPr lang="es-AR" altLang="en-US" sz="1600" b="1" u="sng" dirty="0"/>
          </a:p>
        </p:txBody>
      </p:sp>
      <p:sp>
        <p:nvSpPr>
          <p:cNvPr id="6" name="Rectangle 3"/>
          <p:cNvSpPr txBox="1">
            <a:spLocks noChangeArrowheads="1"/>
          </p:cNvSpPr>
          <p:nvPr/>
        </p:nvSpPr>
        <p:spPr bwMode="auto">
          <a:xfrm>
            <a:off x="4821238" y="1614488"/>
            <a:ext cx="3562350" cy="1636712"/>
          </a:xfrm>
          <a:prstGeom prst="rect">
            <a:avLst/>
          </a:prstGeom>
          <a:noFill/>
          <a:ln>
            <a:miter lim="800000"/>
            <a:headEnd/>
            <a:tailEnd/>
          </a:ln>
        </p:spPr>
        <p:txBody>
          <a:bodyPr/>
          <a:lstStyle/>
          <a:p>
            <a:pPr marL="342900" indent="-342900" algn="ctr" eaLnBrk="1" hangingPunct="1">
              <a:lnSpc>
                <a:spcPct val="80000"/>
              </a:lnSpc>
              <a:spcBef>
                <a:spcPct val="20000"/>
              </a:spcBef>
              <a:defRPr/>
            </a:pPr>
            <a:endParaRPr lang="es-AR" sz="2800" b="1" kern="0" dirty="0">
              <a:latin typeface="+mn-lt"/>
              <a:cs typeface="+mn-cs"/>
            </a:endParaRPr>
          </a:p>
          <a:p>
            <a:pPr marL="342900" indent="-342900" algn="ctr" eaLnBrk="1" hangingPunct="1">
              <a:lnSpc>
                <a:spcPct val="80000"/>
              </a:lnSpc>
              <a:spcBef>
                <a:spcPct val="20000"/>
              </a:spcBef>
              <a:defRPr/>
            </a:pPr>
            <a:r>
              <a:rPr lang="es-AR" b="1" kern="0" dirty="0" err="1">
                <a:latin typeface="+mn-lt"/>
                <a:cs typeface="Arial" panose="020B0604020202020204" pitchFamily="34" charset="0"/>
              </a:rPr>
              <a:t>Katie</a:t>
            </a:r>
            <a:r>
              <a:rPr lang="es-AR" b="1" kern="0" dirty="0">
                <a:latin typeface="+mn-lt"/>
                <a:cs typeface="Arial" panose="020B0604020202020204" pitchFamily="34" charset="0"/>
              </a:rPr>
              <a:t> Covington </a:t>
            </a:r>
          </a:p>
          <a:p>
            <a:pPr marL="342900" indent="-342900" algn="ctr" eaLnBrk="1" hangingPunct="1">
              <a:lnSpc>
                <a:spcPct val="80000"/>
              </a:lnSpc>
              <a:spcBef>
                <a:spcPct val="20000"/>
              </a:spcBef>
              <a:defRPr/>
            </a:pPr>
            <a:r>
              <a:rPr lang="es-AR" b="1" kern="0" dirty="0">
                <a:latin typeface="+mn-lt"/>
                <a:cs typeface="Arial" panose="020B0604020202020204" pitchFamily="34" charset="0"/>
              </a:rPr>
              <a:t>HEP Instructor/</a:t>
            </a:r>
            <a:r>
              <a:rPr lang="es-AR" b="1" kern="0" dirty="0" err="1">
                <a:latin typeface="+mn-lt"/>
                <a:cs typeface="Arial" panose="020B0604020202020204" pitchFamily="34" charset="0"/>
              </a:rPr>
              <a:t>Coordinator</a:t>
            </a:r>
            <a:endParaRPr lang="es-AR" b="1" kern="0" dirty="0">
              <a:latin typeface="+mn-lt"/>
              <a:cs typeface="Arial" panose="020B0604020202020204" pitchFamily="34" charset="0"/>
            </a:endParaRPr>
          </a:p>
          <a:p>
            <a:pPr marL="342900" indent="-342900" algn="ctr" eaLnBrk="1" hangingPunct="1">
              <a:lnSpc>
                <a:spcPct val="80000"/>
              </a:lnSpc>
              <a:spcBef>
                <a:spcPct val="20000"/>
              </a:spcBef>
              <a:defRPr/>
            </a:pPr>
            <a:r>
              <a:rPr lang="es-AR" kern="0" dirty="0">
                <a:latin typeface="+mn-lt"/>
                <a:cs typeface="Arial" panose="020B0604020202020204" pitchFamily="34" charset="0"/>
              </a:rPr>
              <a:t>kmcovington</a:t>
            </a:r>
            <a:r>
              <a:rPr lang="es-AR" kern="0" dirty="0">
                <a:latin typeface="+mn-lt"/>
                <a:cs typeface="+mn-cs"/>
              </a:rPr>
              <a:t>@waketech.edu</a:t>
            </a:r>
          </a:p>
          <a:p>
            <a:pPr marL="342900" indent="-342900" algn="ctr" eaLnBrk="1" hangingPunct="1">
              <a:lnSpc>
                <a:spcPct val="80000"/>
              </a:lnSpc>
              <a:spcBef>
                <a:spcPct val="20000"/>
              </a:spcBef>
              <a:defRPr/>
            </a:pPr>
            <a:endParaRPr lang="es-AR" sz="2800" b="1" kern="0" dirty="0">
              <a:latin typeface="+mn-lt"/>
              <a:cs typeface="+mn-cs"/>
            </a:endParaRPr>
          </a:p>
          <a:p>
            <a:pPr marL="342900" indent="-342900" algn="ctr" eaLnBrk="1" hangingPunct="1">
              <a:lnSpc>
                <a:spcPct val="80000"/>
              </a:lnSpc>
              <a:spcBef>
                <a:spcPct val="20000"/>
              </a:spcBef>
              <a:defRPr/>
            </a:pPr>
            <a:endParaRPr lang="es-AR" sz="1600" b="1" u="sng" kern="0" dirty="0">
              <a:latin typeface="+mn-lt"/>
              <a:cs typeface="+mn-cs"/>
            </a:endParaRPr>
          </a:p>
        </p:txBody>
      </p:sp>
      <p:sp>
        <p:nvSpPr>
          <p:cNvPr id="86023" name="Rectangle 3"/>
          <p:cNvSpPr txBox="1">
            <a:spLocks noChangeArrowheads="1"/>
          </p:cNvSpPr>
          <p:nvPr/>
        </p:nvSpPr>
        <p:spPr bwMode="auto">
          <a:xfrm>
            <a:off x="1371600" y="3862388"/>
            <a:ext cx="609600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buFontTx/>
              <a:buNone/>
            </a:pPr>
            <a:r>
              <a:rPr lang="es-AR" altLang="en-US" sz="2000" b="1" dirty="0"/>
              <a:t>Wake Tech HEP Blog:</a:t>
            </a:r>
          </a:p>
          <a:p>
            <a:pPr algn="ctr" eaLnBrk="1" hangingPunct="1">
              <a:lnSpc>
                <a:spcPct val="80000"/>
              </a:lnSpc>
              <a:buFontTx/>
              <a:buNone/>
            </a:pPr>
            <a:r>
              <a:rPr lang="es-AR" altLang="en-US" sz="2000" dirty="0">
                <a:hlinkClick r:id="rId3"/>
              </a:rPr>
              <a:t>http://blogs.waketech.edu/hep/</a:t>
            </a:r>
            <a:endParaRPr lang="es-AR" altLang="en-US" sz="2000" dirty="0"/>
          </a:p>
          <a:p>
            <a:pPr algn="ctr" eaLnBrk="1" hangingPunct="1">
              <a:lnSpc>
                <a:spcPct val="80000"/>
              </a:lnSpc>
              <a:buFontTx/>
              <a:buNone/>
            </a:pPr>
            <a:endParaRPr lang="es-AR" altLang="en-US" sz="2000" dirty="0"/>
          </a:p>
          <a:p>
            <a:pPr algn="ctr" eaLnBrk="1" hangingPunct="1">
              <a:lnSpc>
                <a:spcPct val="80000"/>
              </a:lnSpc>
              <a:buFontTx/>
              <a:buNone/>
            </a:pPr>
            <a:r>
              <a:rPr lang="es-AR" altLang="en-US" sz="2000" b="1" dirty="0"/>
              <a:t>Wake Tech HEP Facebook Page</a:t>
            </a:r>
            <a:r>
              <a:rPr lang="es-AR" altLang="en-US" sz="2000" dirty="0"/>
              <a:t>:</a:t>
            </a:r>
          </a:p>
          <a:p>
            <a:pPr algn="ctr" eaLnBrk="1" hangingPunct="1">
              <a:lnSpc>
                <a:spcPct val="80000"/>
              </a:lnSpc>
              <a:buFontTx/>
              <a:buNone/>
            </a:pPr>
            <a:r>
              <a:rPr lang="es-AR" altLang="en-US" sz="2000" dirty="0">
                <a:hlinkClick r:id="rId4"/>
              </a:rPr>
              <a:t>https://www.facebook.com/Wake.Tech.HEP/</a:t>
            </a:r>
            <a:endParaRPr lang="es-AR" altLang="en-US" sz="2000" dirty="0"/>
          </a:p>
          <a:p>
            <a:pPr algn="ctr" eaLnBrk="1" hangingPunct="1">
              <a:lnSpc>
                <a:spcPct val="80000"/>
              </a:lnSpc>
              <a:buFontTx/>
              <a:buNone/>
            </a:pPr>
            <a:endParaRPr lang="es-AR" altLang="en-US" sz="2000" dirty="0"/>
          </a:p>
          <a:p>
            <a:pPr algn="ctr" eaLnBrk="1" hangingPunct="1">
              <a:lnSpc>
                <a:spcPct val="80000"/>
              </a:lnSpc>
              <a:buFontTx/>
              <a:buNone/>
            </a:pPr>
            <a:endParaRPr lang="es-AR" altLang="en-US" sz="2000" dirty="0"/>
          </a:p>
          <a:p>
            <a:pPr algn="ctr" eaLnBrk="1" hangingPunct="1">
              <a:lnSpc>
                <a:spcPct val="80000"/>
              </a:lnSpc>
              <a:buFontTx/>
              <a:buNone/>
            </a:pPr>
            <a:endParaRPr lang="es-AR" altLang="en-US" sz="1200" u="sng" dirty="0"/>
          </a:p>
        </p:txBody>
      </p:sp>
    </p:spTree>
    <p:extLst>
      <p:ext uri="{BB962C8B-B14F-4D97-AF65-F5344CB8AC3E}">
        <p14:creationId xmlns:p14="http://schemas.microsoft.com/office/powerpoint/2010/main" val="24665350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3898324" y="1224755"/>
            <a:ext cx="4197350" cy="3887787"/>
          </a:xfrm>
          <a:prstGeom prst="ellipse">
            <a:avLst/>
          </a:prstGeom>
          <a:solidFill>
            <a:schemeClr val="accent5">
              <a:lumMod val="75000"/>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85000"/>
                  <a:lumOff val="15000"/>
                </a:schemeClr>
              </a:solidFill>
              <a:latin typeface="+mj-lt"/>
            </a:endParaRPr>
          </a:p>
        </p:txBody>
      </p:sp>
      <p:sp>
        <p:nvSpPr>
          <p:cNvPr id="13" name="Oval 12"/>
          <p:cNvSpPr/>
          <p:nvPr/>
        </p:nvSpPr>
        <p:spPr bwMode="auto">
          <a:xfrm>
            <a:off x="673810" y="1224756"/>
            <a:ext cx="4197350" cy="3887787"/>
          </a:xfrm>
          <a:prstGeom prst="ellipse">
            <a:avLst/>
          </a:prstGeom>
          <a:solidFill>
            <a:schemeClr val="accent5">
              <a:lumMod val="75000"/>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85000"/>
                  <a:lumOff val="15000"/>
                </a:schemeClr>
              </a:solidFill>
              <a:latin typeface="+mj-lt"/>
            </a:endParaRPr>
          </a:p>
        </p:txBody>
      </p:sp>
      <p:sp>
        <p:nvSpPr>
          <p:cNvPr id="6148" name="TextBox 14"/>
          <p:cNvSpPr txBox="1">
            <a:spLocks noChangeArrowheads="1"/>
          </p:cNvSpPr>
          <p:nvPr/>
        </p:nvSpPr>
        <p:spPr bwMode="auto">
          <a:xfrm>
            <a:off x="0" y="282575"/>
            <a:ext cx="73152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Two Organizations, One Goal</a:t>
            </a:r>
          </a:p>
        </p:txBody>
      </p:sp>
      <p:sp>
        <p:nvSpPr>
          <p:cNvPr id="8" name="TextBox 6"/>
          <p:cNvSpPr txBox="1">
            <a:spLocks noChangeArrowheads="1"/>
          </p:cNvSpPr>
          <p:nvPr/>
        </p:nvSpPr>
        <p:spPr bwMode="auto">
          <a:xfrm>
            <a:off x="5239823" y="2061215"/>
            <a:ext cx="1514353" cy="369332"/>
          </a:xfrm>
          <a:prstGeom prst="rect">
            <a:avLst/>
          </a:prstGeom>
          <a:noFill/>
          <a:ln w="9525">
            <a:noFill/>
            <a:miter lim="800000"/>
            <a:headEnd/>
            <a:tailEnd/>
          </a:ln>
        </p:spPr>
        <p:txBody>
          <a:bodyPr wrap="square">
            <a:spAutoFit/>
          </a:bodyPr>
          <a:lstStyle/>
          <a:p>
            <a:r>
              <a:rPr lang="es-AR" altLang="en-US" b="1" dirty="0">
                <a:solidFill>
                  <a:sysClr val="windowText" lastClr="000000"/>
                </a:solidFill>
              </a:rPr>
              <a:t>HEP MISSION</a:t>
            </a:r>
          </a:p>
        </p:txBody>
      </p:sp>
      <p:sp>
        <p:nvSpPr>
          <p:cNvPr id="11" name="TextBox 7"/>
          <p:cNvSpPr txBox="1">
            <a:spLocks noChangeArrowheads="1"/>
          </p:cNvSpPr>
          <p:nvPr/>
        </p:nvSpPr>
        <p:spPr bwMode="auto">
          <a:xfrm>
            <a:off x="1997781" y="2013427"/>
            <a:ext cx="1524776" cy="369332"/>
          </a:xfrm>
          <a:prstGeom prst="rect">
            <a:avLst/>
          </a:prstGeom>
          <a:noFill/>
          <a:ln w="9525">
            <a:noFill/>
            <a:miter lim="800000"/>
            <a:headEnd/>
            <a:tailEnd/>
          </a:ln>
        </p:spPr>
        <p:txBody>
          <a:bodyPr wrap="none">
            <a:spAutoFit/>
          </a:bodyPr>
          <a:lstStyle/>
          <a:p>
            <a:r>
              <a:rPr lang="es-AR" altLang="en-US" b="1" dirty="0"/>
              <a:t>MEP MISSION</a:t>
            </a:r>
          </a:p>
        </p:txBody>
      </p:sp>
      <p:sp>
        <p:nvSpPr>
          <p:cNvPr id="12" name="TextBox 12"/>
          <p:cNvSpPr txBox="1">
            <a:spLocks noChangeArrowheads="1"/>
          </p:cNvSpPr>
          <p:nvPr/>
        </p:nvSpPr>
        <p:spPr bwMode="auto">
          <a:xfrm>
            <a:off x="1371600" y="2799692"/>
            <a:ext cx="2671340" cy="1384995"/>
          </a:xfrm>
          <a:prstGeom prst="rect">
            <a:avLst/>
          </a:prstGeom>
          <a:noFill/>
          <a:ln w="9525">
            <a:noFill/>
            <a:miter lim="800000"/>
            <a:headEnd/>
            <a:tailEnd/>
          </a:ln>
        </p:spPr>
        <p:txBody>
          <a:bodyPr wrap="square">
            <a:spAutoFit/>
          </a:bodyPr>
          <a:lstStyle/>
          <a:p>
            <a:pPr>
              <a:defRPr/>
            </a:pPr>
            <a:r>
              <a:rPr lang="en-US" sz="1400" dirty="0">
                <a:solidFill>
                  <a:schemeClr val="tx1">
                    <a:lumMod val="85000"/>
                    <a:lumOff val="15000"/>
                  </a:schemeClr>
                </a:solidFill>
                <a:latin typeface="+mj-lt"/>
                <a:cs typeface="Gisha" pitchFamily="34" charset="-79"/>
              </a:rPr>
              <a:t>Ensure that all </a:t>
            </a:r>
            <a:r>
              <a:rPr lang="en-US" sz="1400" b="1" dirty="0">
                <a:solidFill>
                  <a:srgbClr val="0000FF"/>
                </a:solidFill>
                <a:latin typeface="+mj-lt"/>
                <a:cs typeface="Gisha" pitchFamily="34" charset="-79"/>
              </a:rPr>
              <a:t>migrant</a:t>
            </a:r>
            <a:r>
              <a:rPr lang="en-US" sz="1400" b="1" dirty="0">
                <a:latin typeface="+mj-lt"/>
                <a:cs typeface="Gisha" pitchFamily="34" charset="-79"/>
              </a:rPr>
              <a:t> </a:t>
            </a:r>
            <a:r>
              <a:rPr lang="en-US" sz="1400" dirty="0">
                <a:solidFill>
                  <a:schemeClr val="tx1">
                    <a:lumMod val="85000"/>
                    <a:lumOff val="15000"/>
                  </a:schemeClr>
                </a:solidFill>
                <a:latin typeface="+mj-lt"/>
                <a:cs typeface="Gisha" pitchFamily="34" charset="-79"/>
              </a:rPr>
              <a:t>students</a:t>
            </a:r>
          </a:p>
          <a:p>
            <a:pPr>
              <a:defRPr/>
            </a:pPr>
            <a:r>
              <a:rPr lang="en-US" sz="1400" dirty="0">
                <a:solidFill>
                  <a:schemeClr val="tx1">
                    <a:lumMod val="85000"/>
                    <a:lumOff val="15000"/>
                  </a:schemeClr>
                </a:solidFill>
                <a:latin typeface="+mj-lt"/>
                <a:cs typeface="Gisha" pitchFamily="34" charset="-79"/>
              </a:rPr>
              <a:t>reach challenging academic standards and graduate with a high school diploma or complete an </a:t>
            </a:r>
            <a:r>
              <a:rPr lang="en-US" sz="1400" b="1" dirty="0">
                <a:solidFill>
                  <a:srgbClr val="0000FF"/>
                </a:solidFill>
                <a:latin typeface="+mj-lt"/>
                <a:cs typeface="Gisha" pitchFamily="34" charset="-79"/>
              </a:rPr>
              <a:t>HSE</a:t>
            </a:r>
            <a:endParaRPr lang="es-AR" sz="1400" dirty="0">
              <a:solidFill>
                <a:srgbClr val="0000FF"/>
              </a:solidFill>
              <a:latin typeface="+mj-lt"/>
              <a:cs typeface="Gisha" pitchFamily="34" charset="-79"/>
            </a:endParaRPr>
          </a:p>
          <a:p>
            <a:pPr algn="ctr">
              <a:defRPr/>
            </a:pPr>
            <a:endParaRPr lang="en-US" sz="1400" dirty="0">
              <a:latin typeface="+mj-lt"/>
              <a:cs typeface="Gisha" pitchFamily="34" charset="-79"/>
            </a:endParaRPr>
          </a:p>
        </p:txBody>
      </p:sp>
      <p:sp>
        <p:nvSpPr>
          <p:cNvPr id="14" name="Rectangle 13"/>
          <p:cNvSpPr/>
          <p:nvPr/>
        </p:nvSpPr>
        <p:spPr>
          <a:xfrm>
            <a:off x="3089274" y="5134476"/>
            <a:ext cx="2741648" cy="523220"/>
          </a:xfrm>
          <a:prstGeom prst="rect">
            <a:avLst/>
          </a:prstGeom>
          <a:noFill/>
        </p:spPr>
        <p:txBody>
          <a:bodyPr wrap="none">
            <a:spAutoFit/>
          </a:bodyPr>
          <a:lstStyle/>
          <a:p>
            <a:pPr algn="ctr">
              <a:defRPr/>
            </a:pPr>
            <a:r>
              <a:rPr lang="en-US" sz="2800" b="1" dirty="0">
                <a:ln w="12700">
                  <a:noFill/>
                  <a:prstDash val="solid"/>
                </a:ln>
              </a:rPr>
              <a:t>Let’s collaborate!</a:t>
            </a:r>
          </a:p>
        </p:txBody>
      </p:sp>
      <p:sp>
        <p:nvSpPr>
          <p:cNvPr id="15" name="TextBox 11"/>
          <p:cNvSpPr txBox="1">
            <a:spLocks noChangeArrowheads="1"/>
          </p:cNvSpPr>
          <p:nvPr/>
        </p:nvSpPr>
        <p:spPr bwMode="auto">
          <a:xfrm>
            <a:off x="5066114" y="2932093"/>
            <a:ext cx="2706286" cy="954107"/>
          </a:xfrm>
          <a:prstGeom prst="rect">
            <a:avLst/>
          </a:prstGeom>
          <a:noFill/>
          <a:ln w="9525">
            <a:noFill/>
            <a:miter lim="800000"/>
            <a:headEnd/>
            <a:tailEnd/>
          </a:ln>
        </p:spPr>
        <p:txBody>
          <a:bodyPr>
            <a:spAutoFit/>
          </a:bodyPr>
          <a:lstStyle/>
          <a:p>
            <a:pPr>
              <a:defRPr/>
            </a:pPr>
            <a:r>
              <a:rPr lang="en-US" sz="1400" dirty="0">
                <a:solidFill>
                  <a:schemeClr val="tx1">
                    <a:lumMod val="85000"/>
                    <a:lumOff val="15000"/>
                  </a:schemeClr>
                </a:solidFill>
                <a:latin typeface="+mj-lt"/>
                <a:cs typeface="Gisha" pitchFamily="34" charset="-79"/>
              </a:rPr>
              <a:t>Assist</a:t>
            </a:r>
            <a:r>
              <a:rPr lang="en-US" sz="1400" dirty="0">
                <a:solidFill>
                  <a:schemeClr val="tx1">
                    <a:lumMod val="75000"/>
                    <a:lumOff val="25000"/>
                  </a:schemeClr>
                </a:solidFill>
                <a:latin typeface="+mj-lt"/>
                <a:cs typeface="Gisha" pitchFamily="34" charset="-79"/>
              </a:rPr>
              <a:t> </a:t>
            </a:r>
            <a:r>
              <a:rPr lang="en-US" sz="1400" b="1" dirty="0">
                <a:solidFill>
                  <a:srgbClr val="0000FF"/>
                </a:solidFill>
                <a:latin typeface="+mj-lt"/>
                <a:cs typeface="Gisha" pitchFamily="34" charset="-79"/>
              </a:rPr>
              <a:t>migrant and seasonal farmworker</a:t>
            </a:r>
            <a:r>
              <a:rPr lang="en-US" sz="1400" b="1" dirty="0">
                <a:solidFill>
                  <a:schemeClr val="accent6">
                    <a:lumMod val="75000"/>
                  </a:schemeClr>
                </a:solidFill>
                <a:latin typeface="+mj-lt"/>
                <a:cs typeface="Gisha" pitchFamily="34" charset="-79"/>
              </a:rPr>
              <a:t> </a:t>
            </a:r>
            <a:r>
              <a:rPr lang="en-US" sz="1400" dirty="0">
                <a:solidFill>
                  <a:schemeClr val="tx1">
                    <a:lumMod val="85000"/>
                    <a:lumOff val="15000"/>
                  </a:schemeClr>
                </a:solidFill>
                <a:latin typeface="+mj-lt"/>
                <a:cs typeface="Gisha" pitchFamily="34" charset="-79"/>
              </a:rPr>
              <a:t>students in obtaining the equivalent of a high school diploma or </a:t>
            </a:r>
            <a:r>
              <a:rPr lang="en-US" sz="1400" b="1" dirty="0">
                <a:solidFill>
                  <a:srgbClr val="0000FF"/>
                </a:solidFill>
                <a:latin typeface="+mj-lt"/>
                <a:cs typeface="Gisha" pitchFamily="34" charset="-79"/>
              </a:rPr>
              <a:t>HSE</a:t>
            </a:r>
            <a:endParaRPr lang="en-US" sz="1400" dirty="0">
              <a:solidFill>
                <a:srgbClr val="0000FF"/>
              </a:solidFill>
              <a:latin typeface="+mj-lt"/>
              <a:cs typeface="Gisha" pitchFamily="34" charset="-79"/>
            </a:endParaRPr>
          </a:p>
        </p:txBody>
      </p:sp>
      <p:sp>
        <p:nvSpPr>
          <p:cNvPr id="17" name="TextBox 8"/>
          <p:cNvSpPr txBox="1">
            <a:spLocks noChangeArrowheads="1"/>
          </p:cNvSpPr>
          <p:nvPr/>
        </p:nvSpPr>
        <p:spPr bwMode="auto">
          <a:xfrm>
            <a:off x="4107341" y="2852682"/>
            <a:ext cx="705514" cy="646331"/>
          </a:xfrm>
          <a:prstGeom prst="rect">
            <a:avLst/>
          </a:prstGeom>
          <a:noFill/>
          <a:ln w="9525">
            <a:noFill/>
            <a:miter lim="800000"/>
            <a:headEnd/>
            <a:tailEnd/>
          </a:ln>
        </p:spPr>
        <p:txBody>
          <a:bodyPr wrap="none">
            <a:spAutoFit/>
          </a:bodyPr>
          <a:lstStyle/>
          <a:p>
            <a:pPr algn="ctr"/>
            <a:r>
              <a:rPr lang="es-AR" altLang="en-US" dirty="0" err="1">
                <a:solidFill>
                  <a:sysClr val="windowText" lastClr="000000"/>
                </a:solidFill>
              </a:rPr>
              <a:t>Serve</a:t>
            </a:r>
            <a:endParaRPr lang="es-AR" altLang="en-US" dirty="0">
              <a:solidFill>
                <a:sysClr val="windowText" lastClr="000000"/>
              </a:solidFill>
            </a:endParaRPr>
          </a:p>
          <a:p>
            <a:pPr algn="ctr"/>
            <a:r>
              <a:rPr lang="es-AR" altLang="en-US" dirty="0">
                <a:solidFill>
                  <a:sysClr val="windowText" lastClr="000000"/>
                </a:solidFill>
              </a:rPr>
              <a:t>OSY</a:t>
            </a:r>
          </a:p>
        </p:txBody>
      </p:sp>
    </p:spTree>
    <p:extLst>
      <p:ext uri="{BB962C8B-B14F-4D97-AF65-F5344CB8AC3E}">
        <p14:creationId xmlns:p14="http://schemas.microsoft.com/office/powerpoint/2010/main" val="166949075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4"/>
          <p:cNvSpPr txBox="1">
            <a:spLocks noChangeArrowheads="1"/>
          </p:cNvSpPr>
          <p:nvPr/>
        </p:nvSpPr>
        <p:spPr bwMode="auto">
          <a:xfrm>
            <a:off x="0" y="282575"/>
            <a:ext cx="38862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What is HEP?</a:t>
            </a:r>
          </a:p>
        </p:txBody>
      </p:sp>
      <p:sp>
        <p:nvSpPr>
          <p:cNvPr id="7" name="Rectangle 3"/>
          <p:cNvSpPr txBox="1">
            <a:spLocks noChangeArrowheads="1"/>
          </p:cNvSpPr>
          <p:nvPr/>
        </p:nvSpPr>
        <p:spPr bwMode="auto">
          <a:xfrm>
            <a:off x="457200" y="1676400"/>
            <a:ext cx="84582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lnSpc>
                <a:spcPct val="80000"/>
              </a:lnSpc>
              <a:spcAft>
                <a:spcPts val="0"/>
              </a:spcAft>
              <a:buFontTx/>
              <a:buNone/>
              <a:defRPr/>
            </a:pPr>
            <a:endParaRPr lang="es-AR" sz="1600" b="1" u="sng"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AR" sz="1800" b="1" u="sng" dirty="0">
                <a:solidFill>
                  <a:schemeClr val="tx1">
                    <a:lumMod val="75000"/>
                    <a:lumOff val="25000"/>
                  </a:schemeClr>
                </a:solidFill>
              </a:rPr>
              <a:t>H</a:t>
            </a:r>
            <a:r>
              <a:rPr lang="es-AR" sz="1800" dirty="0">
                <a:solidFill>
                  <a:schemeClr val="tx1">
                    <a:lumMod val="75000"/>
                    <a:lumOff val="25000"/>
                  </a:schemeClr>
                </a:solidFill>
              </a:rPr>
              <a:t>igh </a:t>
            </a:r>
            <a:r>
              <a:rPr lang="es-AR" sz="1800" dirty="0" err="1">
                <a:solidFill>
                  <a:schemeClr val="tx1">
                    <a:lumMod val="75000"/>
                    <a:lumOff val="25000"/>
                  </a:schemeClr>
                </a:solidFill>
              </a:rPr>
              <a:t>School</a:t>
            </a:r>
            <a:r>
              <a:rPr lang="es-AR" sz="1800" dirty="0">
                <a:solidFill>
                  <a:schemeClr val="tx1">
                    <a:lumMod val="75000"/>
                    <a:lumOff val="25000"/>
                  </a:schemeClr>
                </a:solidFill>
              </a:rPr>
              <a:t> </a:t>
            </a:r>
            <a:r>
              <a:rPr lang="es-AR" sz="1800" b="1" u="sng" dirty="0" err="1">
                <a:solidFill>
                  <a:schemeClr val="tx1">
                    <a:lumMod val="75000"/>
                    <a:lumOff val="25000"/>
                  </a:schemeClr>
                </a:solidFill>
              </a:rPr>
              <a:t>E</a:t>
            </a:r>
            <a:r>
              <a:rPr lang="es-AR" sz="1800" dirty="0" err="1">
                <a:solidFill>
                  <a:schemeClr val="tx1">
                    <a:lumMod val="75000"/>
                    <a:lumOff val="25000"/>
                  </a:schemeClr>
                </a:solidFill>
              </a:rPr>
              <a:t>quivalency</a:t>
            </a:r>
            <a:r>
              <a:rPr lang="es-AR" sz="1800" dirty="0">
                <a:solidFill>
                  <a:schemeClr val="tx1">
                    <a:lumMod val="75000"/>
                    <a:lumOff val="25000"/>
                  </a:schemeClr>
                </a:solidFill>
              </a:rPr>
              <a:t> </a:t>
            </a:r>
            <a:r>
              <a:rPr lang="es-AR" sz="1800" b="1" u="sng" dirty="0" err="1">
                <a:solidFill>
                  <a:schemeClr val="tx1">
                    <a:lumMod val="75000"/>
                    <a:lumOff val="25000"/>
                  </a:schemeClr>
                </a:solidFill>
              </a:rPr>
              <a:t>P</a:t>
            </a:r>
            <a:r>
              <a:rPr lang="es-AR" sz="1800" dirty="0" err="1">
                <a:solidFill>
                  <a:schemeClr val="tx1">
                    <a:lumMod val="75000"/>
                    <a:lumOff val="25000"/>
                  </a:schemeClr>
                </a:solidFill>
              </a:rPr>
              <a:t>rogram</a:t>
            </a: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AR" sz="1800" dirty="0">
                <a:solidFill>
                  <a:schemeClr val="tx1">
                    <a:lumMod val="75000"/>
                    <a:lumOff val="25000"/>
                  </a:schemeClr>
                </a:solidFill>
              </a:rPr>
              <a:t>Office of </a:t>
            </a:r>
            <a:r>
              <a:rPr lang="es-AR" sz="1800" dirty="0" err="1">
                <a:solidFill>
                  <a:schemeClr val="tx1">
                    <a:lumMod val="75000"/>
                    <a:lumOff val="25000"/>
                  </a:schemeClr>
                </a:solidFill>
              </a:rPr>
              <a:t>Migrant</a:t>
            </a:r>
            <a:r>
              <a:rPr lang="es-AR" sz="1800" dirty="0">
                <a:solidFill>
                  <a:schemeClr val="tx1">
                    <a:lumMod val="75000"/>
                    <a:lumOff val="25000"/>
                  </a:schemeClr>
                </a:solidFill>
              </a:rPr>
              <a:t> </a:t>
            </a:r>
            <a:r>
              <a:rPr lang="es-AR" sz="1800" dirty="0" err="1">
                <a:solidFill>
                  <a:schemeClr val="tx1">
                    <a:lumMod val="75000"/>
                    <a:lumOff val="25000"/>
                  </a:schemeClr>
                </a:solidFill>
              </a:rPr>
              <a:t>Education</a:t>
            </a:r>
            <a:r>
              <a:rPr lang="es-AR" sz="1800" dirty="0">
                <a:solidFill>
                  <a:schemeClr val="tx1">
                    <a:lumMod val="75000"/>
                    <a:lumOff val="25000"/>
                  </a:schemeClr>
                </a:solidFill>
              </a:rPr>
              <a:t>, U.S. </a:t>
            </a:r>
            <a:r>
              <a:rPr lang="es-AR" sz="1800" dirty="0" err="1">
                <a:solidFill>
                  <a:schemeClr val="tx1">
                    <a:lumMod val="75000"/>
                    <a:lumOff val="25000"/>
                  </a:schemeClr>
                </a:solidFill>
              </a:rPr>
              <a:t>Department</a:t>
            </a:r>
            <a:r>
              <a:rPr lang="es-AR" sz="1800" dirty="0">
                <a:solidFill>
                  <a:schemeClr val="tx1">
                    <a:lumMod val="75000"/>
                    <a:lumOff val="25000"/>
                  </a:schemeClr>
                </a:solidFill>
              </a:rPr>
              <a:t> of </a:t>
            </a:r>
            <a:r>
              <a:rPr lang="es-AR" sz="1800" dirty="0" err="1">
                <a:solidFill>
                  <a:schemeClr val="tx1">
                    <a:lumMod val="75000"/>
                    <a:lumOff val="25000"/>
                  </a:schemeClr>
                </a:solidFill>
              </a:rPr>
              <a:t>Education</a:t>
            </a:r>
            <a:r>
              <a:rPr lang="es-AR" sz="1800" dirty="0">
                <a:solidFill>
                  <a:schemeClr val="tx1">
                    <a:lumMod val="75000"/>
                    <a:lumOff val="25000"/>
                  </a:schemeClr>
                </a:solidFill>
              </a:rPr>
              <a:t> </a:t>
            </a:r>
            <a:r>
              <a:rPr lang="es-AR" sz="1800" dirty="0" err="1">
                <a:solidFill>
                  <a:schemeClr val="tx1">
                    <a:lumMod val="75000"/>
                    <a:lumOff val="25000"/>
                  </a:schemeClr>
                </a:solidFill>
              </a:rPr>
              <a:t>five-year</a:t>
            </a:r>
            <a:r>
              <a:rPr lang="es-AR" sz="1800" dirty="0">
                <a:solidFill>
                  <a:schemeClr val="tx1">
                    <a:lumMod val="75000"/>
                    <a:lumOff val="25000"/>
                  </a:schemeClr>
                </a:solidFill>
              </a:rPr>
              <a:t> </a:t>
            </a:r>
            <a:r>
              <a:rPr lang="es-AR" sz="1800" dirty="0" err="1">
                <a:solidFill>
                  <a:schemeClr val="tx1">
                    <a:lumMod val="75000"/>
                    <a:lumOff val="25000"/>
                  </a:schemeClr>
                </a:solidFill>
              </a:rPr>
              <a:t>grant</a:t>
            </a:r>
            <a:r>
              <a:rPr lang="es-AR" sz="1800" dirty="0">
                <a:solidFill>
                  <a:schemeClr val="tx1">
                    <a:lumMod val="75000"/>
                    <a:lumOff val="25000"/>
                  </a:schemeClr>
                </a:solidFill>
              </a:rPr>
              <a:t> </a:t>
            </a:r>
          </a:p>
          <a:p>
            <a:pPr eaLnBrk="1" fontAlgn="auto" hangingPunct="1">
              <a:lnSpc>
                <a:spcPct val="80000"/>
              </a:lnSpc>
              <a:spcAft>
                <a:spcPts val="0"/>
              </a:spcAft>
              <a:buFont typeface="Arial" pitchFamily="34" charset="0"/>
              <a:buChar char="•"/>
              <a:defRPr/>
            </a:pP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AR" sz="1800" dirty="0" err="1">
                <a:solidFill>
                  <a:schemeClr val="tx1">
                    <a:lumMod val="75000"/>
                    <a:lumOff val="25000"/>
                  </a:schemeClr>
                </a:solidFill>
              </a:rPr>
              <a:t>Awarded</a:t>
            </a:r>
            <a:r>
              <a:rPr lang="es-AR" sz="1800" dirty="0">
                <a:solidFill>
                  <a:schemeClr val="tx1">
                    <a:lumMod val="75000"/>
                    <a:lumOff val="25000"/>
                  </a:schemeClr>
                </a:solidFill>
              </a:rPr>
              <a:t> to Wake </a:t>
            </a:r>
            <a:r>
              <a:rPr lang="es-AR" sz="1800" dirty="0" err="1">
                <a:solidFill>
                  <a:schemeClr val="tx1">
                    <a:lumMod val="75000"/>
                    <a:lumOff val="25000"/>
                  </a:schemeClr>
                </a:solidFill>
              </a:rPr>
              <a:t>Tech</a:t>
            </a:r>
            <a:r>
              <a:rPr lang="es-AR" sz="1800" dirty="0">
                <a:solidFill>
                  <a:schemeClr val="tx1">
                    <a:lumMod val="75000"/>
                    <a:lumOff val="25000"/>
                  </a:schemeClr>
                </a:solidFill>
              </a:rPr>
              <a:t> in 2001, 2006, 2011, and 2016</a:t>
            </a:r>
          </a:p>
          <a:p>
            <a:pPr eaLnBrk="1" fontAlgn="auto" hangingPunct="1">
              <a:lnSpc>
                <a:spcPct val="80000"/>
              </a:lnSpc>
              <a:spcAft>
                <a:spcPts val="0"/>
              </a:spcAft>
              <a:buFont typeface="Arial" pitchFamily="34" charset="0"/>
              <a:buChar char="•"/>
              <a:defRPr/>
            </a:pP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AR" sz="1800" dirty="0" err="1">
                <a:solidFill>
                  <a:schemeClr val="tx1">
                    <a:lumMod val="75000"/>
                    <a:lumOff val="25000"/>
                  </a:schemeClr>
                </a:solidFill>
              </a:rPr>
              <a:t>Designed</a:t>
            </a:r>
            <a:r>
              <a:rPr lang="es-AR" sz="1800" dirty="0">
                <a:solidFill>
                  <a:schemeClr val="tx1">
                    <a:lumMod val="75000"/>
                    <a:lumOff val="25000"/>
                  </a:schemeClr>
                </a:solidFill>
              </a:rPr>
              <a:t> to </a:t>
            </a:r>
            <a:r>
              <a:rPr lang="es-AR" sz="1800" dirty="0" err="1">
                <a:solidFill>
                  <a:schemeClr val="tx1">
                    <a:lumMod val="75000"/>
                    <a:lumOff val="25000"/>
                  </a:schemeClr>
                </a:solidFill>
              </a:rPr>
              <a:t>help</a:t>
            </a:r>
            <a:r>
              <a:rPr lang="es-AR" sz="1800" dirty="0">
                <a:solidFill>
                  <a:schemeClr val="tx1">
                    <a:lumMod val="75000"/>
                    <a:lumOff val="25000"/>
                  </a:schemeClr>
                </a:solidFill>
              </a:rPr>
              <a:t> </a:t>
            </a:r>
            <a:r>
              <a:rPr lang="es-AR" sz="1800" dirty="0" err="1">
                <a:solidFill>
                  <a:schemeClr val="tx1">
                    <a:lumMod val="75000"/>
                    <a:lumOff val="25000"/>
                  </a:schemeClr>
                </a:solidFill>
              </a:rPr>
              <a:t>farmworkers</a:t>
            </a:r>
            <a:r>
              <a:rPr lang="es-AR" sz="1800" dirty="0">
                <a:solidFill>
                  <a:schemeClr val="tx1">
                    <a:lumMod val="75000"/>
                    <a:lumOff val="25000"/>
                  </a:schemeClr>
                </a:solidFill>
              </a:rPr>
              <a:t> and </a:t>
            </a:r>
            <a:r>
              <a:rPr lang="es-AR" sz="1800" dirty="0" err="1">
                <a:solidFill>
                  <a:schemeClr val="tx1">
                    <a:lumMod val="75000"/>
                    <a:lumOff val="25000"/>
                  </a:schemeClr>
                </a:solidFill>
              </a:rPr>
              <a:t>their</a:t>
            </a:r>
            <a:r>
              <a:rPr lang="es-AR" sz="1800" dirty="0">
                <a:solidFill>
                  <a:schemeClr val="tx1">
                    <a:lumMod val="75000"/>
                    <a:lumOff val="25000"/>
                  </a:schemeClr>
                </a:solidFill>
              </a:rPr>
              <a:t> </a:t>
            </a:r>
            <a:r>
              <a:rPr lang="es-AR" sz="1800" dirty="0" err="1">
                <a:solidFill>
                  <a:schemeClr val="tx1">
                    <a:lumMod val="75000"/>
                    <a:lumOff val="25000"/>
                  </a:schemeClr>
                </a:solidFill>
              </a:rPr>
              <a:t>families</a:t>
            </a:r>
            <a:r>
              <a:rPr lang="es-AR" sz="1800" dirty="0">
                <a:solidFill>
                  <a:schemeClr val="tx1">
                    <a:lumMod val="75000"/>
                    <a:lumOff val="25000"/>
                  </a:schemeClr>
                </a:solidFill>
              </a:rPr>
              <a:t> prepare to </a:t>
            </a:r>
            <a:r>
              <a:rPr lang="es-AR" sz="1800" dirty="0" err="1">
                <a:solidFill>
                  <a:schemeClr val="tx1">
                    <a:lumMod val="75000"/>
                    <a:lumOff val="25000"/>
                  </a:schemeClr>
                </a:solidFill>
              </a:rPr>
              <a:t>obtain</a:t>
            </a:r>
            <a:r>
              <a:rPr lang="es-AR" sz="1800" dirty="0">
                <a:solidFill>
                  <a:schemeClr val="tx1">
                    <a:lumMod val="75000"/>
                    <a:lumOff val="25000"/>
                  </a:schemeClr>
                </a:solidFill>
              </a:rPr>
              <a:t> </a:t>
            </a:r>
            <a:r>
              <a:rPr lang="es-AR" sz="1800" dirty="0" err="1">
                <a:solidFill>
                  <a:schemeClr val="tx1">
                    <a:lumMod val="75000"/>
                    <a:lumOff val="25000"/>
                  </a:schemeClr>
                </a:solidFill>
              </a:rPr>
              <a:t>the</a:t>
            </a:r>
            <a:r>
              <a:rPr lang="es-AR" sz="1800" dirty="0">
                <a:solidFill>
                  <a:schemeClr val="tx1">
                    <a:lumMod val="75000"/>
                    <a:lumOff val="25000"/>
                  </a:schemeClr>
                </a:solidFill>
              </a:rPr>
              <a:t> HSE diploma</a:t>
            </a:r>
          </a:p>
          <a:p>
            <a:pPr eaLnBrk="1" fontAlgn="auto" hangingPunct="1">
              <a:lnSpc>
                <a:spcPct val="80000"/>
              </a:lnSpc>
              <a:spcAft>
                <a:spcPts val="0"/>
              </a:spcAft>
              <a:buFont typeface="Arial" pitchFamily="34" charset="0"/>
              <a:buChar char="•"/>
              <a:defRPr/>
            </a:pP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AR" sz="1800" dirty="0">
                <a:solidFill>
                  <a:schemeClr val="tx1">
                    <a:lumMod val="75000"/>
                    <a:lumOff val="25000"/>
                  </a:schemeClr>
                </a:solidFill>
              </a:rPr>
              <a:t>At </a:t>
            </a:r>
            <a:r>
              <a:rPr lang="es-AR" sz="1800" dirty="0" err="1">
                <a:solidFill>
                  <a:schemeClr val="tx1">
                    <a:lumMod val="75000"/>
                    <a:lumOff val="25000"/>
                  </a:schemeClr>
                </a:solidFill>
              </a:rPr>
              <a:t>the</a:t>
            </a:r>
            <a:r>
              <a:rPr lang="es-AR" sz="1800" dirty="0">
                <a:solidFill>
                  <a:schemeClr val="tx1">
                    <a:lumMod val="75000"/>
                    <a:lumOff val="25000"/>
                  </a:schemeClr>
                </a:solidFill>
              </a:rPr>
              <a:t> </a:t>
            </a:r>
            <a:r>
              <a:rPr lang="es-AR" sz="1800" dirty="0" err="1">
                <a:solidFill>
                  <a:schemeClr val="tx1">
                    <a:lumMod val="75000"/>
                    <a:lumOff val="25000"/>
                  </a:schemeClr>
                </a:solidFill>
              </a:rPr>
              <a:t>end</a:t>
            </a:r>
            <a:r>
              <a:rPr lang="es-AR" sz="1800" dirty="0">
                <a:solidFill>
                  <a:schemeClr val="tx1">
                    <a:lumMod val="75000"/>
                    <a:lumOff val="25000"/>
                  </a:schemeClr>
                </a:solidFill>
              </a:rPr>
              <a:t> of </a:t>
            </a:r>
            <a:r>
              <a:rPr lang="es-AR" sz="1800" dirty="0" err="1">
                <a:solidFill>
                  <a:schemeClr val="tx1">
                    <a:lumMod val="75000"/>
                    <a:lumOff val="25000"/>
                  </a:schemeClr>
                </a:solidFill>
              </a:rPr>
              <a:t>the</a:t>
            </a:r>
            <a:r>
              <a:rPr lang="es-AR" sz="1800" dirty="0">
                <a:solidFill>
                  <a:schemeClr val="tx1">
                    <a:lumMod val="75000"/>
                    <a:lumOff val="25000"/>
                  </a:schemeClr>
                </a:solidFill>
              </a:rPr>
              <a:t> </a:t>
            </a:r>
            <a:r>
              <a:rPr lang="es-AR" sz="1800" dirty="0" err="1">
                <a:solidFill>
                  <a:schemeClr val="tx1">
                    <a:lumMod val="75000"/>
                    <a:lumOff val="25000"/>
                  </a:schemeClr>
                </a:solidFill>
              </a:rPr>
              <a:t>course</a:t>
            </a:r>
            <a:r>
              <a:rPr lang="es-AR" sz="1800" dirty="0">
                <a:solidFill>
                  <a:schemeClr val="tx1">
                    <a:lumMod val="75000"/>
                    <a:lumOff val="25000"/>
                  </a:schemeClr>
                </a:solidFill>
              </a:rPr>
              <a:t>, HEP </a:t>
            </a:r>
            <a:r>
              <a:rPr lang="es-AR" sz="1800" dirty="0" err="1">
                <a:solidFill>
                  <a:schemeClr val="tx1">
                    <a:lumMod val="75000"/>
                    <a:lumOff val="25000"/>
                  </a:schemeClr>
                </a:solidFill>
              </a:rPr>
              <a:t>helps</a:t>
            </a:r>
            <a:r>
              <a:rPr lang="es-AR" sz="1800" dirty="0">
                <a:solidFill>
                  <a:schemeClr val="tx1">
                    <a:lumMod val="75000"/>
                    <a:lumOff val="25000"/>
                  </a:schemeClr>
                </a:solidFill>
              </a:rPr>
              <a:t> </a:t>
            </a:r>
            <a:r>
              <a:rPr lang="es-AR" sz="1800" dirty="0" err="1">
                <a:solidFill>
                  <a:schemeClr val="tx1">
                    <a:lumMod val="75000"/>
                    <a:lumOff val="25000"/>
                  </a:schemeClr>
                </a:solidFill>
              </a:rPr>
              <a:t>graduates</a:t>
            </a:r>
            <a:r>
              <a:rPr lang="es-AR" sz="1800" dirty="0">
                <a:solidFill>
                  <a:schemeClr val="tx1">
                    <a:lumMod val="75000"/>
                    <a:lumOff val="25000"/>
                  </a:schemeClr>
                </a:solidFill>
              </a:rPr>
              <a:t> </a:t>
            </a:r>
            <a:r>
              <a:rPr lang="es-AR" sz="1800" dirty="0" err="1">
                <a:solidFill>
                  <a:schemeClr val="tx1">
                    <a:lumMod val="75000"/>
                    <a:lumOff val="25000"/>
                  </a:schemeClr>
                </a:solidFill>
              </a:rPr>
              <a:t>continue</a:t>
            </a:r>
            <a:r>
              <a:rPr lang="es-AR" sz="1800" dirty="0">
                <a:solidFill>
                  <a:schemeClr val="tx1">
                    <a:lumMod val="75000"/>
                    <a:lumOff val="25000"/>
                  </a:schemeClr>
                </a:solidFill>
              </a:rPr>
              <a:t> </a:t>
            </a:r>
            <a:r>
              <a:rPr lang="es-AR" sz="1800" dirty="0" err="1">
                <a:solidFill>
                  <a:schemeClr val="tx1">
                    <a:lumMod val="75000"/>
                    <a:lumOff val="25000"/>
                  </a:schemeClr>
                </a:solidFill>
              </a:rPr>
              <a:t>studying</a:t>
            </a: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endParaRPr lang="es-AR"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AR" sz="1800" dirty="0" err="1">
                <a:solidFill>
                  <a:schemeClr val="tx1">
                    <a:lumMod val="75000"/>
                    <a:lumOff val="25000"/>
                  </a:schemeClr>
                </a:solidFill>
              </a:rPr>
              <a:t>There</a:t>
            </a:r>
            <a:r>
              <a:rPr lang="es-AR" sz="1800" dirty="0">
                <a:solidFill>
                  <a:schemeClr val="tx1">
                    <a:lumMod val="75000"/>
                    <a:lumOff val="25000"/>
                  </a:schemeClr>
                </a:solidFill>
              </a:rPr>
              <a:t> are </a:t>
            </a:r>
            <a:r>
              <a:rPr lang="es-AR" sz="1800" b="1" dirty="0">
                <a:solidFill>
                  <a:schemeClr val="tx1">
                    <a:lumMod val="75000"/>
                    <a:lumOff val="25000"/>
                  </a:schemeClr>
                </a:solidFill>
              </a:rPr>
              <a:t>51</a:t>
            </a:r>
            <a:r>
              <a:rPr lang="es-AR" sz="1800" dirty="0">
                <a:solidFill>
                  <a:schemeClr val="tx1">
                    <a:lumMod val="75000"/>
                    <a:lumOff val="25000"/>
                  </a:schemeClr>
                </a:solidFill>
              </a:rPr>
              <a:t> HEP </a:t>
            </a:r>
            <a:r>
              <a:rPr lang="es-AR" sz="1800" dirty="0" err="1">
                <a:solidFill>
                  <a:schemeClr val="tx1">
                    <a:lumMod val="75000"/>
                    <a:lumOff val="25000"/>
                  </a:schemeClr>
                </a:solidFill>
              </a:rPr>
              <a:t>programs</a:t>
            </a:r>
            <a:r>
              <a:rPr lang="es-AR" sz="1800" dirty="0">
                <a:solidFill>
                  <a:schemeClr val="tx1">
                    <a:lumMod val="75000"/>
                    <a:lumOff val="25000"/>
                  </a:schemeClr>
                </a:solidFill>
              </a:rPr>
              <a:t> HEP in </a:t>
            </a:r>
            <a:r>
              <a:rPr lang="es-AR" sz="1800" dirty="0" err="1">
                <a:solidFill>
                  <a:schemeClr val="tx1">
                    <a:lumMod val="75000"/>
                    <a:lumOff val="25000"/>
                  </a:schemeClr>
                </a:solidFill>
              </a:rPr>
              <a:t>the</a:t>
            </a:r>
            <a:r>
              <a:rPr lang="es-AR" sz="1800" dirty="0">
                <a:solidFill>
                  <a:schemeClr val="tx1">
                    <a:lumMod val="75000"/>
                    <a:lumOff val="25000"/>
                  </a:schemeClr>
                </a:solidFill>
              </a:rPr>
              <a:t> </a:t>
            </a:r>
            <a:r>
              <a:rPr lang="es-AR" sz="1800" dirty="0" err="1">
                <a:solidFill>
                  <a:schemeClr val="tx1">
                    <a:lumMod val="75000"/>
                    <a:lumOff val="25000"/>
                  </a:schemeClr>
                </a:solidFill>
              </a:rPr>
              <a:t>United</a:t>
            </a:r>
            <a:r>
              <a:rPr lang="es-AR" sz="1800" dirty="0">
                <a:solidFill>
                  <a:schemeClr val="tx1">
                    <a:lumMod val="75000"/>
                    <a:lumOff val="25000"/>
                  </a:schemeClr>
                </a:solidFill>
              </a:rPr>
              <a:t> </a:t>
            </a:r>
            <a:r>
              <a:rPr lang="es-AR" sz="1800" dirty="0" err="1">
                <a:solidFill>
                  <a:schemeClr val="tx1">
                    <a:lumMod val="75000"/>
                    <a:lumOff val="25000"/>
                  </a:schemeClr>
                </a:solidFill>
              </a:rPr>
              <a:t>States</a:t>
            </a:r>
            <a:r>
              <a:rPr lang="es-AR" sz="1800" dirty="0">
                <a:solidFill>
                  <a:schemeClr val="tx1">
                    <a:lumMod val="75000"/>
                    <a:lumOff val="25000"/>
                  </a:schemeClr>
                </a:solidFill>
              </a:rPr>
              <a:t>, </a:t>
            </a:r>
            <a:r>
              <a:rPr lang="es-AR" sz="1800" dirty="0" err="1">
                <a:solidFill>
                  <a:schemeClr val="tx1">
                    <a:lumMod val="75000"/>
                    <a:lumOff val="25000"/>
                  </a:schemeClr>
                </a:solidFill>
              </a:rPr>
              <a:t>including</a:t>
            </a:r>
            <a:r>
              <a:rPr lang="es-AR" sz="1800" dirty="0">
                <a:solidFill>
                  <a:schemeClr val="tx1">
                    <a:lumMod val="75000"/>
                    <a:lumOff val="25000"/>
                  </a:schemeClr>
                </a:solidFill>
              </a:rPr>
              <a:t> Puerto Rico</a:t>
            </a:r>
          </a:p>
          <a:p>
            <a:pPr eaLnBrk="1" fontAlgn="auto" hangingPunct="1">
              <a:lnSpc>
                <a:spcPct val="80000"/>
              </a:lnSpc>
              <a:spcAft>
                <a:spcPts val="0"/>
              </a:spcAft>
              <a:buFont typeface="Arial" pitchFamily="34" charset="0"/>
              <a:buChar char="•"/>
              <a:defRPr/>
            </a:pPr>
            <a:endParaRPr lang="es-ES" sz="1800" dirty="0">
              <a:solidFill>
                <a:schemeClr val="tx1">
                  <a:lumMod val="75000"/>
                  <a:lumOff val="25000"/>
                </a:schemeClr>
              </a:solidFill>
            </a:endParaRPr>
          </a:p>
          <a:p>
            <a:pPr eaLnBrk="1" fontAlgn="auto" hangingPunct="1">
              <a:lnSpc>
                <a:spcPct val="80000"/>
              </a:lnSpc>
              <a:spcAft>
                <a:spcPts val="0"/>
              </a:spcAft>
              <a:buFont typeface="Arial" pitchFamily="34" charset="0"/>
              <a:buChar char="•"/>
              <a:defRPr/>
            </a:pPr>
            <a:r>
              <a:rPr lang="es-ES" sz="1800" dirty="0">
                <a:solidFill>
                  <a:schemeClr val="tx1">
                    <a:lumMod val="75000"/>
                    <a:lumOff val="25000"/>
                  </a:schemeClr>
                </a:solidFill>
              </a:rPr>
              <a:t>Wake </a:t>
            </a:r>
            <a:r>
              <a:rPr lang="es-ES" sz="1800" dirty="0" err="1">
                <a:solidFill>
                  <a:schemeClr val="tx1">
                    <a:lumMod val="75000"/>
                    <a:lumOff val="25000"/>
                  </a:schemeClr>
                </a:solidFill>
              </a:rPr>
              <a:t>Tech</a:t>
            </a:r>
            <a:r>
              <a:rPr lang="es-ES" sz="1800" dirty="0">
                <a:solidFill>
                  <a:schemeClr val="tx1">
                    <a:lumMod val="75000"/>
                    <a:lumOff val="25000"/>
                  </a:schemeClr>
                </a:solidFill>
              </a:rPr>
              <a:t> HEP </a:t>
            </a:r>
            <a:r>
              <a:rPr lang="es-ES" sz="1800" dirty="0" err="1">
                <a:solidFill>
                  <a:schemeClr val="tx1">
                    <a:lumMod val="75000"/>
                    <a:lumOff val="25000"/>
                  </a:schemeClr>
                </a:solidFill>
              </a:rPr>
              <a:t>program</a:t>
            </a:r>
            <a:r>
              <a:rPr lang="es-ES" sz="1800" dirty="0">
                <a:solidFill>
                  <a:schemeClr val="tx1">
                    <a:lumMod val="75000"/>
                    <a:lumOff val="25000"/>
                  </a:schemeClr>
                </a:solidFill>
              </a:rPr>
              <a:t> </a:t>
            </a:r>
            <a:r>
              <a:rPr lang="es-ES" sz="1800" dirty="0" err="1">
                <a:solidFill>
                  <a:schemeClr val="tx1">
                    <a:lumMod val="75000"/>
                    <a:lumOff val="25000"/>
                  </a:schemeClr>
                </a:solidFill>
              </a:rPr>
              <a:t>is</a:t>
            </a:r>
            <a:r>
              <a:rPr lang="es-ES" sz="1800" dirty="0">
                <a:solidFill>
                  <a:schemeClr val="tx1">
                    <a:lumMod val="75000"/>
                    <a:lumOff val="25000"/>
                  </a:schemeClr>
                </a:solidFill>
              </a:rPr>
              <a:t> </a:t>
            </a:r>
            <a:r>
              <a:rPr lang="es-ES" sz="1800" dirty="0" err="1">
                <a:solidFill>
                  <a:schemeClr val="tx1">
                    <a:lumMod val="75000"/>
                    <a:lumOff val="25000"/>
                  </a:schemeClr>
                </a:solidFill>
              </a:rPr>
              <a:t>the</a:t>
            </a:r>
            <a:r>
              <a:rPr lang="es-ES" sz="1800" dirty="0">
                <a:solidFill>
                  <a:schemeClr val="tx1">
                    <a:lumMod val="75000"/>
                    <a:lumOff val="25000"/>
                  </a:schemeClr>
                </a:solidFill>
              </a:rPr>
              <a:t> </a:t>
            </a:r>
            <a:r>
              <a:rPr lang="es-ES" sz="1800" b="1" u="sng" dirty="0" err="1">
                <a:solidFill>
                  <a:schemeClr val="tx1">
                    <a:lumMod val="75000"/>
                    <a:lumOff val="25000"/>
                  </a:schemeClr>
                </a:solidFill>
              </a:rPr>
              <a:t>only</a:t>
            </a:r>
            <a:r>
              <a:rPr lang="es-ES" sz="1800" dirty="0">
                <a:solidFill>
                  <a:schemeClr val="tx1">
                    <a:lumMod val="75000"/>
                    <a:lumOff val="25000"/>
                  </a:schemeClr>
                </a:solidFill>
              </a:rPr>
              <a:t> </a:t>
            </a:r>
            <a:r>
              <a:rPr lang="es-ES" sz="1800" dirty="0" err="1">
                <a:solidFill>
                  <a:schemeClr val="tx1">
                    <a:lumMod val="75000"/>
                    <a:lumOff val="25000"/>
                  </a:schemeClr>
                </a:solidFill>
              </a:rPr>
              <a:t>program</a:t>
            </a:r>
            <a:r>
              <a:rPr lang="es-ES" sz="1800" dirty="0">
                <a:solidFill>
                  <a:schemeClr val="tx1">
                    <a:lumMod val="75000"/>
                    <a:lumOff val="25000"/>
                  </a:schemeClr>
                </a:solidFill>
              </a:rPr>
              <a:t> of </a:t>
            </a:r>
            <a:r>
              <a:rPr lang="es-ES" sz="1800" dirty="0" err="1">
                <a:solidFill>
                  <a:schemeClr val="tx1">
                    <a:lumMod val="75000"/>
                    <a:lumOff val="25000"/>
                  </a:schemeClr>
                </a:solidFill>
              </a:rPr>
              <a:t>its</a:t>
            </a:r>
            <a:r>
              <a:rPr lang="es-ES" sz="1800" dirty="0">
                <a:solidFill>
                  <a:schemeClr val="tx1">
                    <a:lumMod val="75000"/>
                    <a:lumOff val="25000"/>
                  </a:schemeClr>
                </a:solidFill>
              </a:rPr>
              <a:t> </a:t>
            </a:r>
            <a:r>
              <a:rPr lang="es-ES" sz="1800" dirty="0" err="1">
                <a:solidFill>
                  <a:schemeClr val="tx1">
                    <a:lumMod val="75000"/>
                    <a:lumOff val="25000"/>
                  </a:schemeClr>
                </a:solidFill>
              </a:rPr>
              <a:t>kind</a:t>
            </a:r>
            <a:r>
              <a:rPr lang="es-ES" sz="1800" dirty="0">
                <a:solidFill>
                  <a:schemeClr val="tx1">
                    <a:lumMod val="75000"/>
                    <a:lumOff val="25000"/>
                  </a:schemeClr>
                </a:solidFill>
              </a:rPr>
              <a:t> in North Carolina</a:t>
            </a:r>
            <a:endParaRPr lang="es-AR" sz="1800" dirty="0">
              <a:solidFill>
                <a:schemeClr val="tx1">
                  <a:lumMod val="75000"/>
                  <a:lumOff val="25000"/>
                </a:schemeClr>
              </a:solidFill>
            </a:endParaRPr>
          </a:p>
        </p:txBody>
      </p:sp>
    </p:spTree>
    <p:extLst>
      <p:ext uri="{BB962C8B-B14F-4D97-AF65-F5344CB8AC3E}">
        <p14:creationId xmlns:p14="http://schemas.microsoft.com/office/powerpoint/2010/main" val="380489414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0"/>
            <a:ext cx="9144000" cy="706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9522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1676400"/>
            <a:ext cx="8229600" cy="4094163"/>
          </a:xfrm>
          <a:extLst/>
        </p:spPr>
        <p:txBody>
          <a:bodyPr rtlCol="0">
            <a:normAutofit lnSpcReduction="10000"/>
          </a:bodyPr>
          <a:lstStyle/>
          <a:p>
            <a:pPr fontAlgn="auto">
              <a:lnSpc>
                <a:spcPct val="90000"/>
              </a:lnSpc>
              <a:spcAft>
                <a:spcPts val="0"/>
              </a:spcAft>
              <a:buFontTx/>
              <a:buAutoNum type="arabicPeriod"/>
              <a:defRPr/>
            </a:pPr>
            <a:r>
              <a:rPr lang="en-US" sz="1600" dirty="0">
                <a:solidFill>
                  <a:schemeClr val="tx1">
                    <a:lumMod val="95000"/>
                    <a:lumOff val="5000"/>
                  </a:schemeClr>
                </a:solidFill>
              </a:rPr>
              <a:t>Have attended a public school in the United States and received Migrant Educational Services (Title 1 C) while enrolled. </a:t>
            </a:r>
          </a:p>
          <a:p>
            <a:pPr fontAlgn="auto">
              <a:lnSpc>
                <a:spcPct val="90000"/>
              </a:lnSpc>
              <a:spcAft>
                <a:spcPts val="0"/>
              </a:spcAft>
              <a:buFontTx/>
              <a:buAutoNum type="arabicPeriod"/>
              <a:defRPr/>
            </a:pPr>
            <a:endParaRPr lang="en-US" sz="1600" dirty="0">
              <a:solidFill>
                <a:schemeClr val="tx1">
                  <a:lumMod val="95000"/>
                  <a:lumOff val="5000"/>
                </a:schemeClr>
              </a:solidFill>
            </a:endParaRPr>
          </a:p>
          <a:p>
            <a:pPr fontAlgn="auto">
              <a:lnSpc>
                <a:spcPct val="90000"/>
              </a:lnSpc>
              <a:spcAft>
                <a:spcPts val="0"/>
              </a:spcAft>
              <a:buFontTx/>
              <a:buAutoNum type="arabicPeriod"/>
              <a:defRPr/>
            </a:pPr>
            <a:r>
              <a:rPr lang="en-US" sz="1600" dirty="0">
                <a:solidFill>
                  <a:schemeClr val="tx1">
                    <a:lumMod val="95000"/>
                    <a:lumOff val="5000"/>
                  </a:schemeClr>
                </a:solidFill>
              </a:rPr>
              <a:t>Have participated in a WIA section 633 program. Or,</a:t>
            </a:r>
          </a:p>
          <a:p>
            <a:pPr fontAlgn="auto">
              <a:lnSpc>
                <a:spcPct val="90000"/>
              </a:lnSpc>
              <a:spcAft>
                <a:spcPts val="0"/>
              </a:spcAft>
              <a:buFontTx/>
              <a:buAutoNum type="arabicPeriod"/>
              <a:defRPr/>
            </a:pPr>
            <a:endParaRPr lang="en-US" sz="1600" dirty="0">
              <a:solidFill>
                <a:schemeClr val="tx1">
                  <a:lumMod val="95000"/>
                  <a:lumOff val="5000"/>
                </a:schemeClr>
              </a:solidFill>
            </a:endParaRPr>
          </a:p>
          <a:p>
            <a:pPr fontAlgn="auto">
              <a:lnSpc>
                <a:spcPct val="90000"/>
              </a:lnSpc>
              <a:spcAft>
                <a:spcPts val="0"/>
              </a:spcAft>
              <a:buFontTx/>
              <a:buAutoNum type="arabicPeriod"/>
              <a:defRPr/>
            </a:pPr>
            <a:r>
              <a:rPr lang="en-US" sz="1600" dirty="0">
                <a:solidFill>
                  <a:schemeClr val="tx1">
                    <a:lumMod val="95000"/>
                    <a:lumOff val="5000"/>
                  </a:schemeClr>
                </a:solidFill>
              </a:rPr>
              <a:t>Have been an agricultural worker (or a family member of the worker) who worked on a farm in the United States:</a:t>
            </a:r>
          </a:p>
          <a:p>
            <a:pPr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For at least 75 days in the last 24 months</a:t>
            </a:r>
          </a:p>
          <a:p>
            <a:pPr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On a seasonal/temporary basis (not year round)</a:t>
            </a:r>
          </a:p>
          <a:p>
            <a:pPr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On production (not processing)</a:t>
            </a:r>
          </a:p>
          <a:p>
            <a:pPr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As a primary form of income </a:t>
            </a:r>
          </a:p>
          <a:p>
            <a:pPr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Work includes agriculture, ranching, orchards, forestry, Christmas trees, dairy, poultry, or fish farms</a:t>
            </a:r>
          </a:p>
          <a:p>
            <a:pPr lvl="1" fontAlgn="auto">
              <a:lnSpc>
                <a:spcPct val="90000"/>
              </a:lnSpc>
              <a:spcAft>
                <a:spcPts val="0"/>
              </a:spcAft>
              <a:buFont typeface="Arial" panose="020B0604020202020204" pitchFamily="34" charset="0"/>
              <a:buChar char="•"/>
              <a:defRPr/>
            </a:pPr>
            <a:endParaRPr lang="en-US" sz="1400" dirty="0">
              <a:solidFill>
                <a:schemeClr val="tx1">
                  <a:lumMod val="95000"/>
                  <a:lumOff val="5000"/>
                </a:schemeClr>
              </a:solidFill>
            </a:endParaRPr>
          </a:p>
          <a:p>
            <a:pPr marL="400050" fontAlgn="auto">
              <a:lnSpc>
                <a:spcPct val="90000"/>
              </a:lnSpc>
              <a:spcAft>
                <a:spcPts val="0"/>
              </a:spcAft>
              <a:buFont typeface="+mj-lt"/>
              <a:buAutoNum type="arabicPeriod"/>
              <a:defRPr/>
            </a:pPr>
            <a:r>
              <a:rPr lang="en-US" sz="1600" dirty="0">
                <a:solidFill>
                  <a:schemeClr val="tx1">
                    <a:lumMod val="95000"/>
                    <a:lumOff val="5000"/>
                  </a:schemeClr>
                </a:solidFill>
              </a:rPr>
              <a:t>Provide proof of farm work: </a:t>
            </a:r>
          </a:p>
          <a:p>
            <a:pPr marL="800100"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COE</a:t>
            </a:r>
          </a:p>
          <a:p>
            <a:pPr marL="1200150" lvl="2" fontAlgn="auto">
              <a:lnSpc>
                <a:spcPct val="90000"/>
              </a:lnSpc>
              <a:spcAft>
                <a:spcPts val="0"/>
              </a:spcAft>
              <a:buFont typeface="Courier New" panose="02070309020205020404" pitchFamily="49" charset="0"/>
              <a:buChar char="o"/>
              <a:defRPr/>
            </a:pPr>
            <a:r>
              <a:rPr lang="en-US" sz="1000" dirty="0">
                <a:solidFill>
                  <a:schemeClr val="tx1">
                    <a:lumMod val="95000"/>
                    <a:lumOff val="5000"/>
                  </a:schemeClr>
                </a:solidFill>
              </a:rPr>
              <a:t>With a QAD of 5 years or less</a:t>
            </a:r>
          </a:p>
          <a:p>
            <a:pPr marL="1200150" lvl="2" fontAlgn="auto">
              <a:lnSpc>
                <a:spcPct val="90000"/>
              </a:lnSpc>
              <a:spcAft>
                <a:spcPts val="0"/>
              </a:spcAft>
              <a:buFont typeface="Courier New" panose="02070309020205020404" pitchFamily="49" charset="0"/>
              <a:buChar char="o"/>
              <a:defRPr/>
            </a:pPr>
            <a:r>
              <a:rPr lang="en-US" sz="1000" dirty="0">
                <a:solidFill>
                  <a:schemeClr val="tx1">
                    <a:lumMod val="95000"/>
                    <a:lumOff val="5000"/>
                  </a:schemeClr>
                </a:solidFill>
              </a:rPr>
              <a:t>Only the children listed in the COE qualify – no parents</a:t>
            </a:r>
          </a:p>
          <a:p>
            <a:pPr marL="800100" lvl="1" fontAlgn="auto">
              <a:lnSpc>
                <a:spcPct val="90000"/>
              </a:lnSpc>
              <a:spcAft>
                <a:spcPts val="0"/>
              </a:spcAft>
              <a:buFont typeface="Arial" panose="020B0604020202020204" pitchFamily="34" charset="0"/>
              <a:buChar char="•"/>
              <a:defRPr/>
            </a:pPr>
            <a:r>
              <a:rPr lang="en-US" sz="1400" dirty="0">
                <a:solidFill>
                  <a:schemeClr val="tx1">
                    <a:lumMod val="95000"/>
                    <a:lumOff val="5000"/>
                  </a:schemeClr>
                </a:solidFill>
              </a:rPr>
              <a:t>HEP Application forms</a:t>
            </a:r>
          </a:p>
          <a:p>
            <a:pPr marL="1200150" lvl="2" fontAlgn="auto">
              <a:lnSpc>
                <a:spcPct val="90000"/>
              </a:lnSpc>
              <a:spcAft>
                <a:spcPts val="0"/>
              </a:spcAft>
              <a:defRPr/>
            </a:pPr>
            <a:endParaRPr lang="es-AR" sz="1000" dirty="0">
              <a:solidFill>
                <a:schemeClr val="tx1">
                  <a:lumMod val="95000"/>
                  <a:lumOff val="5000"/>
                </a:schemeClr>
              </a:solidFill>
            </a:endParaRPr>
          </a:p>
        </p:txBody>
      </p:sp>
      <p:sp>
        <p:nvSpPr>
          <p:cNvPr id="5" name="TextBox 14"/>
          <p:cNvSpPr txBox="1">
            <a:spLocks noChangeArrowheads="1"/>
          </p:cNvSpPr>
          <p:nvPr/>
        </p:nvSpPr>
        <p:spPr bwMode="auto">
          <a:xfrm>
            <a:off x="0" y="282575"/>
            <a:ext cx="5867400" cy="707886"/>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Eligibility Requirements</a:t>
            </a:r>
          </a:p>
        </p:txBody>
      </p:sp>
    </p:spTree>
    <p:extLst>
      <p:ext uri="{BB962C8B-B14F-4D97-AF65-F5344CB8AC3E}">
        <p14:creationId xmlns:p14="http://schemas.microsoft.com/office/powerpoint/2010/main" val="3690327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0" y="358775"/>
            <a:ext cx="5105400" cy="708025"/>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4000" b="1"/>
              <a:t>   Program Background</a:t>
            </a:r>
          </a:p>
        </p:txBody>
      </p:sp>
      <p:pic>
        <p:nvPicPr>
          <p:cNvPr id="10243" name="Picture 2"/>
          <p:cNvPicPr>
            <a:picLocks noChangeAspect="1"/>
          </p:cNvPicPr>
          <p:nvPr/>
        </p:nvPicPr>
        <p:blipFill>
          <a:blip r:embed="rId3">
            <a:extLst>
              <a:ext uri="{28A0092B-C50C-407E-A947-70E740481C1C}">
                <a14:useLocalDpi xmlns:a14="http://schemas.microsoft.com/office/drawing/2010/main" val="0"/>
              </a:ext>
            </a:extLst>
          </a:blip>
          <a:srcRect l="51305" t="18536"/>
          <a:stretch>
            <a:fillRect/>
          </a:stretch>
        </p:blipFill>
        <p:spPr bwMode="auto">
          <a:xfrm>
            <a:off x="2667000" y="1143000"/>
            <a:ext cx="35814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76600"/>
            <a:ext cx="67722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56542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914400" y="1295400"/>
            <a:ext cx="7315200" cy="3505200"/>
          </a:xfrm>
          <a:prstGeom prst="rect">
            <a:avLst/>
          </a:prstGeom>
          <a:solidFill>
            <a:schemeClr val="bg1"/>
          </a:solidFill>
          <a:ln w="76200">
            <a:solidFill>
              <a:srgbClr val="F4A60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76200" y="1797050"/>
            <a:ext cx="8991600" cy="1631950"/>
          </a:xfrm>
          <a:prstGeom prst="rect">
            <a:avLst/>
          </a:prstGeom>
          <a:noFill/>
        </p:spPr>
        <p:txBody>
          <a:bodyPr>
            <a:spAutoFit/>
          </a:bodyPr>
          <a:lstStyle/>
          <a:p>
            <a:pPr algn="ctr">
              <a:defRPr/>
            </a:pPr>
            <a:r>
              <a:rPr lang="en-US" sz="10000" b="1" dirty="0">
                <a:latin typeface="+mj-lt"/>
              </a:rPr>
              <a:t>2,219</a:t>
            </a:r>
          </a:p>
        </p:txBody>
      </p:sp>
      <p:sp>
        <p:nvSpPr>
          <p:cNvPr id="16388" name="TextBox 6"/>
          <p:cNvSpPr txBox="1">
            <a:spLocks noChangeArrowheads="1"/>
          </p:cNvSpPr>
          <p:nvPr/>
        </p:nvSpPr>
        <p:spPr bwMode="auto">
          <a:xfrm>
            <a:off x="914400" y="3276600"/>
            <a:ext cx="7315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3800"/>
              <a:t>HEP students served since 2001</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3"/>
          <p:cNvSpPr txBox="1">
            <a:spLocks noChangeArrowheads="1"/>
          </p:cNvSpPr>
          <p:nvPr/>
        </p:nvSpPr>
        <p:spPr bwMode="auto">
          <a:xfrm>
            <a:off x="0" y="282575"/>
            <a:ext cx="4572000" cy="708025"/>
          </a:xfrm>
          <a:prstGeom prst="rect">
            <a:avLst/>
          </a:prstGeom>
          <a:solidFill>
            <a:srgbClr val="F4A6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4000" b="1" dirty="0"/>
              <a:t>Support Services</a:t>
            </a:r>
          </a:p>
        </p:txBody>
      </p:sp>
      <p:pic>
        <p:nvPicPr>
          <p:cNvPr id="3" name="Picture 2"/>
          <p:cNvPicPr>
            <a:picLocks noChangeAspect="1"/>
          </p:cNvPicPr>
          <p:nvPr/>
        </p:nvPicPr>
        <p:blipFill>
          <a:blip r:embed="rId3"/>
          <a:stretch>
            <a:fillRect/>
          </a:stretch>
        </p:blipFill>
        <p:spPr>
          <a:xfrm>
            <a:off x="571" y="1143285"/>
            <a:ext cx="9142857" cy="4571429"/>
          </a:xfrm>
          <a:prstGeom prst="rect">
            <a:avLst/>
          </a:prstGeom>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T_PPT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WT_PPTtemplate1</Template>
  <TotalTime>14426</TotalTime>
  <Words>978</Words>
  <Application>Microsoft Macintosh PowerPoint</Application>
  <PresentationFormat>On-screen Show (4:3)</PresentationFormat>
  <Paragraphs>180</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WT_PPTtemplate1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Technical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Heriberto Corral</cp:lastModifiedBy>
  <cp:revision>275</cp:revision>
  <cp:lastPrinted>2016-11-16T15:12:03Z</cp:lastPrinted>
  <dcterms:created xsi:type="dcterms:W3CDTF">2013-06-05T18:48:09Z</dcterms:created>
  <dcterms:modified xsi:type="dcterms:W3CDTF">2019-04-28T14:40:40Z</dcterms:modified>
</cp:coreProperties>
</file>