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Lst>
  <p:notesMasterIdLst>
    <p:notesMasterId r:id="rId70"/>
  </p:notesMasterIdLst>
  <p:handoutMasterIdLst>
    <p:handoutMasterId r:id="rId71"/>
  </p:handoutMasterIdLst>
  <p:sldIdLst>
    <p:sldId id="256" r:id="rId2"/>
    <p:sldId id="459" r:id="rId3"/>
    <p:sldId id="460" r:id="rId4"/>
    <p:sldId id="461" r:id="rId5"/>
    <p:sldId id="462" r:id="rId6"/>
    <p:sldId id="463" r:id="rId7"/>
    <p:sldId id="596" r:id="rId8"/>
    <p:sldId id="567" r:id="rId9"/>
    <p:sldId id="618" r:id="rId10"/>
    <p:sldId id="620" r:id="rId11"/>
    <p:sldId id="622" r:id="rId12"/>
    <p:sldId id="623" r:id="rId13"/>
    <p:sldId id="667" r:id="rId14"/>
    <p:sldId id="621" r:id="rId15"/>
    <p:sldId id="630" r:id="rId16"/>
    <p:sldId id="631" r:id="rId17"/>
    <p:sldId id="626" r:id="rId18"/>
    <p:sldId id="669" r:id="rId19"/>
    <p:sldId id="624" r:id="rId20"/>
    <p:sldId id="625" r:id="rId21"/>
    <p:sldId id="560" r:id="rId22"/>
    <p:sldId id="558" r:id="rId23"/>
    <p:sldId id="627" r:id="rId24"/>
    <p:sldId id="628" r:id="rId25"/>
    <p:sldId id="554" r:id="rId26"/>
    <p:sldId id="629" r:id="rId27"/>
    <p:sldId id="632" r:id="rId28"/>
    <p:sldId id="633" r:id="rId29"/>
    <p:sldId id="648" r:id="rId30"/>
    <p:sldId id="650" r:id="rId31"/>
    <p:sldId id="652" r:id="rId32"/>
    <p:sldId id="656" r:id="rId33"/>
    <p:sldId id="653" r:id="rId34"/>
    <p:sldId id="654" r:id="rId35"/>
    <p:sldId id="655" r:id="rId36"/>
    <p:sldId id="658" r:id="rId37"/>
    <p:sldId id="659" r:id="rId38"/>
    <p:sldId id="661" r:id="rId39"/>
    <p:sldId id="660" r:id="rId40"/>
    <p:sldId id="662" r:id="rId41"/>
    <p:sldId id="663" r:id="rId42"/>
    <p:sldId id="664" r:id="rId43"/>
    <p:sldId id="665" r:id="rId44"/>
    <p:sldId id="666" r:id="rId45"/>
    <p:sldId id="670" r:id="rId46"/>
    <p:sldId id="671" r:id="rId47"/>
    <p:sldId id="672" r:id="rId48"/>
    <p:sldId id="673" r:id="rId49"/>
    <p:sldId id="674" r:id="rId50"/>
    <p:sldId id="675" r:id="rId51"/>
    <p:sldId id="676" r:id="rId52"/>
    <p:sldId id="677" r:id="rId53"/>
    <p:sldId id="640" r:id="rId54"/>
    <p:sldId id="634" r:id="rId55"/>
    <p:sldId id="635" r:id="rId56"/>
    <p:sldId id="636" r:id="rId57"/>
    <p:sldId id="637" r:id="rId58"/>
    <p:sldId id="638" r:id="rId59"/>
    <p:sldId id="641" r:id="rId60"/>
    <p:sldId id="642" r:id="rId61"/>
    <p:sldId id="643" r:id="rId62"/>
    <p:sldId id="645" r:id="rId63"/>
    <p:sldId id="646" r:id="rId64"/>
    <p:sldId id="647" r:id="rId65"/>
    <p:sldId id="553" r:id="rId66"/>
    <p:sldId id="613" r:id="rId67"/>
    <p:sldId id="406" r:id="rId68"/>
    <p:sldId id="480" r:id="rId69"/>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dominguez" initials="t"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74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C154F7-65D6-49FB-82E5-2496152422D9}" v="18" dt="2022-02-04T14:14:08.8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824" y="10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ra Dominguez" userId="e95deabe-65af-48a8-a3c8-330c998a042a" providerId="ADAL" clId="{E5C154F7-65D6-49FB-82E5-2496152422D9}"/>
    <pc:docChg chg="undo custSel addSld delSld modSld">
      <pc:chgData name="Terra Dominguez" userId="e95deabe-65af-48a8-a3c8-330c998a042a" providerId="ADAL" clId="{E5C154F7-65D6-49FB-82E5-2496152422D9}" dt="2022-02-04T14:21:07.090" v="4082" actId="20577"/>
      <pc:docMkLst>
        <pc:docMk/>
      </pc:docMkLst>
      <pc:sldChg chg="mod modShow">
        <pc:chgData name="Terra Dominguez" userId="e95deabe-65af-48a8-a3c8-330c998a042a" providerId="ADAL" clId="{E5C154F7-65D6-49FB-82E5-2496152422D9}" dt="2022-02-04T12:29:42.223" v="197" actId="729"/>
        <pc:sldMkLst>
          <pc:docMk/>
          <pc:sldMk cId="3527758261" sldId="618"/>
        </pc:sldMkLst>
      </pc:sldChg>
      <pc:sldChg chg="mod modShow">
        <pc:chgData name="Terra Dominguez" userId="e95deabe-65af-48a8-a3c8-330c998a042a" providerId="ADAL" clId="{E5C154F7-65D6-49FB-82E5-2496152422D9}" dt="2022-02-04T12:29:44.834" v="198" actId="729"/>
        <pc:sldMkLst>
          <pc:docMk/>
          <pc:sldMk cId="2727307590" sldId="620"/>
        </pc:sldMkLst>
      </pc:sldChg>
      <pc:sldChg chg="modSp add del mod modShow">
        <pc:chgData name="Terra Dominguez" userId="e95deabe-65af-48a8-a3c8-330c998a042a" providerId="ADAL" clId="{E5C154F7-65D6-49FB-82E5-2496152422D9}" dt="2022-02-04T12:50:14.304" v="1544" actId="729"/>
        <pc:sldMkLst>
          <pc:docMk/>
          <pc:sldMk cId="1446895839" sldId="622"/>
        </pc:sldMkLst>
        <pc:spChg chg="mod">
          <ac:chgData name="Terra Dominguez" userId="e95deabe-65af-48a8-a3c8-330c998a042a" providerId="ADAL" clId="{E5C154F7-65D6-49FB-82E5-2496152422D9}" dt="2022-02-03T15:38:22.034" v="194" actId="20577"/>
          <ac:spMkLst>
            <pc:docMk/>
            <pc:sldMk cId="1446895839" sldId="622"/>
            <ac:spMk id="3" creationId="{00000000-0000-0000-0000-000000000000}"/>
          </ac:spMkLst>
        </pc:spChg>
        <pc:spChg chg="mod">
          <ac:chgData name="Terra Dominguez" userId="e95deabe-65af-48a8-a3c8-330c998a042a" providerId="ADAL" clId="{E5C154F7-65D6-49FB-82E5-2496152422D9}" dt="2022-02-03T15:15:20.752" v="193" actId="1035"/>
          <ac:spMkLst>
            <pc:docMk/>
            <pc:sldMk cId="1446895839" sldId="622"/>
            <ac:spMk id="6" creationId="{F521F7F0-B0E1-42F5-8738-A70C8ADB549E}"/>
          </ac:spMkLst>
        </pc:spChg>
      </pc:sldChg>
      <pc:sldChg chg="mod modShow">
        <pc:chgData name="Terra Dominguez" userId="e95deabe-65af-48a8-a3c8-330c998a042a" providerId="ADAL" clId="{E5C154F7-65D6-49FB-82E5-2496152422D9}" dt="2022-02-04T12:29:47.248" v="199" actId="729"/>
        <pc:sldMkLst>
          <pc:docMk/>
          <pc:sldMk cId="1780410389" sldId="623"/>
        </pc:sldMkLst>
      </pc:sldChg>
      <pc:sldChg chg="modSp mod">
        <pc:chgData name="Terra Dominguez" userId="e95deabe-65af-48a8-a3c8-330c998a042a" providerId="ADAL" clId="{E5C154F7-65D6-49FB-82E5-2496152422D9}" dt="2022-02-04T12:34:09.088" v="604" actId="20577"/>
        <pc:sldMkLst>
          <pc:docMk/>
          <pc:sldMk cId="466608612" sldId="626"/>
        </pc:sldMkLst>
        <pc:spChg chg="mod">
          <ac:chgData name="Terra Dominguez" userId="e95deabe-65af-48a8-a3c8-330c998a042a" providerId="ADAL" clId="{E5C154F7-65D6-49FB-82E5-2496152422D9}" dt="2022-02-04T12:34:09.088" v="604" actId="20577"/>
          <ac:spMkLst>
            <pc:docMk/>
            <pc:sldMk cId="466608612" sldId="626"/>
            <ac:spMk id="3" creationId="{00000000-0000-0000-0000-000000000000}"/>
          </ac:spMkLst>
        </pc:spChg>
        <pc:spChg chg="mod">
          <ac:chgData name="Terra Dominguez" userId="e95deabe-65af-48a8-a3c8-330c998a042a" providerId="ADAL" clId="{E5C154F7-65D6-49FB-82E5-2496152422D9}" dt="2022-02-04T12:32:46.383" v="480" actId="1035"/>
          <ac:spMkLst>
            <pc:docMk/>
            <pc:sldMk cId="466608612" sldId="626"/>
            <ac:spMk id="6" creationId="{C5F93B24-16E9-4AED-90A7-526A3226BEE5}"/>
          </ac:spMkLst>
        </pc:spChg>
      </pc:sldChg>
      <pc:sldChg chg="modSp add del mod">
        <pc:chgData name="Terra Dominguez" userId="e95deabe-65af-48a8-a3c8-330c998a042a" providerId="ADAL" clId="{E5C154F7-65D6-49FB-82E5-2496152422D9}" dt="2022-02-04T12:29:35.606" v="196" actId="47"/>
        <pc:sldMkLst>
          <pc:docMk/>
          <pc:sldMk cId="1211997330" sldId="667"/>
        </pc:sldMkLst>
        <pc:spChg chg="mod">
          <ac:chgData name="Terra Dominguez" userId="e95deabe-65af-48a8-a3c8-330c998a042a" providerId="ADAL" clId="{E5C154F7-65D6-49FB-82E5-2496152422D9}" dt="2022-02-03T15:03:03.251" v="43" actId="5793"/>
          <ac:spMkLst>
            <pc:docMk/>
            <pc:sldMk cId="1211997330" sldId="667"/>
            <ac:spMk id="3" creationId="{00000000-0000-0000-0000-000000000000}"/>
          </ac:spMkLst>
        </pc:spChg>
        <pc:spChg chg="mod">
          <ac:chgData name="Terra Dominguez" userId="e95deabe-65af-48a8-a3c8-330c998a042a" providerId="ADAL" clId="{E5C154F7-65D6-49FB-82E5-2496152422D9}" dt="2022-02-03T15:01:33.825" v="5" actId="20577"/>
          <ac:spMkLst>
            <pc:docMk/>
            <pc:sldMk cId="1211997330" sldId="667"/>
            <ac:spMk id="6" creationId="{DD25D90A-214B-4278-89BB-3AFEE0AE3060}"/>
          </ac:spMkLst>
        </pc:spChg>
      </pc:sldChg>
      <pc:sldChg chg="modSp add mod">
        <pc:chgData name="Terra Dominguez" userId="e95deabe-65af-48a8-a3c8-330c998a042a" providerId="ADAL" clId="{E5C154F7-65D6-49FB-82E5-2496152422D9}" dt="2022-02-04T12:31:06.074" v="412" actId="20577"/>
        <pc:sldMkLst>
          <pc:docMk/>
          <pc:sldMk cId="1442914352" sldId="667"/>
        </pc:sldMkLst>
        <pc:spChg chg="mod">
          <ac:chgData name="Terra Dominguez" userId="e95deabe-65af-48a8-a3c8-330c998a042a" providerId="ADAL" clId="{E5C154F7-65D6-49FB-82E5-2496152422D9}" dt="2022-02-04T12:30:06.249" v="226" actId="20577"/>
          <ac:spMkLst>
            <pc:docMk/>
            <pc:sldMk cId="1442914352" sldId="667"/>
            <ac:spMk id="2" creationId="{00000000-0000-0000-0000-000000000000}"/>
          </ac:spMkLst>
        </pc:spChg>
        <pc:spChg chg="mod">
          <ac:chgData name="Terra Dominguez" userId="e95deabe-65af-48a8-a3c8-330c998a042a" providerId="ADAL" clId="{E5C154F7-65D6-49FB-82E5-2496152422D9}" dt="2022-02-04T12:31:06.074" v="412" actId="20577"/>
          <ac:spMkLst>
            <pc:docMk/>
            <pc:sldMk cId="1442914352" sldId="667"/>
            <ac:spMk id="3" creationId="{00000000-0000-0000-0000-000000000000}"/>
          </ac:spMkLst>
        </pc:spChg>
      </pc:sldChg>
      <pc:sldChg chg="add del">
        <pc:chgData name="Terra Dominguez" userId="e95deabe-65af-48a8-a3c8-330c998a042a" providerId="ADAL" clId="{E5C154F7-65D6-49FB-82E5-2496152422D9}" dt="2022-02-04T12:32:11.750" v="449" actId="47"/>
        <pc:sldMkLst>
          <pc:docMk/>
          <pc:sldMk cId="579302700" sldId="668"/>
        </pc:sldMkLst>
      </pc:sldChg>
      <pc:sldChg chg="modSp add mod">
        <pc:chgData name="Terra Dominguez" userId="e95deabe-65af-48a8-a3c8-330c998a042a" providerId="ADAL" clId="{E5C154F7-65D6-49FB-82E5-2496152422D9}" dt="2022-02-04T14:21:07.090" v="4082" actId="20577"/>
        <pc:sldMkLst>
          <pc:docMk/>
          <pc:sldMk cId="1273234338" sldId="669"/>
        </pc:sldMkLst>
        <pc:spChg chg="mod">
          <ac:chgData name="Terra Dominguez" userId="e95deabe-65af-48a8-a3c8-330c998a042a" providerId="ADAL" clId="{E5C154F7-65D6-49FB-82E5-2496152422D9}" dt="2022-02-04T12:31:52.006" v="448" actId="20577"/>
          <ac:spMkLst>
            <pc:docMk/>
            <pc:sldMk cId="1273234338" sldId="669"/>
            <ac:spMk id="2" creationId="{00000000-0000-0000-0000-000000000000}"/>
          </ac:spMkLst>
        </pc:spChg>
        <pc:spChg chg="mod">
          <ac:chgData name="Terra Dominguez" userId="e95deabe-65af-48a8-a3c8-330c998a042a" providerId="ADAL" clId="{E5C154F7-65D6-49FB-82E5-2496152422D9}" dt="2022-02-04T14:21:07.090" v="4082" actId="20577"/>
          <ac:spMkLst>
            <pc:docMk/>
            <pc:sldMk cId="1273234338" sldId="669"/>
            <ac:spMk id="3" creationId="{00000000-0000-0000-0000-000000000000}"/>
          </ac:spMkLst>
        </pc:spChg>
      </pc:sldChg>
      <pc:sldChg chg="addSp delSp modSp add mod">
        <pc:chgData name="Terra Dominguez" userId="e95deabe-65af-48a8-a3c8-330c998a042a" providerId="ADAL" clId="{E5C154F7-65D6-49FB-82E5-2496152422D9}" dt="2022-02-04T12:53:50.768" v="1697" actId="14100"/>
        <pc:sldMkLst>
          <pc:docMk/>
          <pc:sldMk cId="3127505817" sldId="670"/>
        </pc:sldMkLst>
        <pc:spChg chg="del mod">
          <ac:chgData name="Terra Dominguez" userId="e95deabe-65af-48a8-a3c8-330c998a042a" providerId="ADAL" clId="{E5C154F7-65D6-49FB-82E5-2496152422D9}" dt="2022-02-04T12:42:23.814" v="1103" actId="478"/>
          <ac:spMkLst>
            <pc:docMk/>
            <pc:sldMk cId="3127505817" sldId="670"/>
            <ac:spMk id="2" creationId="{00000000-0000-0000-0000-000000000000}"/>
          </ac:spMkLst>
        </pc:spChg>
        <pc:spChg chg="add del mod">
          <ac:chgData name="Terra Dominguez" userId="e95deabe-65af-48a8-a3c8-330c998a042a" providerId="ADAL" clId="{E5C154F7-65D6-49FB-82E5-2496152422D9}" dt="2022-02-04T12:52:45.925" v="1660" actId="6549"/>
          <ac:spMkLst>
            <pc:docMk/>
            <pc:sldMk cId="3127505817" sldId="670"/>
            <ac:spMk id="3" creationId="{00000000-0000-0000-0000-000000000000}"/>
          </ac:spMkLst>
        </pc:spChg>
        <pc:spChg chg="add del mod">
          <ac:chgData name="Terra Dominguez" userId="e95deabe-65af-48a8-a3c8-330c998a042a" providerId="ADAL" clId="{E5C154F7-65D6-49FB-82E5-2496152422D9}" dt="2022-02-04T12:42:27.065" v="1104" actId="478"/>
          <ac:spMkLst>
            <pc:docMk/>
            <pc:sldMk cId="3127505817" sldId="670"/>
            <ac:spMk id="6" creationId="{63A90FE5-8EDD-4C26-B250-16A9723F6EE7}"/>
          </ac:spMkLst>
        </pc:spChg>
        <pc:spChg chg="add mod">
          <ac:chgData name="Terra Dominguez" userId="e95deabe-65af-48a8-a3c8-330c998a042a" providerId="ADAL" clId="{E5C154F7-65D6-49FB-82E5-2496152422D9}" dt="2022-02-04T12:42:47.170" v="1154" actId="20577"/>
          <ac:spMkLst>
            <pc:docMk/>
            <pc:sldMk cId="3127505817" sldId="670"/>
            <ac:spMk id="8" creationId="{3C7B6FA4-33FF-417A-8051-9AE1B5CB6095}"/>
          </ac:spMkLst>
        </pc:spChg>
        <pc:spChg chg="add del mod">
          <ac:chgData name="Terra Dominguez" userId="e95deabe-65af-48a8-a3c8-330c998a042a" providerId="ADAL" clId="{E5C154F7-65D6-49FB-82E5-2496152422D9}" dt="2022-02-04T12:42:56.291" v="1158"/>
          <ac:spMkLst>
            <pc:docMk/>
            <pc:sldMk cId="3127505817" sldId="670"/>
            <ac:spMk id="9" creationId="{682A14AC-7683-4FBB-B36F-6E2378C8F1F2}"/>
          </ac:spMkLst>
        </pc:spChg>
        <pc:spChg chg="mod">
          <ac:chgData name="Terra Dominguez" userId="e95deabe-65af-48a8-a3c8-330c998a042a" providerId="ADAL" clId="{E5C154F7-65D6-49FB-82E5-2496152422D9}" dt="2022-02-04T12:37:44.481" v="1102" actId="20577"/>
          <ac:spMkLst>
            <pc:docMk/>
            <pc:sldMk cId="3127505817" sldId="670"/>
            <ac:spMk id="10" creationId="{94F27BDF-9D99-4905-BCD5-D63AAAA531EB}"/>
          </ac:spMkLst>
        </pc:spChg>
        <pc:spChg chg="add mod">
          <ac:chgData name="Terra Dominguez" userId="e95deabe-65af-48a8-a3c8-330c998a042a" providerId="ADAL" clId="{E5C154F7-65D6-49FB-82E5-2496152422D9}" dt="2022-02-04T12:53:25.614" v="1692" actId="1076"/>
          <ac:spMkLst>
            <pc:docMk/>
            <pc:sldMk cId="3127505817" sldId="670"/>
            <ac:spMk id="12" creationId="{A03FE176-0B13-4076-AB36-14118120711B}"/>
          </ac:spMkLst>
        </pc:spChg>
        <pc:spChg chg="add mod">
          <ac:chgData name="Terra Dominguez" userId="e95deabe-65af-48a8-a3c8-330c998a042a" providerId="ADAL" clId="{E5C154F7-65D6-49FB-82E5-2496152422D9}" dt="2022-02-04T12:53:44.457" v="1695" actId="1076"/>
          <ac:spMkLst>
            <pc:docMk/>
            <pc:sldMk cId="3127505817" sldId="670"/>
            <ac:spMk id="15" creationId="{6278915C-9891-4C22-A786-9BFEA28CB9A7}"/>
          </ac:spMkLst>
        </pc:spChg>
        <pc:picChg chg="add mod">
          <ac:chgData name="Terra Dominguez" userId="e95deabe-65af-48a8-a3c8-330c998a042a" providerId="ADAL" clId="{E5C154F7-65D6-49FB-82E5-2496152422D9}" dt="2022-02-04T12:53:01.501" v="1686" actId="1035"/>
          <ac:picMkLst>
            <pc:docMk/>
            <pc:sldMk cId="3127505817" sldId="670"/>
            <ac:picMk id="11" creationId="{EB25C072-BE20-406E-8120-E3D09FCA6D23}"/>
          </ac:picMkLst>
        </pc:picChg>
        <pc:cxnChg chg="add mod">
          <ac:chgData name="Terra Dominguez" userId="e95deabe-65af-48a8-a3c8-330c998a042a" providerId="ADAL" clId="{E5C154F7-65D6-49FB-82E5-2496152422D9}" dt="2022-02-04T12:53:36.792" v="1694" actId="14100"/>
          <ac:cxnSpMkLst>
            <pc:docMk/>
            <pc:sldMk cId="3127505817" sldId="670"/>
            <ac:cxnSpMk id="13" creationId="{D65C1265-6337-4549-8E75-DC1E28FD60C9}"/>
          </ac:cxnSpMkLst>
        </pc:cxnChg>
        <pc:cxnChg chg="add mod">
          <ac:chgData name="Terra Dominguez" userId="e95deabe-65af-48a8-a3c8-330c998a042a" providerId="ADAL" clId="{E5C154F7-65D6-49FB-82E5-2496152422D9}" dt="2022-02-04T12:53:50.768" v="1697" actId="14100"/>
          <ac:cxnSpMkLst>
            <pc:docMk/>
            <pc:sldMk cId="3127505817" sldId="670"/>
            <ac:cxnSpMk id="16" creationId="{B064CC11-08D4-4EDF-AE6F-A40AE1C666E5}"/>
          </ac:cxnSpMkLst>
        </pc:cxnChg>
      </pc:sldChg>
      <pc:sldChg chg="delSp modSp add mod">
        <pc:chgData name="Terra Dominguez" userId="e95deabe-65af-48a8-a3c8-330c998a042a" providerId="ADAL" clId="{E5C154F7-65D6-49FB-82E5-2496152422D9}" dt="2022-02-04T14:05:38.024" v="3194" actId="20577"/>
        <pc:sldMkLst>
          <pc:docMk/>
          <pc:sldMk cId="2456721353" sldId="671"/>
        </pc:sldMkLst>
        <pc:spChg chg="mod">
          <ac:chgData name="Terra Dominguez" userId="e95deabe-65af-48a8-a3c8-330c998a042a" providerId="ADAL" clId="{E5C154F7-65D6-49FB-82E5-2496152422D9}" dt="2022-02-04T14:05:38.024" v="3194" actId="20577"/>
          <ac:spMkLst>
            <pc:docMk/>
            <pc:sldMk cId="2456721353" sldId="671"/>
            <ac:spMk id="3" creationId="{00000000-0000-0000-0000-000000000000}"/>
          </ac:spMkLst>
        </pc:spChg>
        <pc:spChg chg="mod">
          <ac:chgData name="Terra Dominguez" userId="e95deabe-65af-48a8-a3c8-330c998a042a" providerId="ADAL" clId="{E5C154F7-65D6-49FB-82E5-2496152422D9}" dt="2022-02-04T12:54:24.793" v="1735" actId="20577"/>
          <ac:spMkLst>
            <pc:docMk/>
            <pc:sldMk cId="2456721353" sldId="671"/>
            <ac:spMk id="8" creationId="{3C7B6FA4-33FF-417A-8051-9AE1B5CB6095}"/>
          </ac:spMkLst>
        </pc:spChg>
        <pc:spChg chg="del">
          <ac:chgData name="Terra Dominguez" userId="e95deabe-65af-48a8-a3c8-330c998a042a" providerId="ADAL" clId="{E5C154F7-65D6-49FB-82E5-2496152422D9}" dt="2022-02-04T12:54:29.616" v="1736" actId="478"/>
          <ac:spMkLst>
            <pc:docMk/>
            <pc:sldMk cId="2456721353" sldId="671"/>
            <ac:spMk id="12" creationId="{A03FE176-0B13-4076-AB36-14118120711B}"/>
          </ac:spMkLst>
        </pc:spChg>
        <pc:spChg chg="del">
          <ac:chgData name="Terra Dominguez" userId="e95deabe-65af-48a8-a3c8-330c998a042a" providerId="ADAL" clId="{E5C154F7-65D6-49FB-82E5-2496152422D9}" dt="2022-02-04T12:54:31.442" v="1738" actId="478"/>
          <ac:spMkLst>
            <pc:docMk/>
            <pc:sldMk cId="2456721353" sldId="671"/>
            <ac:spMk id="15" creationId="{6278915C-9891-4C22-A786-9BFEA28CB9A7}"/>
          </ac:spMkLst>
        </pc:spChg>
        <pc:picChg chg="del">
          <ac:chgData name="Terra Dominguez" userId="e95deabe-65af-48a8-a3c8-330c998a042a" providerId="ADAL" clId="{E5C154F7-65D6-49FB-82E5-2496152422D9}" dt="2022-02-04T12:54:33.766" v="1740" actId="478"/>
          <ac:picMkLst>
            <pc:docMk/>
            <pc:sldMk cId="2456721353" sldId="671"/>
            <ac:picMk id="11" creationId="{EB25C072-BE20-406E-8120-E3D09FCA6D23}"/>
          </ac:picMkLst>
        </pc:picChg>
        <pc:cxnChg chg="del">
          <ac:chgData name="Terra Dominguez" userId="e95deabe-65af-48a8-a3c8-330c998a042a" providerId="ADAL" clId="{E5C154F7-65D6-49FB-82E5-2496152422D9}" dt="2022-02-04T12:54:30.543" v="1737" actId="478"/>
          <ac:cxnSpMkLst>
            <pc:docMk/>
            <pc:sldMk cId="2456721353" sldId="671"/>
            <ac:cxnSpMk id="13" creationId="{D65C1265-6337-4549-8E75-DC1E28FD60C9}"/>
          </ac:cxnSpMkLst>
        </pc:cxnChg>
        <pc:cxnChg chg="del mod">
          <ac:chgData name="Terra Dominguez" userId="e95deabe-65af-48a8-a3c8-330c998a042a" providerId="ADAL" clId="{E5C154F7-65D6-49FB-82E5-2496152422D9}" dt="2022-02-04T12:54:32.407" v="1739" actId="478"/>
          <ac:cxnSpMkLst>
            <pc:docMk/>
            <pc:sldMk cId="2456721353" sldId="671"/>
            <ac:cxnSpMk id="16" creationId="{B064CC11-08D4-4EDF-AE6F-A40AE1C666E5}"/>
          </ac:cxnSpMkLst>
        </pc:cxnChg>
      </pc:sldChg>
      <pc:sldChg chg="addSp delSp modSp add mod">
        <pc:chgData name="Terra Dominguez" userId="e95deabe-65af-48a8-a3c8-330c998a042a" providerId="ADAL" clId="{E5C154F7-65D6-49FB-82E5-2496152422D9}" dt="2022-02-04T13:13:13.841" v="2301" actId="1038"/>
        <pc:sldMkLst>
          <pc:docMk/>
          <pc:sldMk cId="266431285" sldId="672"/>
        </pc:sldMkLst>
        <pc:spChg chg="mod">
          <ac:chgData name="Terra Dominguez" userId="e95deabe-65af-48a8-a3c8-330c998a042a" providerId="ADAL" clId="{E5C154F7-65D6-49FB-82E5-2496152422D9}" dt="2022-02-04T13:12:42.499" v="2283" actId="313"/>
          <ac:spMkLst>
            <pc:docMk/>
            <pc:sldMk cId="266431285" sldId="672"/>
            <ac:spMk id="3" creationId="{00000000-0000-0000-0000-000000000000}"/>
          </ac:spMkLst>
        </pc:spChg>
        <pc:spChg chg="mod">
          <ac:chgData name="Terra Dominguez" userId="e95deabe-65af-48a8-a3c8-330c998a042a" providerId="ADAL" clId="{E5C154F7-65D6-49FB-82E5-2496152422D9}" dt="2022-02-04T13:12:16.102" v="2278" actId="20577"/>
          <ac:spMkLst>
            <pc:docMk/>
            <pc:sldMk cId="266431285" sldId="672"/>
            <ac:spMk id="12" creationId="{A03FE176-0B13-4076-AB36-14118120711B}"/>
          </ac:spMkLst>
        </pc:spChg>
        <pc:spChg chg="mod">
          <ac:chgData name="Terra Dominguez" userId="e95deabe-65af-48a8-a3c8-330c998a042a" providerId="ADAL" clId="{E5C154F7-65D6-49FB-82E5-2496152422D9}" dt="2022-02-04T13:11:45.989" v="2261" actId="1076"/>
          <ac:spMkLst>
            <pc:docMk/>
            <pc:sldMk cId="266431285" sldId="672"/>
            <ac:spMk id="15" creationId="{6278915C-9891-4C22-A786-9BFEA28CB9A7}"/>
          </ac:spMkLst>
        </pc:spChg>
        <pc:picChg chg="add mod modCrop">
          <ac:chgData name="Terra Dominguez" userId="e95deabe-65af-48a8-a3c8-330c998a042a" providerId="ADAL" clId="{E5C154F7-65D6-49FB-82E5-2496152422D9}" dt="2022-02-04T13:13:13.841" v="2301" actId="1038"/>
          <ac:picMkLst>
            <pc:docMk/>
            <pc:sldMk cId="266431285" sldId="672"/>
            <ac:picMk id="5" creationId="{931A29C0-8F75-416B-A562-4D9F05AC65F1}"/>
          </ac:picMkLst>
        </pc:picChg>
        <pc:picChg chg="del">
          <ac:chgData name="Terra Dominguez" userId="e95deabe-65af-48a8-a3c8-330c998a042a" providerId="ADAL" clId="{E5C154F7-65D6-49FB-82E5-2496152422D9}" dt="2022-02-04T13:11:09.420" v="2220" actId="478"/>
          <ac:picMkLst>
            <pc:docMk/>
            <pc:sldMk cId="266431285" sldId="672"/>
            <ac:picMk id="11" creationId="{EB25C072-BE20-406E-8120-E3D09FCA6D23}"/>
          </ac:picMkLst>
        </pc:picChg>
        <pc:cxnChg chg="mod ord">
          <ac:chgData name="Terra Dominguez" userId="e95deabe-65af-48a8-a3c8-330c998a042a" providerId="ADAL" clId="{E5C154F7-65D6-49FB-82E5-2496152422D9}" dt="2022-02-04T13:12:12.832" v="2266" actId="20577"/>
          <ac:cxnSpMkLst>
            <pc:docMk/>
            <pc:sldMk cId="266431285" sldId="672"/>
            <ac:cxnSpMk id="13" creationId="{D65C1265-6337-4549-8E75-DC1E28FD60C9}"/>
          </ac:cxnSpMkLst>
        </pc:cxnChg>
        <pc:cxnChg chg="mod ord">
          <ac:chgData name="Terra Dominguez" userId="e95deabe-65af-48a8-a3c8-330c998a042a" providerId="ADAL" clId="{E5C154F7-65D6-49FB-82E5-2496152422D9}" dt="2022-02-04T13:11:54.570" v="2263" actId="14100"/>
          <ac:cxnSpMkLst>
            <pc:docMk/>
            <pc:sldMk cId="266431285" sldId="672"/>
            <ac:cxnSpMk id="16" creationId="{B064CC11-08D4-4EDF-AE6F-A40AE1C666E5}"/>
          </ac:cxnSpMkLst>
        </pc:cxnChg>
      </pc:sldChg>
      <pc:sldChg chg="modSp add mod">
        <pc:chgData name="Terra Dominguez" userId="e95deabe-65af-48a8-a3c8-330c998a042a" providerId="ADAL" clId="{E5C154F7-65D6-49FB-82E5-2496152422D9}" dt="2022-02-04T14:06:45.642" v="3259" actId="20577"/>
        <pc:sldMkLst>
          <pc:docMk/>
          <pc:sldMk cId="3150245011" sldId="673"/>
        </pc:sldMkLst>
        <pc:spChg chg="mod">
          <ac:chgData name="Terra Dominguez" userId="e95deabe-65af-48a8-a3c8-330c998a042a" providerId="ADAL" clId="{E5C154F7-65D6-49FB-82E5-2496152422D9}" dt="2022-02-04T14:06:45.642" v="3259" actId="20577"/>
          <ac:spMkLst>
            <pc:docMk/>
            <pc:sldMk cId="3150245011" sldId="673"/>
            <ac:spMk id="3" creationId="{00000000-0000-0000-0000-000000000000}"/>
          </ac:spMkLst>
        </pc:spChg>
      </pc:sldChg>
      <pc:sldChg chg="addSp delSp modSp add mod">
        <pc:chgData name="Terra Dominguez" userId="e95deabe-65af-48a8-a3c8-330c998a042a" providerId="ADAL" clId="{E5C154F7-65D6-49FB-82E5-2496152422D9}" dt="2022-02-04T14:07:36.898" v="3286" actId="6549"/>
        <pc:sldMkLst>
          <pc:docMk/>
          <pc:sldMk cId="947199158" sldId="674"/>
        </pc:sldMkLst>
        <pc:spChg chg="mod">
          <ac:chgData name="Terra Dominguez" userId="e95deabe-65af-48a8-a3c8-330c998a042a" providerId="ADAL" clId="{E5C154F7-65D6-49FB-82E5-2496152422D9}" dt="2022-02-04T13:43:26.123" v="2431" actId="313"/>
          <ac:spMkLst>
            <pc:docMk/>
            <pc:sldMk cId="947199158" sldId="674"/>
            <ac:spMk id="3" creationId="{00000000-0000-0000-0000-000000000000}"/>
          </ac:spMkLst>
        </pc:spChg>
        <pc:spChg chg="del mod">
          <ac:chgData name="Terra Dominguez" userId="e95deabe-65af-48a8-a3c8-330c998a042a" providerId="ADAL" clId="{E5C154F7-65D6-49FB-82E5-2496152422D9}" dt="2022-02-04T13:45:33.489" v="2496" actId="478"/>
          <ac:spMkLst>
            <pc:docMk/>
            <pc:sldMk cId="947199158" sldId="674"/>
            <ac:spMk id="12" creationId="{A03FE176-0B13-4076-AB36-14118120711B}"/>
          </ac:spMkLst>
        </pc:spChg>
        <pc:spChg chg="mod">
          <ac:chgData name="Terra Dominguez" userId="e95deabe-65af-48a8-a3c8-330c998a042a" providerId="ADAL" clId="{E5C154F7-65D6-49FB-82E5-2496152422D9}" dt="2022-02-04T14:07:36.898" v="3286" actId="6549"/>
          <ac:spMkLst>
            <pc:docMk/>
            <pc:sldMk cId="947199158" sldId="674"/>
            <ac:spMk id="15" creationId="{6278915C-9891-4C22-A786-9BFEA28CB9A7}"/>
          </ac:spMkLst>
        </pc:spChg>
        <pc:picChg chg="del">
          <ac:chgData name="Terra Dominguez" userId="e95deabe-65af-48a8-a3c8-330c998a042a" providerId="ADAL" clId="{E5C154F7-65D6-49FB-82E5-2496152422D9}" dt="2022-02-04T13:44:29.994" v="2435" actId="478"/>
          <ac:picMkLst>
            <pc:docMk/>
            <pc:sldMk cId="947199158" sldId="674"/>
            <ac:picMk id="5" creationId="{931A29C0-8F75-416B-A562-4D9F05AC65F1}"/>
          </ac:picMkLst>
        </pc:picChg>
        <pc:picChg chg="add mod ord">
          <ac:chgData name="Terra Dominguez" userId="e95deabe-65af-48a8-a3c8-330c998a042a" providerId="ADAL" clId="{E5C154F7-65D6-49FB-82E5-2496152422D9}" dt="2022-02-04T13:44:20.398" v="2434" actId="167"/>
          <ac:picMkLst>
            <pc:docMk/>
            <pc:sldMk cId="947199158" sldId="674"/>
            <ac:picMk id="6" creationId="{A7E1F3A8-2E3C-42CF-BFDE-7AE4946A4DC9}"/>
          </ac:picMkLst>
        </pc:picChg>
        <pc:cxnChg chg="del mod">
          <ac:chgData name="Terra Dominguez" userId="e95deabe-65af-48a8-a3c8-330c998a042a" providerId="ADAL" clId="{E5C154F7-65D6-49FB-82E5-2496152422D9}" dt="2022-02-04T13:45:36.296" v="2497" actId="478"/>
          <ac:cxnSpMkLst>
            <pc:docMk/>
            <pc:sldMk cId="947199158" sldId="674"/>
            <ac:cxnSpMk id="13" creationId="{D65C1265-6337-4549-8E75-DC1E28FD60C9}"/>
          </ac:cxnSpMkLst>
        </pc:cxnChg>
        <pc:cxnChg chg="mod">
          <ac:chgData name="Terra Dominguez" userId="e95deabe-65af-48a8-a3c8-330c998a042a" providerId="ADAL" clId="{E5C154F7-65D6-49FB-82E5-2496152422D9}" dt="2022-02-04T13:45:05.091" v="2440" actId="1076"/>
          <ac:cxnSpMkLst>
            <pc:docMk/>
            <pc:sldMk cId="947199158" sldId="674"/>
            <ac:cxnSpMk id="16" creationId="{B064CC11-08D4-4EDF-AE6F-A40AE1C666E5}"/>
          </ac:cxnSpMkLst>
        </pc:cxnChg>
      </pc:sldChg>
      <pc:sldChg chg="addSp delSp modSp add mod">
        <pc:chgData name="Terra Dominguez" userId="e95deabe-65af-48a8-a3c8-330c998a042a" providerId="ADAL" clId="{E5C154F7-65D6-49FB-82E5-2496152422D9}" dt="2022-02-04T14:10:29.715" v="3434" actId="115"/>
        <pc:sldMkLst>
          <pc:docMk/>
          <pc:sldMk cId="3544890536" sldId="675"/>
        </pc:sldMkLst>
        <pc:spChg chg="mod">
          <ac:chgData name="Terra Dominguez" userId="e95deabe-65af-48a8-a3c8-330c998a042a" providerId="ADAL" clId="{E5C154F7-65D6-49FB-82E5-2496152422D9}" dt="2022-02-04T13:51:07.389" v="2909" actId="113"/>
          <ac:spMkLst>
            <pc:docMk/>
            <pc:sldMk cId="3544890536" sldId="675"/>
            <ac:spMk id="3" creationId="{00000000-0000-0000-0000-000000000000}"/>
          </ac:spMkLst>
        </pc:spChg>
        <pc:spChg chg="mod">
          <ac:chgData name="Terra Dominguez" userId="e95deabe-65af-48a8-a3c8-330c998a042a" providerId="ADAL" clId="{E5C154F7-65D6-49FB-82E5-2496152422D9}" dt="2022-02-04T13:46:43.993" v="2543" actId="313"/>
          <ac:spMkLst>
            <pc:docMk/>
            <pc:sldMk cId="3544890536" sldId="675"/>
            <ac:spMk id="8" creationId="{3C7B6FA4-33FF-417A-8051-9AE1B5CB6095}"/>
          </ac:spMkLst>
        </pc:spChg>
        <pc:spChg chg="mod">
          <ac:chgData name="Terra Dominguez" userId="e95deabe-65af-48a8-a3c8-330c998a042a" providerId="ADAL" clId="{E5C154F7-65D6-49FB-82E5-2496152422D9}" dt="2022-02-04T14:10:29.715" v="3434" actId="115"/>
          <ac:spMkLst>
            <pc:docMk/>
            <pc:sldMk cId="3544890536" sldId="675"/>
            <ac:spMk id="15" creationId="{6278915C-9891-4C22-A786-9BFEA28CB9A7}"/>
          </ac:spMkLst>
        </pc:spChg>
        <pc:picChg chg="add mod">
          <ac:chgData name="Terra Dominguez" userId="e95deabe-65af-48a8-a3c8-330c998a042a" providerId="ADAL" clId="{E5C154F7-65D6-49FB-82E5-2496152422D9}" dt="2022-02-04T13:47:51.865" v="2619" actId="1036"/>
          <ac:picMkLst>
            <pc:docMk/>
            <pc:sldMk cId="3544890536" sldId="675"/>
            <ac:picMk id="5" creationId="{C3EDD412-0A96-404F-B3E7-09A1CD6725C2}"/>
          </ac:picMkLst>
        </pc:picChg>
        <pc:picChg chg="del">
          <ac:chgData name="Terra Dominguez" userId="e95deabe-65af-48a8-a3c8-330c998a042a" providerId="ADAL" clId="{E5C154F7-65D6-49FB-82E5-2496152422D9}" dt="2022-02-04T13:46:28.310" v="2542" actId="478"/>
          <ac:picMkLst>
            <pc:docMk/>
            <pc:sldMk cId="3544890536" sldId="675"/>
            <ac:picMk id="6" creationId="{A7E1F3A8-2E3C-42CF-BFDE-7AE4946A4DC9}"/>
          </ac:picMkLst>
        </pc:picChg>
        <pc:cxnChg chg="mod ord">
          <ac:chgData name="Terra Dominguez" userId="e95deabe-65af-48a8-a3c8-330c998a042a" providerId="ADAL" clId="{E5C154F7-65D6-49FB-82E5-2496152422D9}" dt="2022-02-04T13:51:15.342" v="2910" actId="14100"/>
          <ac:cxnSpMkLst>
            <pc:docMk/>
            <pc:sldMk cId="3544890536" sldId="675"/>
            <ac:cxnSpMk id="16" creationId="{B064CC11-08D4-4EDF-AE6F-A40AE1C666E5}"/>
          </ac:cxnSpMkLst>
        </pc:cxnChg>
      </pc:sldChg>
      <pc:sldChg chg="addSp delSp modSp add mod">
        <pc:chgData name="Terra Dominguez" userId="e95deabe-65af-48a8-a3c8-330c998a042a" providerId="ADAL" clId="{E5C154F7-65D6-49FB-82E5-2496152422D9}" dt="2022-02-04T14:14:16.390" v="3619" actId="255"/>
        <pc:sldMkLst>
          <pc:docMk/>
          <pc:sldMk cId="3717388832" sldId="676"/>
        </pc:sldMkLst>
        <pc:spChg chg="mod">
          <ac:chgData name="Terra Dominguez" userId="e95deabe-65af-48a8-a3c8-330c998a042a" providerId="ADAL" clId="{E5C154F7-65D6-49FB-82E5-2496152422D9}" dt="2022-02-04T14:11:08.623" v="3440" actId="6549"/>
          <ac:spMkLst>
            <pc:docMk/>
            <pc:sldMk cId="3717388832" sldId="676"/>
            <ac:spMk id="3" creationId="{00000000-0000-0000-0000-000000000000}"/>
          </ac:spMkLst>
        </pc:spChg>
        <pc:spChg chg="add mod">
          <ac:chgData name="Terra Dominguez" userId="e95deabe-65af-48a8-a3c8-330c998a042a" providerId="ADAL" clId="{E5C154F7-65D6-49FB-82E5-2496152422D9}" dt="2022-02-04T14:14:16.390" v="3619" actId="255"/>
          <ac:spMkLst>
            <pc:docMk/>
            <pc:sldMk cId="3717388832" sldId="676"/>
            <ac:spMk id="11" creationId="{190BC9F5-8747-4570-A5A8-3C945B192E72}"/>
          </ac:spMkLst>
        </pc:spChg>
        <pc:spChg chg="del mod">
          <ac:chgData name="Terra Dominguez" userId="e95deabe-65af-48a8-a3c8-330c998a042a" providerId="ADAL" clId="{E5C154F7-65D6-49FB-82E5-2496152422D9}" dt="2022-02-04T14:11:01.051" v="3437" actId="478"/>
          <ac:spMkLst>
            <pc:docMk/>
            <pc:sldMk cId="3717388832" sldId="676"/>
            <ac:spMk id="15" creationId="{6278915C-9891-4C22-A786-9BFEA28CB9A7}"/>
          </ac:spMkLst>
        </pc:spChg>
        <pc:picChg chg="del">
          <ac:chgData name="Terra Dominguez" userId="e95deabe-65af-48a8-a3c8-330c998a042a" providerId="ADAL" clId="{E5C154F7-65D6-49FB-82E5-2496152422D9}" dt="2022-02-04T14:11:05.144" v="3439" actId="478"/>
          <ac:picMkLst>
            <pc:docMk/>
            <pc:sldMk cId="3717388832" sldId="676"/>
            <ac:picMk id="5" creationId="{C3EDD412-0A96-404F-B3E7-09A1CD6725C2}"/>
          </ac:picMkLst>
        </pc:picChg>
        <pc:cxnChg chg="del">
          <ac:chgData name="Terra Dominguez" userId="e95deabe-65af-48a8-a3c8-330c998a042a" providerId="ADAL" clId="{E5C154F7-65D6-49FB-82E5-2496152422D9}" dt="2022-02-04T14:11:02.162" v="3438" actId="478"/>
          <ac:cxnSpMkLst>
            <pc:docMk/>
            <pc:sldMk cId="3717388832" sldId="676"/>
            <ac:cxnSpMk id="16" creationId="{B064CC11-08D4-4EDF-AE6F-A40AE1C666E5}"/>
          </ac:cxnSpMkLst>
        </pc:cxnChg>
      </pc:sldChg>
      <pc:sldChg chg="modSp add mod">
        <pc:chgData name="Terra Dominguez" userId="e95deabe-65af-48a8-a3c8-330c998a042a" providerId="ADAL" clId="{E5C154F7-65D6-49FB-82E5-2496152422D9}" dt="2022-02-04T14:17:46.640" v="4081" actId="6549"/>
        <pc:sldMkLst>
          <pc:docMk/>
          <pc:sldMk cId="2830984284" sldId="677"/>
        </pc:sldMkLst>
        <pc:spChg chg="mod">
          <ac:chgData name="Terra Dominguez" userId="e95deabe-65af-48a8-a3c8-330c998a042a" providerId="ADAL" clId="{E5C154F7-65D6-49FB-82E5-2496152422D9}" dt="2022-02-04T14:17:46.640" v="4081" actId="6549"/>
          <ac:spMkLst>
            <pc:docMk/>
            <pc:sldMk cId="2830984284" sldId="677"/>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1804"/>
          </a:xfrm>
          <a:prstGeom prst="rect">
            <a:avLst/>
          </a:prstGeom>
        </p:spPr>
        <p:txBody>
          <a:bodyPr vert="horz" lIns="92546" tIns="46273" rIns="92546" bIns="46273" rtlCol="0"/>
          <a:lstStyle>
            <a:lvl1pPr algn="r">
              <a:defRPr sz="1200"/>
            </a:lvl1pPr>
          </a:lstStyle>
          <a:p>
            <a:fld id="{2398FA53-D772-4D4B-8EBE-D072999CEA83}" type="datetimeFigureOut">
              <a:rPr lang="en-US" smtClean="0"/>
              <a:t>2/3/2022</a:t>
            </a:fld>
            <a:endParaRPr lang="en-US"/>
          </a:p>
        </p:txBody>
      </p:sp>
      <p:sp>
        <p:nvSpPr>
          <p:cNvPr id="4" name="Footer Placeholder 3"/>
          <p:cNvSpPr>
            <a:spLocks noGrp="1"/>
          </p:cNvSpPr>
          <p:nvPr>
            <p:ph type="ftr" sz="quarter" idx="2"/>
          </p:nvPr>
        </p:nvSpPr>
        <p:spPr>
          <a:xfrm>
            <a:off x="0" y="8772668"/>
            <a:ext cx="3037840" cy="461804"/>
          </a:xfrm>
          <a:prstGeom prst="rect">
            <a:avLst/>
          </a:prstGeom>
        </p:spPr>
        <p:txBody>
          <a:bodyPr vert="horz" lIns="92546" tIns="46273" rIns="92546" bIns="4627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772668"/>
            <a:ext cx="3037840" cy="461804"/>
          </a:xfrm>
          <a:prstGeom prst="rect">
            <a:avLst/>
          </a:prstGeom>
        </p:spPr>
        <p:txBody>
          <a:bodyPr vert="horz" lIns="92546" tIns="46273" rIns="92546" bIns="46273" rtlCol="0" anchor="b"/>
          <a:lstStyle>
            <a:lvl1pPr algn="r">
              <a:defRPr sz="1200"/>
            </a:lvl1pPr>
          </a:lstStyle>
          <a:p>
            <a:fld id="{7D9C6F4E-045D-417D-B4AC-2AA8D9E07CC9}" type="slidenum">
              <a:rPr lang="en-US" smtClean="0"/>
              <a:t>‹#›</a:t>
            </a:fld>
            <a:endParaRPr lang="en-US"/>
          </a:p>
        </p:txBody>
      </p:sp>
    </p:spTree>
    <p:extLst>
      <p:ext uri="{BB962C8B-B14F-4D97-AF65-F5344CB8AC3E}">
        <p14:creationId xmlns:p14="http://schemas.microsoft.com/office/powerpoint/2010/main" val="161260819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16:42:08.780"/>
    </inkml:context>
    <inkml:brush xml:id="br0">
      <inkml:brushProperty name="width" value="0.05" units="cm"/>
      <inkml:brushProperty name="height" value="0.05" units="cm"/>
      <inkml:brushProperty name="color" value="#E71224"/>
    </inkml:brush>
  </inkml:definitions>
  <inkml:trace contextRef="#ctx0" brushRef="#br0">34 103 24575,'-3'2'0,"0"2"0,0-1 0,0 0 0,1 1 0,-1-1 0,1 1 0,0 0 0,0-1 0,0 1 0,0 0 0,1 0 0,0 1 0,-1-1 0,2 0 0,-2 9 0,2-12 0,0 1 0,0-1 0,1 0 0,-1 1 0,0-1 0,1 0 0,-1 1 0,1-1 0,-1 0 0,1 1 0,0-1 0,0 0 0,-1 0 0,1 0 0,0 0 0,0 0 0,0 0 0,0 0 0,2 2 0,0-2 0,0 1 0,0-1 0,0 0 0,0 0 0,0 0 0,0 0 0,0-1 0,0 1 0,0-1 0,0 0 0,0 0 0,4 0 0,25-3 0,0 0 0,0-3 0,41-11 0,98-39 0,-59 18 0,-106 36 0,0 0 0,0 0 0,0 1 0,0 0 0,1 0 0,-1 0 0,0 1 0,0 0 0,8 1 0,-12-1 0,-1 0 0,0 1 0,0-1 0,0 1 0,1-1 0,-1 1 0,0 0 0,0-1 0,0 1 0,0 0 0,0 0 0,0-1 0,0 1 0,0 0 0,0 0 0,0 0 0,-1 0 0,2 2 0,-1 0 0,0 0 0,0-1 0,-1 1 0,1-1 0,-1 1 0,0 0 0,0-1 0,0 1 0,0 0 0,0-1 0,0 1 0,-1 3 0,-7 25 0,-1-1 0,-1-1 0,-1 0 0,-18 32 0,16-36 0,1 1 0,1 1 0,1-1 0,1 2 0,-8 51 0,16-77 0,1-1 0,-1 1 0,1-1 0,0 0 0,0 1 0,0-1 0,0 1 0,0-1 0,0 1 0,0-1 0,0 1 0,1-1 0,-1 1 0,0-1 0,1 1 0,-1-1 0,1 0 0,0 1 0,-1-1 0,1 0 0,0 1 0,0-1 0,0 0 0,0 0 0,0 0 0,0 0 0,0 0 0,0 0 0,2 1 0,0-2 0,0 1 0,0-1 0,0 0 0,0 0 0,0-1 0,0 1 0,0 0 0,0-1 0,0 0 0,-1 0 0,1 0 0,0 0 0,0 0 0,4-3 0,164-95 0,-41 20 0,-26 23 0,3 4 0,1 5 0,3 5 0,1 4 0,157-30 0,-139 43 0,1 6 0,257-4 0,-361 24 0,48 7 0,-69-7 0,0 0 0,0 0 0,0 1 0,-1 0 0,1 0 0,0 1 0,-1-1 0,1 1 0,-1 0 0,0 1 0,0-1 0,8 9 0,-11-9 0,0-1 0,-1 0 0,1 1 0,-1 0 0,1-1 0,-1 1 0,0 0 0,0 0 0,0 0 0,0-1 0,-1 1 0,1 0 0,-1 0 0,0 0 0,0 0 0,0 0 0,0 0 0,-1 6 0,-1 1 0,-1-1 0,0 1 0,-1-1 0,-5 13 0,-8 10 0,-43 59 0,43-69 0,1 0 0,1 2 0,2 0 0,0 0 0,-13 36 0,26-58 0,-1-1 0,0 0 0,1 1 0,-1-1 0,1 1 0,0-1 0,-1 1 0,1-1 0,0 1 0,0 0 0,0-1 0,0 1 0,0-1 0,0 1 0,0-1 0,1 1 0,-1-1 0,0 1 0,1-1 0,0 1 0,-1-1 0,1 1 0,0-1 0,-1 0 0,1 1 0,0-1 0,0 0 0,0 0 0,0 0 0,1 0 0,-1 1 0,0-2 0,0 1 0,0 0 0,1 0 0,-1 0 0,1-1 0,-1 1 0,1 0 0,-1-1 0,1 1 0,1-1 0,7 2 0,1-1 0,0-1 0,-1 0 0,1 0 0,13-3 0,-20 2 0,423-57 0,265-21 0,-670 77 0,79 2 0,-94 0 0,0 0 0,-1 1 0,1 0 0,-1 1 0,0 0 0,1-1 0,-1 2 0,0-1 0,0 1 0,0 0 0,7 5 0,-11-6 0,0 0 0,-1-1 0,1 1 0,0 0 0,-1 0 0,0 0 0,1 1 0,-1-1 0,0 0 0,0 0 0,0 1 0,-1-1 0,1 0 0,0 1 0,-1-1 0,0 1 0,1-1 0,-1 1 0,0-1 0,0 1 0,0-1 0,-1 1 0,1-1 0,-1 0 0,1 1 0,-1-1 0,-2 5 0,-2 5 0,-1 0 0,0 0 0,-1 0 0,-8 12 0,-22 25 0,-84 89 0,-62 35 0,5-4 0,175-166 0,-10 9 0,1 1 0,0 1 0,1-1 0,0 2 0,-12 21 0,22-35 0,0 0 0,1 1 0,-1-1 0,1 1 0,-1-1 0,1 1 0,-1-1 0,1 1 0,0-1 0,-1 1 0,1-1 0,0 1 0,0-1 0,0 1 0,0-1 0,1 4 0,-1-5 0,1 1 0,-1-1 0,1 1 0,-1-1 0,1 1 0,-1-1 0,1 1 0,-1-1 0,1 1 0,0-1 0,-1 0 0,1 1 0,0-1 0,-1 0 0,1 1 0,0-1 0,-1 0 0,1 0 0,0 0 0,-1 0 0,1 0 0,0 0 0,0 0 0,-1 0 0,2 0 0,6-1 0,0-1 0,0 1 0,-1-2 0,1 1 0,13-7 0,94-43 0,123-51 0,108-21-408,75 1-272,5 19 0,573-65 0,-699 139 680,-264 27 0,0 2 0,62 6 0,-96-5 0,1 0 0,-1 1 0,1-1 0,-1 1 0,1 0 0,-1-1 0,0 1 0,1 0 0,-1 0 0,0 1 0,1-1 0,-1 0 0,0 1 0,0 0 0,3 2 0,-5-3 0,1 0 0,-1 0 0,0 0 0,1 0 0,-1 0 0,0 0 0,0 0 0,1 0 0,-1 1 0,0-1 0,0 0 0,0 0 0,0 0 0,-1 0 0,1 0 0,0 0 0,0 0 0,-1 0 0,1 0 0,0 0 0,-1 0 0,1 0 0,-1 0 0,0 1 0,-5 6 0,-1-1 0,1 1 0,-1-1 0,0-1 0,-14 10 0,21-16 0,-62 44 395,-81 41 1,-43 29 853,180-111-1212,0 1 0,0 1 0,0-1 1,0 1-1,1 0 0,0 0 0,0 1 0,0-1 0,1 1 0,-8 13 0,12-19-37,0 1 0,-1-1 0,1 1 0,0-1 0,0 1 0,0-1 0,0 1 0,0-1 0,0 1 0,0-1 0,0 1 0,0-1 0,1 1 0,-1-1 0,0 1 0,0-1 0,0 1 0,0-1 0,1 1 0,-1-1 0,0 0 0,1 1 0,-1-1 0,0 1 0,1-1 0,-1 0 0,0 1 0,1-1 0,-1 0 0,0 0 0,1 1 0,-1-1 0,1 0 0,-1 0 0,1 0 0,-1 1 0,1-1 0,-1 0 0,1 0 0,-1 0 0,1 0 0,-1 0 0,1 0 0,-1 0 0,1 0 0,-1 0 0,0 0 0,1 0 0,-1 0 0,2-1 0,85-13 0,116-27 0,124-23 0,1705-489-2735,-1947 527 2735,-84 25-4,1 1 0,-1-1 1,0 1-1,1 0 1,-1-1-1,0 1 0,1 0 1,-1 0-1,0 0 1,1 0-1,-1 0 0,0 0 1,1 1-1,-1-1 1,0 0-1,2 1 0,-2 0 7,-1-1 0,0 1 0,0-1-1,1 1 1,-1-1 0,0 1 0,0-1 0,0 1-1,0-1 1,0 1 0,0-1 0,0 1-1,0-1 1,0 1 0,0-1 0,0 1-1,0-1 1,0 1 0,-1-1 0,1 1 0,0-1-1,0 1 1,0-1 0,-1 1 0,1-1-1,0 1 1,-1-1 0,1 1 0,-39 43 877,24-28 61,5-3-672,0 1 0,-15 30 0,24-44-265,0 1 0,1 1 0,-1-1-1,1 0 1,-1 0 0,1 0 0,-1 0-1,1 0 1,0 0 0,0 0-1,-1 1 1,1-1 0,0 0 0,0 0-1,0 0 1,0 1 0,0-1 0,1 0-1,-1 0 1,0 0 0,0 1-1,1-1 1,-1 0 0,2 2 0,0-1-5,1-1 1,-1 1-1,1-1 1,-1 1 0,1-1-1,0 0 1,0 0-1,0 0 1,-1 0 0,1-1-1,0 1 1,5 0-1,47 4 1,0-2 0,0-3 0,62-7 0,-54 3 0,408-31-290,233-12-221,-347 53 1065,-156 1-307,-177-7-247,-8-1 0,1 2 0,-1-1 0,0 2 0,28 6 0,-40-7 0,-1 0 0,0 0 0,0 0 0,0 1 0,0-1 0,0 1 0,0-1 0,0 1 0,0 0 0,-1 0 0,1 1 0,-1-1 0,1 1 0,-1-1 0,0 1 0,0 0 0,0-1 0,0 1 0,-1 0 0,1 0 0,-1 0 0,1 1 0,-1-1 0,0 0 0,-1 0 0,1 1 0,0-1 0,-1 5 0,0 12 0,-1 0 0,-1 0 0,0-1 0,-2 1 0,-7 23 0,-36 95 0,20-81 0,21-48 0,1 0 0,0 0 0,1 1 0,0 0 0,0 0 0,1 0 0,0 0 0,1 0 0,-1 14 0,3-22 0,0-1 0,0 0 0,0 1 0,1-1 0,-1 0 0,0 1 0,1-1 0,-1 0 0,1 0 0,-1 1 0,1-1 0,0 0 0,-1 0 0,1 0 0,0 0 0,0 0 0,0 0 0,0 0 0,0 0 0,0 0 0,0 0 0,0 0 0,0-1 0,0 1 0,1 0 0,-1-1 0,0 1 0,0-1 0,1 0 0,-1 1 0,0-1 0,1 0 0,-1 0 0,0 0 0,1 0 0,-1 0 0,0 0 0,1 0 0,-1 0 0,0 0 0,1-1 0,-1 1 0,2-1 0,11-2 0,-1 0 0,0-1 0,18-9 0,-21 9 0,182-85 0,-104 45 0,-86 43 0,0 0 0,0 0 0,1 0 0,-1 0 0,0 0 0,0 0 0,1 0 0,-1 1 0,0-1 0,1 1 0,-1 0 0,1-1 0,-1 1 0,0 0 0,1 1 0,-1-1 0,1 0 0,-1 1 0,0-1 0,1 1 0,-1 0 0,3 1 0,-2 1 0,1 0 0,-1 0 0,0 1 0,0 0 0,0-1 0,-1 1 0,1 0 0,-1 0 0,2 5 0,4 6 0,-3-8 0,1 0 0,-1 0 0,1 0 0,0-1 0,1 0 0,-1 0 0,9 6 0,-6-6 0,0 1 0,-1 0 0,-1 1 0,11 12 0,-1 4 0,-2 1 0,0 1 0,-2 0 0,-1 0 0,-1 1 0,12 48 0,-22-72 4,0-1 0,0 0 1,0 1-1,0-1 0,0 0 0,1 1 0,-1-1 0,1 0 0,-1 0 0,1 0 0,0-1 0,0 1 0,0 0 1,0-1-1,0 1 0,0-1 0,0 1 0,0-1 0,0 0 0,1 0 0,-1 0 0,1 0 0,-1-1 0,5 2 1,4 0-229,1-1 0,-1 0 0,1-1 0,12-1 0,-18 1-124,37-3-6478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16:42:21.157"/>
    </inkml:context>
    <inkml:brush xml:id="br0">
      <inkml:brushProperty name="width" value="0.05" units="cm"/>
      <inkml:brushProperty name="height" value="0.05" units="cm"/>
      <inkml:brushProperty name="color" value="#E71224"/>
    </inkml:brush>
  </inkml:definitions>
  <inkml:trace contextRef="#ctx0" brushRef="#br0">179 1014 24575,'47'5'0,"-39"-3"0,0-1 0,0 0 0,1-1 0,-1 0 0,0 0 0,1-1 0,-1 0 0,0 0 0,12-4 0,54-19 0,-2-3 0,118-63 0,132-97 0,-290 168 0,364-234 0,-599 393-48,-296 211-298,25 35 111,425-342 235,2 3 0,-42 54 0,83-94 0,0 1 0,1 0 0,0 0 0,0 0 0,1 1 0,0 0 0,-3 10 0,6-16 0,1-1 0,-1 0 0,1 1 0,0-1 0,-1 1 0,1-1 0,1 1 0,-1-1 0,0 0 0,0 1 0,1-1 0,0 1 0,-1-1 0,1 0 0,0 1 0,0-1 0,0 0 0,0 0 0,1 0 0,-1 0 0,1 0 0,-1 0 0,1 0 0,-1 0 0,1-1 0,0 1 0,0-1 0,0 1 0,0-1 0,4 2 0,-3-1 10,1 0 0,-1-1 0,1 1 1,-1-1-1,1 0 0,-1 0 1,1-1-1,0 1 0,-1-1 0,1 1 1,0-1-1,-1 0 0,1-1 0,5 0 1,65-22 296,-53 15-244,241-102 42,209-99-879,187-64-2325,1397-520-1654,-1644 641 4686,-201 87-201,-209 64 265,0 1 0,0-1 0,0 1 0,1-1 1,-1 1-1,0 0 0,0 0 0,1 0 0,-1-1 1,0 1-1,0 0 0,1 0 0,-1 1 0,0-1 1,0 0-1,1 0 0,-1 1 0,0-1 1,0 1-1,2 0 0,-4 1 2,0 0 1,0-1-1,-1 1 1,1 0-1,-1-1 0,0 1 1,1-1-1,-1 1 1,0-1-1,0 0 0,0 0 1,0 0-1,-2 1 1,-208 100 0,-171 67 0,238-105 207,-754 342-1545,529-224 3473,319-157-1784,34-18 180,0 1 1,0 1 0,1 0-1,0 2 1,1 0 0,-25 22-1,40-33-513,-1 1 0,1-1 0,-1 0 0,1 0 0,-1 1 0,1-1 0,-1 0 0,1 1 0,0-1 0,-1 1 0,1-1 0,0 0 0,-1 1 0,1-1 0,0 1 0,-1-1 0,1 1 0,0-1 0,0 1 0,0-1 0,-1 1 0,1-1 0,0 1 0,0-1 0,0 1 0,0 0 0,0-1 0,0 1 0,0-1 0,0 1 0,0-1 0,0 1 0,1-1 0,-1 1 0,0-1 0,0 1 0,0-1 0,1 1 0,-1-1 0,0 1 0,0-1 0,1 1 0,-1-1 0,0 1 0,1-1 0,-1 0 0,1 1 0,-1-1 0,1 0 0,-1 1 0,1-1 0,0 0 0,27 4 256,-17-4-134,1-2 1,0 1-1,-1-1 0,1-1 1,-1 0-1,0-1 0,16-7 1,73-43 1285,-65 33-1251,-15 12-175,-20 10 0,0 0 0,0 0 0,0 0 0,0 0 0,0 1 0,0-1 0,0-1 0,0 1 0,-1 0 0,1 0 0,-1 0 0,1 0 0,0 0 0,-1 0 0,1 0 0,-1 0 0,0 0 0,1-1 0,-1 1 0,0 0 0,1-1 0,-1 1 0,-2 1 0,-49 59 0,-4-2 0,-1-3 0,-79 59 0,-56 55 0,183-161 0,0 0 0,0 1 0,1 0 0,1 0 0,0 1 0,-8 16 0,13-25 0,1 1 0,0-1 0,0 1 0,0-1 0,1 1 0,-1-1 0,1 1 0,-1-1 0,1 1 0,0-1 0,0 1 0,0 0 0,0-1 0,0 1 0,1-1 0,-1 1 0,1-1 0,-1 1 0,1-1 0,0 1 0,0-1 0,0 1 0,1-1 0,-1 0 0,0 0 0,1 0 0,0 0 0,-1 0 0,1 0 0,0 0 0,0 0 0,0-1 0,0 1 0,0-1 0,0 1 0,1-1 0,2 1 0,3 1 0,-1 0 0,1-1 0,0 0 0,0 0 0,0-1 0,0 0 0,1-1 0,-1 0 0,0 0 0,9-1 0,33-5 0,-1-2 0,53-15 0,224-76 0,1291-546-2685,-1552 616 2685,-7 4 0,-1-2 0,99-66 0,-130 70 0,-26 23 0,0-1 0,0 1 0,1 0 0,-1 0 0,0-1 0,0 1 0,1 0 0,-1-1 0,0 1 0,0 0 0,0 0 0,0-1 0,0 1 0,1-1 0,-1 1 0,0 0 0,0-1 0,0 1 0,0 0 0,0-1 0,0 1 0,0 0 0,0-1 0,0 1 0,0-1 0,0 1 0,-1 0 0,1-1 0,0 1 0,0 0 0,0-1 0,0 1 0,0 0 0,-1-1 0,1 1 0,-3-1 0,0 0 0,-1 1 0,1-1 0,0 1 0,0 0 0,0 0 0,-1 0 0,1 0 0,0 0 0,0 1 0,0-1 0,-5 3 0,-32 5 280,1 3-1,0 1 1,1 2 0,1 1 0,0 2-1,1 2 1,-50 34 0,86-53-277,-8 5 109,1 1-1,0 1 0,0-1 0,-7 11 0,13-16-113,0-1 0,0 1 0,1 0 0,-1 0 0,0 0-1,1 0 1,-1 0 0,1 0 0,-1 0 0,1 0 0,-1 0 0,1 0 0,0 0 0,0 0-1,-1 0 1,1 0 0,0 0 0,0 0 0,0 0 0,0 0 0,0 0 0,0 0 0,1 0-1,-1 1 1,0-1 0,1 0 0,-1 0 0,0 0 0,1 0 0,-1 0 0,1 0 0,-1-1-1,1 1 1,0 0 0,-1 0 0,1 0 0,0 0 0,0-1 0,0 1 0,-1 0 0,1-1-1,0 1 1,0 0 0,0-1 0,0 0 0,0 1 0,0-1 0,0 1 0,0-1 0,0 0-1,0 0 1,3 1 0,12 2 2,0 0 0,1-1 0,0-1 0,24-1 0,210-17 0,175-37-685,173-41-2056,1807-386 2056,-2152 426 685,-186 47 0,-68 8 0,0 0 0,1 0 0,-1 0 0,0 0 0,0 0 0,1 0 0,-1 0 0,0 0 0,1 0 0,-1 0 0,0 0 0,0 0 0,1 0 0,-1 0 0,0 0 0,1 0 0,-1 0 0,0 0 0,0 0 0,1 0 0,-1 0 0,0 0 0,1 0 0,-1 1 0,0-1 0,0 0 0,1 0 0,-1 0 0,0 1 0,0-1 0,0 0 0,1 0 0,-1 0 0,0 1 0,0-1 0,0 0 0,0 1 0,0-1 0,0 0 0,1 0 0,-1 1 0,0-1 0,0 0 0,0 0 0,0 1 0,0-1 0,0 0 0,0 1 0,0-1 0,0 0 0,0 1 0,0-1 0,0 0 0,0 0 0,-1 1 0,1-1 0,0 0 0,0 0 0,0 1 0,0-1 0,0 0 0,-1 0 0,1 1 0,0-1 0,0 0 0,0 0 0,-1 1 0,1-1 0,-1 0 0,-16 13 0,-2 0 0,-37 18 0,-347 176-250,-148 83-131,527-276 433,-6 2 488,0 1 1,1 2-1,2 1 0,0 1 0,-26 26 0,50-44-457,0 1-1,0-1 0,0 1 1,1 0-1,-1 0 1,1 0-1,-3 9 0,4-12-73,1 1 0,0-1-1,-1 0 1,1 1 0,0-1-1,0 1 1,0-1 0,0 1-1,0-1 1,0 1 0,0-1-1,1 0 1,-1 1 0,0-1-1,1 1 1,-1-1 0,1 0-1,1 3 1,0-2-16,1 0 0,-1 0-1,1 0 1,0-1 0,-1 1 0,1-1 0,0 1 0,0-1-1,0 0 1,0 0 0,0-1 0,1 1 0,-1 0 0,0-1-1,0 0 1,0 0 0,1 0 0,-1 0 0,0 0 0,0-1-1,0 1 1,6-3 0,48-11 33,-1-2-1,98-44 0,-131 51 31,425-193 533,-299 133-520,-111 56-69,-38 13 0,0 0 0,0 1 0,1-1 0,-1 0 0,0 0 0,0 0 0,1 0 0,-1 1 0,0-1 0,0 0 0,0 0 0,1 0 0,-1 1 0,0-1 0,0 0 0,0 0 0,0 1 0,0-1 0,1 0 0,-1 0 0,0 1 0,0-1 0,0 0 0,0 0 0,0 1 0,0-1 0,0 0 0,0 1 0,0-1 0,0 0 0,0 0 0,0 1 0,0-1 0,0 0 0,-1 0 0,1 1 0,0-1 0,0 0 0,0 0 0,0 1 0,0-1 0,0 0 0,-1 0 0,1 1 0,0-1 0,0 0 0,0 0 0,-1 0 0,1 0 0,0 1 0,0-1 0,-1 0 0,1 0 0,-49 51 0,-11 2 0,-87 86 0,126-117 0,1 1 0,1 0 0,2 2 0,-23 40 0,37-60 0,1-1 0,0 1 0,0 0 0,1 0 0,-1 0 0,1 0 0,0 0 0,1 0 0,-1 0 0,1 1 0,0-1 0,0 0 0,1 0 0,-1 0 0,3 8 0,-2-9 0,1-1 0,-1 0 0,1 1 0,0-1 0,0 0 0,0 0 0,0 0 0,1 0 0,-1-1 0,1 1 0,-1-1 0,1 1 0,0-1 0,0 0 0,0 0 0,1 0 0,-1 0 0,0-1 0,1 1 0,-1-1 0,1 0 0,-1 0 0,1 0 0,3 0 0,20 2 0,0-1 0,0-1 0,0-2 0,49-6 0,-40 3 0,539-77 0,-367 48 0,-108 20 0,-98 12 0,-1 1 0,1 0 0,-1-1 0,1 1 0,-1 0 0,1 0 0,0 0 0,-1 0 0,1 0 0,-1 0 0,1 0 0,-1 0 0,1 1 0,-1-1 0,1 1 0,-1-1 0,1 1 0,-1-1 0,1 1 0,-1 0 0,2 1 0,-4 0 0,0 0 0,0-1 0,0 1 0,0 0 0,-1-1 0,1 0 0,-1 1 0,1-1 0,-1 0 0,1 0 0,-1 1 0,0-1 0,0-1 0,1 1 0,-4 1 0,-30 15 0,-40 14 0,53-24 0,0 2 0,1 0 0,0 1 0,0 1 0,1 1 0,1 1 0,-30 25 0,46-36 0,1 1 0,0-1 0,-1 1 0,1 0 0,1 0 0,-1 0 0,0 0 0,1 0 0,-1 0 0,1 1 0,0-1 0,0 0 0,1 1 0,-1-1 0,0 0 0,1 1 0,0-1 0,0 1 0,0-1 0,0 1 0,1-1 0,-1 1 0,1-1 0,0 0 0,0 1 0,0-1 0,1 0 0,-1 0 0,1 0 0,3 6 0,-1-4 0,0 0 0,0 1 0,1-1 0,0-1 0,0 1 0,0-1 0,0 0 0,1 0 0,0 0 0,-1-1 0,1 0 0,1 0 0,-1 0 0,0-1 0,1 0 0,7 2 0,27 0 0,0-1 0,0-3 0,0-1 0,61-9 0,-63 6 0,1367-182-648,-1369 181 648,-67 17 0,-49 12 49,27-9 74,0 2 0,1 2-1,-53 29 1,96-43-100,1 0-1,-1 0 1,1 1-1,0 0 1,-10 12-1,16-18-22,0 1-1,0 0 1,1 0-1,-1-1 1,0 1-1,0 0 1,1 0-1,-1 0 1,1 0 0,-1 0-1,1 0 1,-1 0-1,1 0 1,-1 0-1,1 0 1,0 0-1,0 0 1,-1 1-1,1-1 1,0 0-1,0 0 1,0 0-1,0 0 1,0 0-1,1 0 1,-1 0-1,0 0 1,0 1 0,1-1-1,-1 0 1,1 0-1,-1 0 1,1 0-1,-1 0 1,1 0-1,0-1 1,-1 1-1,1 0 1,0 0-1,0 0 1,-1-1-1,1 1 1,0 0-1,0-1 1,0 1 0,0 0-1,0-1 1,0 0-1,0 1 1,0-1-1,0 1 1,0-1-1,1 0 1,-1 0-1,0 0 1,1 0-1,9 2 1,0-1 0,0-1 0,0 0 0,0-1 0,0 0 0,0 0 0,-1-1 0,1 0 0,11-5 0,-10 4 0,148-37 0,237-93 0,-388 128 0,-16 6 0,-23 8 0,20-6 0,1 1 0,0 1 0,0 0 0,0 0 0,0 0 0,1 1 0,0 1 0,0-1 0,1 1 0,0 1 0,0-1 0,1 1 0,-1 0 0,-8 17 0,14-24 0,0 0 0,1 0 0,-1 1 0,1-1 0,-1 0 0,1 0 0,-1 1 0,1-1 0,0 0 0,-1 1 0,1-1 0,0 0 0,0 1 0,0-1 0,0 0 0,0 1 0,0-1 0,1 0 0,-1 1 0,0-1 0,1 0 0,-1 0 0,1 1 0,-1-1 0,1 0 0,0 0 0,-1 0 0,1 0 0,0 0 0,0 0 0,1 2 0,2-1 0,0-1 0,1 1 0,-1 0 0,1-1 0,0 0 0,-1 0 0,1 0 0,0-1 0,0 0 0,-1 0 0,9-1 0,43-3 0,73-15 0,185-46 0,1274-367-2083,-1555 422 2083,-9 1 0,0 2 0,1 1 0,-1 2 0,31-3 0,-53 7-1,1 0 0,-1 0 0,0 0 0,0 0 0,1 0-1,-1 1 1,0-1 0,0 1 0,1 0 0,-1 0 0,0 0 0,0 0 0,0 0-1,0 0 1,0 0 0,-1 1 0,1-1 0,0 1 0,0-1 0,1 3 0,-1-1 38,1-1 0,-1 0 0,1 1 0,0-1 0,0 0 0,0-1 0,0 1 0,0 0 0,4 1 0,7 1 120,0-1-1,1 0 1,-1-1-1,1 0 0,0-1 1,26-2-1,90-15 482,-123 14-635,35-5-3,69-22 0,-94 23 0,1-1 0,-1-1 0,0-1 0,-1 0 0,31-23 0,-31 13 0,-16 18 0,-1 1 0,0-1 0,0 1 0,0-1 0,0 0 0,1 1 0,-1-1 0,0 1 0,0-1 0,0 1 0,0-1 0,0 1 0,-1-1 0,1 0 0,0 1 0,0-1 0,0 1 0,0-1 0,-1 1 0,1-1 0,0 1 0,0-1 0,-1 1 0,1-1 0,-1 0 0,-1 0 0,-1-1 0,1 1 0,-1 0 0,1-1 0,-1 1 0,1 0 0,-1 0 0,0 1 0,0-1 0,0 1 0,1-1 0,-1 1 0,0 0 0,-3 0 0,-21 2-273,0 0 0,1 2 0,0 1 0,-39 13 0,-31 12-6553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146" cy="461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1654" y="1"/>
            <a:ext cx="3037146" cy="461725"/>
          </a:xfrm>
          <a:prstGeom prst="rect">
            <a:avLst/>
          </a:prstGeom>
        </p:spPr>
        <p:txBody>
          <a:bodyPr vert="horz" lIns="91440" tIns="45720" rIns="91440" bIns="45720" rtlCol="0"/>
          <a:lstStyle>
            <a:lvl1pPr algn="r">
              <a:defRPr sz="1200"/>
            </a:lvl1pPr>
          </a:lstStyle>
          <a:p>
            <a:fld id="{A6964656-747E-4B0D-A76C-6837A8401229}" type="datetimeFigureOut">
              <a:rPr lang="en-US" smtClean="0"/>
              <a:t>2/1/2022</a:t>
            </a:fld>
            <a:endParaRPr lang="en-US"/>
          </a:p>
        </p:txBody>
      </p:sp>
      <p:sp>
        <p:nvSpPr>
          <p:cNvPr id="4" name="Slide Image Placeholder 3"/>
          <p:cNvSpPr>
            <a:spLocks noGrp="1" noRot="1" noChangeAspect="1"/>
          </p:cNvSpPr>
          <p:nvPr>
            <p:ph type="sldImg" idx="2"/>
          </p:nvPr>
        </p:nvSpPr>
        <p:spPr>
          <a:xfrm>
            <a:off x="1196975" y="693738"/>
            <a:ext cx="4616450" cy="34623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881" y="4387176"/>
            <a:ext cx="5608640" cy="415551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764"/>
            <a:ext cx="3037146" cy="46172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1654" y="8772764"/>
            <a:ext cx="3037146" cy="461724"/>
          </a:xfrm>
          <a:prstGeom prst="rect">
            <a:avLst/>
          </a:prstGeom>
        </p:spPr>
        <p:txBody>
          <a:bodyPr vert="horz" lIns="91440" tIns="45720" rIns="91440" bIns="45720" rtlCol="0" anchor="b"/>
          <a:lstStyle>
            <a:lvl1pPr algn="r">
              <a:defRPr sz="1200"/>
            </a:lvl1pPr>
          </a:lstStyle>
          <a:p>
            <a:fld id="{D7A782A4-A515-4000-ACF3-DAFFAAD2AE14}" type="slidenum">
              <a:rPr lang="en-US" smtClean="0"/>
              <a:t>‹#›</a:t>
            </a:fld>
            <a:endParaRPr lang="en-US"/>
          </a:p>
        </p:txBody>
      </p:sp>
    </p:spTree>
    <p:extLst>
      <p:ext uri="{BB962C8B-B14F-4D97-AF65-F5344CB8AC3E}">
        <p14:creationId xmlns:p14="http://schemas.microsoft.com/office/powerpoint/2010/main" val="1910115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782A4-A515-4000-ACF3-DAFFAAD2AE14}" type="slidenum">
              <a:rPr lang="en-US" smtClean="0"/>
              <a:t>1</a:t>
            </a:fld>
            <a:endParaRPr lang="en-US"/>
          </a:p>
        </p:txBody>
      </p:sp>
    </p:spTree>
    <p:extLst>
      <p:ext uri="{BB962C8B-B14F-4D97-AF65-F5344CB8AC3E}">
        <p14:creationId xmlns:p14="http://schemas.microsoft.com/office/powerpoint/2010/main" val="3565690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A782A4-A515-4000-ACF3-DAFFAAD2AE14}" type="slidenum">
              <a:rPr lang="en-US" smtClean="0"/>
              <a:t>2</a:t>
            </a:fld>
            <a:endParaRPr lang="en-US"/>
          </a:p>
        </p:txBody>
      </p:sp>
    </p:spTree>
    <p:extLst>
      <p:ext uri="{BB962C8B-B14F-4D97-AF65-F5344CB8AC3E}">
        <p14:creationId xmlns:p14="http://schemas.microsoft.com/office/powerpoint/2010/main" val="1049907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A782A4-A515-4000-ACF3-DAFFAAD2AE14}" type="slidenum">
              <a:rPr lang="en-US" smtClean="0"/>
              <a:t>3</a:t>
            </a:fld>
            <a:endParaRPr lang="en-US"/>
          </a:p>
        </p:txBody>
      </p:sp>
    </p:spTree>
    <p:extLst>
      <p:ext uri="{BB962C8B-B14F-4D97-AF65-F5344CB8AC3E}">
        <p14:creationId xmlns:p14="http://schemas.microsoft.com/office/powerpoint/2010/main" val="1964762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60F7E2-BF43-CF45-AD73-FC400539C97F}"/>
              </a:ext>
            </a:extLst>
          </p:cNvPr>
          <p:cNvPicPr>
            <a:picLocks noChangeAspect="1"/>
          </p:cNvPicPr>
          <p:nvPr/>
        </p:nvPicPr>
        <p:blipFill>
          <a:blip r:embed="rId3"/>
          <a:stretch>
            <a:fillRect/>
          </a:stretch>
        </p:blipFill>
        <p:spPr>
          <a:xfrm>
            <a:off x="4521200" y="2908031"/>
            <a:ext cx="3366135" cy="699770"/>
          </a:xfrm>
          <a:prstGeom prst="rect">
            <a:avLst/>
          </a:prstGeom>
        </p:spPr>
      </p:pic>
    </p:spTree>
    <p:extLst>
      <p:ext uri="{BB962C8B-B14F-4D97-AF65-F5344CB8AC3E}">
        <p14:creationId xmlns:p14="http://schemas.microsoft.com/office/powerpoint/2010/main" val="1665764594"/>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477078"/>
            <a:ext cx="7886700" cy="1123122"/>
          </a:xfrm>
        </p:spPr>
        <p:txBody>
          <a:bodyPr anchor="t" anchorCtr="0">
            <a:normAutofit/>
          </a:bodyPr>
          <a:lstStyle>
            <a:lvl1pPr algn="ctr">
              <a:defRPr sz="3600"/>
            </a:lvl1pPr>
          </a:lstStyle>
          <a:p>
            <a:r>
              <a:rPr lang="en-US"/>
              <a:t>Click to edit Master title style</a:t>
            </a:r>
          </a:p>
        </p:txBody>
      </p:sp>
      <p:sp>
        <p:nvSpPr>
          <p:cNvPr id="3" name="Slide Number Placeholder 2">
            <a:extLst>
              <a:ext uri="{FF2B5EF4-FFF2-40B4-BE49-F238E27FC236}">
                <a16:creationId xmlns:a16="http://schemas.microsoft.com/office/drawing/2014/main" id="{6CF93A3F-3150-8C4A-AA7B-044A61998D8A}"/>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164613080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ln>
            <a:noFill/>
          </a:ln>
        </p:spPr>
        <p:txBody>
          <a:bodyPr anchor="b"/>
          <a:lstStyle>
            <a:lvl1pPr>
              <a:defRPr sz="3200" u="none"/>
            </a:lvl1pPr>
          </a:lstStyle>
          <a:p>
            <a:r>
              <a:rPr lang="en-US"/>
              <a:t>Click to edit Master title style</a:t>
            </a:r>
          </a:p>
        </p:txBody>
      </p:sp>
      <p:sp>
        <p:nvSpPr>
          <p:cNvPr id="3" name="Content Placeholder 2"/>
          <p:cNvSpPr>
            <a:spLocks noGrp="1"/>
          </p:cNvSpPr>
          <p:nvPr>
            <p:ph idx="1"/>
          </p:nvPr>
        </p:nvSpPr>
        <p:spPr>
          <a:xfrm>
            <a:off x="3887391" y="705681"/>
            <a:ext cx="4629150" cy="51553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56790"/>
            <a:ext cx="2949178" cy="37121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0" name="Straight Connector 9">
            <a:extLst>
              <a:ext uri="{FF2B5EF4-FFF2-40B4-BE49-F238E27FC236}">
                <a16:creationId xmlns:a16="http://schemas.microsoft.com/office/drawing/2014/main" id="{5EFE08A0-1953-5C49-9266-14DD0471D092}"/>
              </a:ext>
            </a:extLst>
          </p:cNvPr>
          <p:cNvCxnSpPr/>
          <p:nvPr/>
        </p:nvCxnSpPr>
        <p:spPr>
          <a:xfrm>
            <a:off x="629841" y="2067339"/>
            <a:ext cx="2949178" cy="0"/>
          </a:xfrm>
          <a:prstGeom prst="line">
            <a:avLst/>
          </a:prstGeom>
          <a:ln>
            <a:solidFill>
              <a:srgbClr val="1C3766"/>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D3DC374-ADAA-0A42-944D-75D3DF851E3A}"/>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577599834"/>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ln>
            <a:noFill/>
          </a:ln>
        </p:spPr>
        <p:txBody>
          <a:bodyPr anchor="b"/>
          <a:lstStyle>
            <a:lvl1pPr>
              <a:defRPr sz="3200" u="none"/>
            </a:lvl1pPr>
          </a:lstStyle>
          <a:p>
            <a:r>
              <a:rPr lang="en-US"/>
              <a:t>Click to edit Master title style</a:t>
            </a:r>
          </a:p>
        </p:txBody>
      </p:sp>
      <p:sp>
        <p:nvSpPr>
          <p:cNvPr id="3" name="Content Placeholder 2"/>
          <p:cNvSpPr>
            <a:spLocks noGrp="1"/>
          </p:cNvSpPr>
          <p:nvPr>
            <p:ph idx="1"/>
          </p:nvPr>
        </p:nvSpPr>
        <p:spPr>
          <a:xfrm>
            <a:off x="3887391" y="705681"/>
            <a:ext cx="4629150" cy="51553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56790"/>
            <a:ext cx="2949178" cy="37121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0" name="Straight Connector 9">
            <a:extLst>
              <a:ext uri="{FF2B5EF4-FFF2-40B4-BE49-F238E27FC236}">
                <a16:creationId xmlns:a16="http://schemas.microsoft.com/office/drawing/2014/main" id="{5EFE08A0-1953-5C49-9266-14DD0471D092}"/>
              </a:ext>
            </a:extLst>
          </p:cNvPr>
          <p:cNvCxnSpPr/>
          <p:nvPr/>
        </p:nvCxnSpPr>
        <p:spPr>
          <a:xfrm>
            <a:off x="629841" y="2067339"/>
            <a:ext cx="2949178" cy="0"/>
          </a:xfrm>
          <a:prstGeom prst="line">
            <a:avLst/>
          </a:prstGeom>
          <a:ln>
            <a:solidFill>
              <a:srgbClr val="1C3766"/>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9E9C4EF-99B4-D44A-9A3D-D2116A9294CD}"/>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34039817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08FF89CC-C415-E946-92AD-453037F9911B}"/>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156322549"/>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26C53273-A98F-1C4C-809B-75084CADD73D}"/>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43987612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8763000" y="6416675"/>
            <a:ext cx="304800" cy="365125"/>
          </a:xfrm>
          <a:prstGeom prst="rect">
            <a:avLst/>
          </a:prstGeom>
        </p:spPr>
        <p:txBody>
          <a:bodyPr/>
          <a:lstStyle>
            <a:lvl1pPr>
              <a:defRPr sz="1000"/>
            </a:lvl1pPr>
          </a:lstStyle>
          <a:p>
            <a:fld id="{43A11CF5-059E-4486-903A-AFB8D989E436}" type="slidenum">
              <a:rPr lang="en-US" smtClean="0"/>
              <a:t>‹#›</a:t>
            </a:fld>
            <a:endParaRPr lang="en-US"/>
          </a:p>
        </p:txBody>
      </p:sp>
    </p:spTree>
    <p:extLst>
      <p:ext uri="{BB962C8B-B14F-4D97-AF65-F5344CB8AC3E}">
        <p14:creationId xmlns:p14="http://schemas.microsoft.com/office/powerpoint/2010/main" val="1238877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286000"/>
            <a:ext cx="8229600" cy="3840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763000" y="6477000"/>
            <a:ext cx="304800" cy="320675"/>
          </a:xfrm>
          <a:prstGeom prst="rect">
            <a:avLst/>
          </a:prstGeom>
        </p:spPr>
        <p:txBody>
          <a:bodyPr/>
          <a:lstStyle>
            <a:lvl1pPr>
              <a:defRPr sz="1000"/>
            </a:lvl1pPr>
          </a:lstStyle>
          <a:p>
            <a:fld id="{43A11CF5-059E-4486-903A-AFB8D989E436}" type="slidenum">
              <a:rPr lang="en-US" smtClean="0"/>
              <a:t>‹#›</a:t>
            </a:fld>
            <a:endParaRPr lang="en-US"/>
          </a:p>
        </p:txBody>
      </p:sp>
    </p:spTree>
    <p:extLst>
      <p:ext uri="{BB962C8B-B14F-4D97-AF65-F5344CB8AC3E}">
        <p14:creationId xmlns:p14="http://schemas.microsoft.com/office/powerpoint/2010/main" val="2490298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312E89-0D90-A04E-A402-D53692DE2F68}"/>
              </a:ext>
            </a:extLst>
          </p:cNvPr>
          <p:cNvSpPr>
            <a:spLocks noGrp="1"/>
          </p:cNvSpPr>
          <p:nvPr>
            <p:ph type="title"/>
          </p:nvPr>
        </p:nvSpPr>
        <p:spPr>
          <a:xfrm>
            <a:off x="2117036" y="815009"/>
            <a:ext cx="6480312" cy="4830417"/>
          </a:xfrm>
        </p:spPr>
        <p:txBody>
          <a:bodyPr>
            <a:normAutofit/>
          </a:bodyPr>
          <a:lstStyle>
            <a:lvl1pPr algn="r">
              <a:defRPr sz="4000">
                <a:solidFill>
                  <a:schemeClr val="bg1"/>
                </a:solidFill>
              </a:defRPr>
            </a:lvl1pPr>
          </a:lstStyle>
          <a:p>
            <a:r>
              <a:rPr lang="en-US"/>
              <a:t>Click to edit Master title style</a:t>
            </a:r>
          </a:p>
        </p:txBody>
      </p:sp>
    </p:spTree>
    <p:extLst>
      <p:ext uri="{BB962C8B-B14F-4D97-AF65-F5344CB8AC3E}">
        <p14:creationId xmlns:p14="http://schemas.microsoft.com/office/powerpoint/2010/main" val="987529448"/>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333819"/>
            <a:ext cx="7886700" cy="2613025"/>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623888" y="4066872"/>
            <a:ext cx="7886700" cy="2039288"/>
          </a:xfrm>
        </p:spPr>
        <p:txBody>
          <a:bodyPr/>
          <a:lstStyle>
            <a:lvl1pPr marL="0" indent="0">
              <a:buNone/>
              <a:defRPr sz="2400">
                <a:solidFill>
                  <a:srgbClr val="1C37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747A3B90-34C7-AC47-8EAD-2571983BECBF}"/>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1737952258"/>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333819"/>
            <a:ext cx="7886700" cy="2613025"/>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623888" y="4066872"/>
            <a:ext cx="7886700" cy="2039288"/>
          </a:xfrm>
        </p:spPr>
        <p:txBody>
          <a:bodyPr/>
          <a:lstStyle>
            <a:lvl1pPr marL="0" indent="0">
              <a:buNone/>
              <a:defRPr sz="2400">
                <a:solidFill>
                  <a:srgbClr val="1C37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4">
            <a:extLst>
              <a:ext uri="{FF2B5EF4-FFF2-40B4-BE49-F238E27FC236}">
                <a16:creationId xmlns:a16="http://schemas.microsoft.com/office/drawing/2014/main" id="{CDD39E28-BD04-C14F-A80B-131D827B0555}"/>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426550529"/>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B29B-8331-5E4E-97ED-2973BAF0C85B}"/>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31BEDCCF-0AF1-E044-9D66-C3666E0728E2}"/>
              </a:ext>
            </a:extLst>
          </p:cNvPr>
          <p:cNvSpPr>
            <a:spLocks noGrp="1"/>
          </p:cNvSpPr>
          <p:nvPr>
            <p:ph type="body" sz="quarter" idx="11"/>
          </p:nvPr>
        </p:nvSpPr>
        <p:spPr>
          <a:xfrm>
            <a:off x="628650" y="1789113"/>
            <a:ext cx="7886700" cy="422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60889045-DCCA-3143-B503-0CAFC25A072D}"/>
              </a:ext>
            </a:extLst>
          </p:cNvPr>
          <p:cNvSpPr>
            <a:spLocks noGrp="1"/>
          </p:cNvSpPr>
          <p:nvPr>
            <p:ph type="sldNum" sz="quarter" idx="12"/>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444582463"/>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B29B-8331-5E4E-97ED-2973BAF0C85B}"/>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31BEDCCF-0AF1-E044-9D66-C3666E0728E2}"/>
              </a:ext>
            </a:extLst>
          </p:cNvPr>
          <p:cNvSpPr>
            <a:spLocks noGrp="1"/>
          </p:cNvSpPr>
          <p:nvPr>
            <p:ph type="body" sz="quarter" idx="11"/>
          </p:nvPr>
        </p:nvSpPr>
        <p:spPr>
          <a:xfrm>
            <a:off x="628650" y="1789113"/>
            <a:ext cx="7886700" cy="422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A6FF0493-06AA-B344-95FC-5C43DB87310D}"/>
              </a:ext>
            </a:extLst>
          </p:cNvPr>
          <p:cNvSpPr>
            <a:spLocks noGrp="1"/>
          </p:cNvSpPr>
          <p:nvPr>
            <p:ph type="sldNum" sz="quarter" idx="12"/>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3383744007"/>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5685495-3245-4B4F-A717-1567ED3C5C14}"/>
              </a:ext>
            </a:extLst>
          </p:cNvPr>
          <p:cNvSpPr>
            <a:spLocks noGrp="1"/>
          </p:cNvSpPr>
          <p:nvPr>
            <p:ph type="sldNum" sz="quarter" idx="10"/>
          </p:nvPr>
        </p:nvSpPr>
        <p:spPr/>
        <p:txBody>
          <a:bodyPr/>
          <a:lstStyle/>
          <a:p>
            <a:fld id="{43A11CF5-059E-4486-903A-AFB8D989E436}" type="slidenum">
              <a:rPr lang="en-US" smtClean="0"/>
              <a:t>‹#›</a:t>
            </a:fld>
            <a:endParaRPr lang="en-US"/>
          </a:p>
        </p:txBody>
      </p:sp>
    </p:spTree>
    <p:extLst>
      <p:ext uri="{BB962C8B-B14F-4D97-AF65-F5344CB8AC3E}">
        <p14:creationId xmlns:p14="http://schemas.microsoft.com/office/powerpoint/2010/main" val="3798427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B4D3C96-6D44-8840-87BC-433A8F9B8661}"/>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125688866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477078"/>
            <a:ext cx="7886700" cy="1123122"/>
          </a:xfrm>
        </p:spPr>
        <p:txBody>
          <a:bodyPr anchor="t" anchorCtr="0">
            <a:normAutofit/>
          </a:bodyPr>
          <a:lstStyle>
            <a:lvl1pPr algn="ctr">
              <a:defRPr sz="3600"/>
            </a:lvl1pPr>
          </a:lstStyle>
          <a:p>
            <a:r>
              <a:rPr lang="en-US"/>
              <a:t>Click to edit Master title style</a:t>
            </a:r>
          </a:p>
        </p:txBody>
      </p:sp>
      <p:sp>
        <p:nvSpPr>
          <p:cNvPr id="3" name="Slide Number Placeholder 2">
            <a:extLst>
              <a:ext uri="{FF2B5EF4-FFF2-40B4-BE49-F238E27FC236}">
                <a16:creationId xmlns:a16="http://schemas.microsoft.com/office/drawing/2014/main" id="{19547656-C5FC-954C-B761-1FC1C6E4775F}"/>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2458547183"/>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28111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7">
            <a:extLst>
              <a:ext uri="{FF2B5EF4-FFF2-40B4-BE49-F238E27FC236}">
                <a16:creationId xmlns:a16="http://schemas.microsoft.com/office/drawing/2014/main" id="{F6EE58B9-9B87-4B4B-8931-230C7CE0411E}"/>
              </a:ext>
            </a:extLst>
          </p:cNvPr>
          <p:cNvSpPr>
            <a:spLocks noGrp="1"/>
          </p:cNvSpPr>
          <p:nvPr>
            <p:ph type="sldNum" sz="quarter" idx="4"/>
          </p:nvPr>
        </p:nvSpPr>
        <p:spPr>
          <a:xfrm>
            <a:off x="7323847" y="6410960"/>
            <a:ext cx="1727697" cy="284480"/>
          </a:xfrm>
          <a:prstGeom prst="rect">
            <a:avLst/>
          </a:prstGeom>
        </p:spPr>
        <p:txBody>
          <a:bodyPr/>
          <a:lstStyle>
            <a:lvl1pPr algn="r">
              <a:defRPr sz="1000" baseline="0">
                <a:solidFill>
                  <a:schemeClr val="bg1"/>
                </a:solidFill>
                <a:latin typeface="Arial" panose="020B0604020202020204" pitchFamily="34" charset="0"/>
              </a:defRPr>
            </a:lvl1pPr>
          </a:lstStyle>
          <a:p>
            <a:fld id="{4944B7B2-FFA2-5148-A472-BF046BD89520}" type="slidenum">
              <a:rPr lang="en-US" smtClean="0"/>
              <a:pPr/>
              <a:t>‹#›</a:t>
            </a:fld>
            <a:endParaRPr lang="en-US"/>
          </a:p>
        </p:txBody>
      </p:sp>
    </p:spTree>
    <p:extLst>
      <p:ext uri="{BB962C8B-B14F-4D97-AF65-F5344CB8AC3E}">
        <p14:creationId xmlns:p14="http://schemas.microsoft.com/office/powerpoint/2010/main" val="215095996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hf hdr="0" dt="0"/>
  <p:txStyles>
    <p:titleStyle>
      <a:lvl1pPr algn="l" defTabSz="914400" rtl="0" eaLnBrk="1" latinLnBrk="0" hangingPunct="1">
        <a:lnSpc>
          <a:spcPct val="90000"/>
        </a:lnSpc>
        <a:spcBef>
          <a:spcPct val="0"/>
        </a:spcBef>
        <a:buNone/>
        <a:defRPr sz="4200" b="1" kern="1200">
          <a:solidFill>
            <a:srgbClr val="1C37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C37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C37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37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erra.dominguez@dpi.nc.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dpi.nc.gov/data-reports/data-reporting-and-program-monitoring/civil-rights-data/crdc-documentation-and-webinar-events#webinar-preparing-civil-rights-data-collection"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hyperlink" Target="https://crdc.communities.ed.gov/#program"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crdc.grads360.org/#communities/pdc/documents/16876" TargetMode="External"/><Relationship Id="rId2" Type="http://schemas.openxmlformats.org/officeDocument/2006/relationships/hyperlink" Target="https://crdc.communities.ed.gov/#communities/pdc/documents/16875"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20.png"/><Relationship Id="rId2"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customXml" Target="../ink/ink2.xml"/><Relationship Id="rId5" Type="http://schemas.openxmlformats.org/officeDocument/2006/relationships/image" Target="../media/image410.png"/><Relationship Id="rId4" Type="http://schemas.openxmlformats.org/officeDocument/2006/relationships/customXml" Target="../ink/ink1.xml"/></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hyperlink" Target="mailto:crdc@aemcorp.com" TargetMode="External"/><Relationship Id="rId2" Type="http://schemas.openxmlformats.org/officeDocument/2006/relationships/hyperlink" Target="https://ncgov.servicenowservices.com/sp_dpi" TargetMode="Externa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Office Of Civil Rights Data Collection </a:t>
            </a:r>
            <a:br>
              <a:rPr lang="en-US"/>
            </a:br>
            <a:r>
              <a:rPr lang="en-US"/>
              <a:t>(OCR / CRDC)</a:t>
            </a:r>
          </a:p>
        </p:txBody>
      </p:sp>
      <p:sp>
        <p:nvSpPr>
          <p:cNvPr id="3" name="Subtitle 2"/>
          <p:cNvSpPr>
            <a:spLocks noGrp="1"/>
          </p:cNvSpPr>
          <p:nvPr>
            <p:ph type="subTitle" idx="4294967295"/>
          </p:nvPr>
        </p:nvSpPr>
        <p:spPr>
          <a:xfrm>
            <a:off x="2590800" y="4419600"/>
            <a:ext cx="6400800" cy="1828800"/>
          </a:xfrm>
        </p:spPr>
        <p:txBody>
          <a:bodyPr>
            <a:normAutofit/>
          </a:bodyPr>
          <a:lstStyle/>
          <a:p>
            <a:pPr marL="0" indent="0" algn="r">
              <a:buNone/>
            </a:pPr>
            <a:r>
              <a:rPr lang="en-US" sz="1300">
                <a:solidFill>
                  <a:schemeClr val="bg1"/>
                </a:solidFill>
              </a:rPr>
              <a:t>Exploring the Federal Submission Tool</a:t>
            </a:r>
          </a:p>
          <a:p>
            <a:pPr marL="0" indent="0" algn="r">
              <a:buNone/>
            </a:pPr>
            <a:endParaRPr lang="en-US" sz="1300">
              <a:solidFill>
                <a:schemeClr val="bg1"/>
              </a:solidFill>
            </a:endParaRPr>
          </a:p>
          <a:p>
            <a:pPr marL="0" indent="0" algn="r">
              <a:buNone/>
            </a:pPr>
            <a:r>
              <a:rPr lang="en-US" sz="1300">
                <a:solidFill>
                  <a:schemeClr val="bg1"/>
                </a:solidFill>
              </a:rPr>
              <a:t>Terra Dominguez</a:t>
            </a:r>
          </a:p>
          <a:p>
            <a:pPr marL="0" indent="0" algn="r">
              <a:buNone/>
            </a:pPr>
            <a:r>
              <a:rPr lang="en-US" sz="1300">
                <a:solidFill>
                  <a:schemeClr val="bg1"/>
                </a:solidFill>
              </a:rPr>
              <a:t>State OCR Coordinator</a:t>
            </a:r>
          </a:p>
          <a:p>
            <a:pPr marL="0" indent="0" algn="r">
              <a:buNone/>
            </a:pPr>
            <a:r>
              <a:rPr lang="en-US" sz="1300">
                <a:solidFill>
                  <a:schemeClr val="bg1"/>
                </a:solidFill>
                <a:hlinkClick r:id="rId3">
                  <a:extLst>
                    <a:ext uri="{A12FA001-AC4F-418D-AE19-62706E023703}">
                      <ahyp:hlinkClr xmlns:ahyp="http://schemas.microsoft.com/office/drawing/2018/hyperlinkcolor" val="tx"/>
                    </a:ext>
                  </a:extLst>
                </a:hlinkClick>
              </a:rPr>
              <a:t>terra.dominguez@dpi.nc.gov</a:t>
            </a:r>
            <a:endParaRPr lang="en-US" sz="1300">
              <a:solidFill>
                <a:schemeClr val="bg1"/>
              </a:solidFill>
            </a:endParaRPr>
          </a:p>
          <a:p>
            <a:endParaRPr lang="en-US" sz="4200"/>
          </a:p>
        </p:txBody>
      </p:sp>
    </p:spTree>
    <p:extLst>
      <p:ext uri="{BB962C8B-B14F-4D97-AF65-F5344CB8AC3E}">
        <p14:creationId xmlns:p14="http://schemas.microsoft.com/office/powerpoint/2010/main" val="1674153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As of Today – Data Loaded</a:t>
            </a:r>
          </a:p>
        </p:txBody>
      </p:sp>
      <p:sp>
        <p:nvSpPr>
          <p:cNvPr id="3" name="Content Placeholder 2"/>
          <p:cNvSpPr>
            <a:spLocks noGrp="1"/>
          </p:cNvSpPr>
          <p:nvPr>
            <p:ph type="body" sz="quarter" idx="11"/>
          </p:nvPr>
        </p:nvSpPr>
        <p:spPr>
          <a:xfrm>
            <a:off x="628650" y="1789113"/>
            <a:ext cx="7677150" cy="4224337"/>
          </a:xfrm>
        </p:spPr>
        <p:txBody>
          <a:bodyPr>
            <a:normAutofit fontScale="70000" lnSpcReduction="20000"/>
          </a:bodyPr>
          <a:lstStyle/>
          <a:p>
            <a:pPr marL="0" marR="0" indent="0">
              <a:spcBef>
                <a:spcPts val="0"/>
              </a:spcBef>
              <a:spcAft>
                <a:spcPts val="0"/>
              </a:spcAft>
              <a:buNone/>
            </a:pPr>
            <a:r>
              <a:rPr lang="en-US" sz="2900" b="1">
                <a:latin typeface="Calibri" panose="020F0502020204030204" pitchFamily="34" charset="0"/>
                <a:ea typeface="Calibri" panose="020F0502020204030204" pitchFamily="34" charset="0"/>
              </a:rPr>
              <a:t>School Level</a:t>
            </a:r>
          </a:p>
          <a:p>
            <a:pPr marL="0" marR="0">
              <a:spcBef>
                <a:spcPts val="0"/>
              </a:spcBef>
              <a:spcAft>
                <a:spcPts val="0"/>
              </a:spcAft>
            </a:pPr>
            <a:r>
              <a:rPr lang="en-US" sz="3100">
                <a:effectLst/>
                <a:latin typeface="Calibri" panose="020F0502020204030204" pitchFamily="34" charset="0"/>
                <a:ea typeface="Calibri" panose="020F0502020204030204" pitchFamily="34" charset="0"/>
              </a:rPr>
              <a:t>DIND: COVID-relational Directional Indicators</a:t>
            </a:r>
          </a:p>
          <a:p>
            <a:pPr marL="0" marR="0">
              <a:spcBef>
                <a:spcPts val="0"/>
              </a:spcBef>
              <a:spcAft>
                <a:spcPts val="0"/>
              </a:spcAft>
            </a:pPr>
            <a:r>
              <a:rPr lang="en-US" sz="3100">
                <a:effectLst/>
                <a:latin typeface="Calibri" panose="020F0502020204030204" pitchFamily="34" charset="0"/>
                <a:ea typeface="Calibri" panose="020F0502020204030204" pitchFamily="34" charset="0"/>
              </a:rPr>
              <a:t>SCHR: School Characteristics</a:t>
            </a:r>
          </a:p>
          <a:p>
            <a:pPr marL="0" marR="0">
              <a:spcBef>
                <a:spcPts val="0"/>
              </a:spcBef>
              <a:spcAft>
                <a:spcPts val="0"/>
              </a:spcAft>
            </a:pPr>
            <a:r>
              <a:rPr lang="en-US" sz="3100">
                <a:effectLst/>
                <a:latin typeface="Calibri" panose="020F0502020204030204" pitchFamily="34" charset="0"/>
                <a:ea typeface="Calibri" panose="020F0502020204030204" pitchFamily="34" charset="0"/>
              </a:rPr>
              <a:t>PSCH:  Preschool</a:t>
            </a:r>
          </a:p>
          <a:p>
            <a:pPr marL="0" marR="0">
              <a:spcBef>
                <a:spcPts val="0"/>
              </a:spcBef>
              <a:spcAft>
                <a:spcPts val="0"/>
              </a:spcAft>
            </a:pPr>
            <a:r>
              <a:rPr lang="en-US" sz="3100">
                <a:effectLst/>
                <a:latin typeface="Calibri" panose="020F0502020204030204" pitchFamily="34" charset="0"/>
                <a:ea typeface="Calibri" panose="020F0502020204030204" pitchFamily="34" charset="0"/>
              </a:rPr>
              <a:t>ENRL:  Enrollment</a:t>
            </a:r>
          </a:p>
          <a:p>
            <a:pPr marL="0" marR="0">
              <a:spcBef>
                <a:spcPts val="0"/>
              </a:spcBef>
              <a:spcAft>
                <a:spcPts val="0"/>
              </a:spcAft>
            </a:pPr>
            <a:r>
              <a:rPr lang="en-US" sz="3100">
                <a:effectLst/>
                <a:latin typeface="Calibri" panose="020F0502020204030204" pitchFamily="34" charset="0"/>
                <a:ea typeface="Calibri" panose="020F0502020204030204" pitchFamily="34" charset="0"/>
              </a:rPr>
              <a:t>PENR:  Program Enrollment </a:t>
            </a:r>
          </a:p>
          <a:p>
            <a:pPr marL="0" marR="0">
              <a:spcBef>
                <a:spcPts val="0"/>
              </a:spcBef>
              <a:spcAft>
                <a:spcPts val="0"/>
              </a:spcAft>
            </a:pPr>
            <a:r>
              <a:rPr lang="en-US" sz="3100">
                <a:effectLst/>
                <a:latin typeface="Calibri" panose="020F0502020204030204" pitchFamily="34" charset="0"/>
                <a:ea typeface="Calibri" panose="020F0502020204030204" pitchFamily="34" charset="0"/>
              </a:rPr>
              <a:t>COUR:  Courses &amp; Classes</a:t>
            </a:r>
          </a:p>
          <a:p>
            <a:pPr marL="457200" lvl="1">
              <a:spcBef>
                <a:spcPts val="0"/>
              </a:spcBef>
            </a:pPr>
            <a:r>
              <a:rPr lang="en-US" sz="2700">
                <a:latin typeface="Calibri" panose="020F0502020204030204" pitchFamily="34" charset="0"/>
                <a:ea typeface="Calibri" panose="020F0502020204030204" pitchFamily="34" charset="0"/>
              </a:rPr>
              <a:t>Class Counts by Certified Teacher</a:t>
            </a:r>
          </a:p>
          <a:p>
            <a:pPr marL="0" marR="0">
              <a:spcBef>
                <a:spcPts val="0"/>
              </a:spcBef>
              <a:spcAft>
                <a:spcPts val="0"/>
              </a:spcAft>
            </a:pPr>
            <a:r>
              <a:rPr lang="en-US" sz="3100">
                <a:effectLst/>
                <a:latin typeface="Calibri" panose="020F0502020204030204" pitchFamily="34" charset="0"/>
                <a:ea typeface="Calibri" panose="020F0502020204030204" pitchFamily="34" charset="0"/>
              </a:rPr>
              <a:t>APIB:  Advanced Placement</a:t>
            </a:r>
          </a:p>
          <a:p>
            <a:pPr marL="0" marR="0">
              <a:spcBef>
                <a:spcPts val="0"/>
              </a:spcBef>
              <a:spcAft>
                <a:spcPts val="0"/>
              </a:spcAft>
            </a:pPr>
            <a:r>
              <a:rPr lang="en-US" sz="3100">
                <a:effectLst/>
                <a:latin typeface="Calibri" panose="020F0502020204030204" pitchFamily="34" charset="0"/>
                <a:ea typeface="Calibri" panose="020F0502020204030204" pitchFamily="34" charset="0"/>
              </a:rPr>
              <a:t>STAF: Staff &amp; School Support Staff</a:t>
            </a:r>
          </a:p>
          <a:p>
            <a:pPr marL="0" marR="0">
              <a:spcBef>
                <a:spcPts val="0"/>
              </a:spcBef>
              <a:spcAft>
                <a:spcPts val="0"/>
              </a:spcAft>
            </a:pPr>
            <a:r>
              <a:rPr lang="en-US" sz="3100">
                <a:effectLst/>
                <a:latin typeface="Calibri" panose="020F0502020204030204" pitchFamily="34" charset="0"/>
                <a:ea typeface="Calibri" panose="020F0502020204030204" pitchFamily="34" charset="0"/>
              </a:rPr>
              <a:t>SECR: School and Security Staff</a:t>
            </a:r>
          </a:p>
          <a:p>
            <a:pPr marL="0" marR="0">
              <a:spcBef>
                <a:spcPts val="0"/>
              </a:spcBef>
              <a:spcAft>
                <a:spcPts val="0"/>
              </a:spcAft>
            </a:pPr>
            <a:r>
              <a:rPr lang="en-US" sz="3100">
                <a:effectLst/>
                <a:latin typeface="Calibri" panose="020F0502020204030204" pitchFamily="34" charset="0"/>
                <a:ea typeface="Calibri" panose="020F0502020204030204" pitchFamily="34" charset="0"/>
              </a:rPr>
              <a:t>INET: Internet Access and Devices</a:t>
            </a:r>
          </a:p>
          <a:p>
            <a:pPr marL="0" marR="0">
              <a:spcBef>
                <a:spcPts val="0"/>
              </a:spcBef>
              <a:spcAft>
                <a:spcPts val="0"/>
              </a:spcAft>
            </a:pPr>
            <a:r>
              <a:rPr lang="en-US" sz="3100">
                <a:effectLst/>
                <a:latin typeface="Calibri" panose="020F0502020204030204" pitchFamily="34" charset="0"/>
                <a:ea typeface="Calibri" panose="020F0502020204030204" pitchFamily="34" charset="0"/>
              </a:rPr>
              <a:t>EXAM: SAT/ACT</a:t>
            </a:r>
          </a:p>
          <a:p>
            <a:pPr marL="0" marR="0">
              <a:spcBef>
                <a:spcPts val="0"/>
              </a:spcBef>
              <a:spcAft>
                <a:spcPts val="0"/>
              </a:spcAft>
            </a:pPr>
            <a:r>
              <a:rPr lang="en-US" sz="3100">
                <a:effectLst/>
                <a:latin typeface="Calibri" panose="020F0502020204030204" pitchFamily="34" charset="0"/>
                <a:ea typeface="Calibri" panose="020F0502020204030204" pitchFamily="34" charset="0"/>
              </a:rPr>
              <a:t>RETN: Retention</a:t>
            </a:r>
          </a:p>
          <a:p>
            <a:pPr marL="0" marR="0">
              <a:spcBef>
                <a:spcPts val="0"/>
              </a:spcBef>
              <a:spcAft>
                <a:spcPts val="0"/>
              </a:spcAft>
            </a:pPr>
            <a:r>
              <a:rPr lang="en-US" sz="3100">
                <a:effectLst/>
                <a:latin typeface="Calibri" panose="020F0502020204030204" pitchFamily="34" charset="0"/>
                <a:ea typeface="Calibri" panose="020F0502020204030204" pitchFamily="34" charset="0"/>
              </a:rPr>
              <a:t>ATHL: Single-Sex Interscholastic Athletics</a:t>
            </a:r>
          </a:p>
          <a:p>
            <a:pPr marL="0" marR="0">
              <a:spcBef>
                <a:spcPts val="0"/>
              </a:spcBef>
              <a:spcAft>
                <a:spcPts val="0"/>
              </a:spcAft>
            </a:pPr>
            <a:r>
              <a:rPr lang="en-US" sz="3100">
                <a:effectLst/>
                <a:latin typeface="Calibri" panose="020F0502020204030204" pitchFamily="34" charset="0"/>
                <a:ea typeface="Calibri" panose="020F0502020204030204" pitchFamily="34" charset="0"/>
              </a:rPr>
              <a:t>JUST:  Justice Facilities </a:t>
            </a:r>
          </a:p>
          <a:p>
            <a:pPr marL="457200" lvl="1">
              <a:spcBef>
                <a:spcPts val="0"/>
              </a:spcBef>
            </a:pPr>
            <a:r>
              <a:rPr lang="en-US" sz="3100">
                <a:effectLst/>
                <a:latin typeface="Calibri" panose="020F0502020204030204" pitchFamily="34" charset="0"/>
                <a:ea typeface="Calibri" panose="020F0502020204030204" pitchFamily="34" charset="0"/>
              </a:rPr>
              <a:t>(this section applies to a single LEA only)</a:t>
            </a:r>
          </a:p>
          <a:p>
            <a:pPr marL="0" marR="0">
              <a:spcBef>
                <a:spcPts val="0"/>
              </a:spcBef>
              <a:spcAft>
                <a:spcPts val="0"/>
              </a:spcAft>
            </a:pPr>
            <a:endParaRPr lang="en-US" sz="2900">
              <a:effectLst/>
              <a:latin typeface="Calibri" panose="020F0502020204030204" pitchFamily="34" charset="0"/>
              <a:ea typeface="Calibri" panose="020F0502020204030204" pitchFamily="34" charset="0"/>
            </a:endParaRPr>
          </a:p>
          <a:p>
            <a:pPr marL="0" marR="0">
              <a:spcBef>
                <a:spcPts val="0"/>
              </a:spcBef>
              <a:spcAft>
                <a:spcPts val="0"/>
              </a:spcAft>
            </a:pPr>
            <a:endParaRPr lang="en-US" sz="2900">
              <a:effectLst/>
              <a:latin typeface="Calibri" panose="020F0502020204030204" pitchFamily="34" charset="0"/>
              <a:ea typeface="Calibri" panose="020F0502020204030204" pitchFamily="34" charset="0"/>
            </a:endParaRPr>
          </a:p>
          <a:p>
            <a:endParaRPr lang="en-US"/>
          </a:p>
          <a:p>
            <a:endParaRPr lang="en-US" sz="3000"/>
          </a:p>
          <a:p>
            <a:pPr marL="0" indent="0">
              <a:buNone/>
            </a:pPr>
            <a:endParaRPr lang="en-US"/>
          </a:p>
        </p:txBody>
      </p:sp>
      <p:sp>
        <p:nvSpPr>
          <p:cNvPr id="4" name="Slide Number Placeholder 3"/>
          <p:cNvSpPr>
            <a:spLocks noGrp="1"/>
          </p:cNvSpPr>
          <p:nvPr>
            <p:ph type="sldNum" sz="quarter" idx="12"/>
          </p:nvPr>
        </p:nvSpPr>
        <p:spPr/>
        <p:txBody>
          <a:bodyPr/>
          <a:lstStyle/>
          <a:p>
            <a:fld id="{43A11CF5-059E-4486-903A-AFB8D989E436}" type="slidenum">
              <a:rPr lang="en-US" smtClean="0"/>
              <a:t>10</a:t>
            </a:fld>
            <a:endParaRPr lang="en-US"/>
          </a:p>
        </p:txBody>
      </p:sp>
      <p:sp>
        <p:nvSpPr>
          <p:cNvPr id="6" name="Slide Number Placeholder 4">
            <a:extLst>
              <a:ext uri="{FF2B5EF4-FFF2-40B4-BE49-F238E27FC236}">
                <a16:creationId xmlns:a16="http://schemas.microsoft.com/office/drawing/2014/main" id="{DD25D90A-214B-4278-89BB-3AFEE0AE3060}"/>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spTree>
    <p:extLst>
      <p:ext uri="{BB962C8B-B14F-4D97-AF65-F5344CB8AC3E}">
        <p14:creationId xmlns:p14="http://schemas.microsoft.com/office/powerpoint/2010/main" val="2727307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As of Today – Data Pending</a:t>
            </a:r>
          </a:p>
        </p:txBody>
      </p:sp>
      <p:sp>
        <p:nvSpPr>
          <p:cNvPr id="3" name="Content Placeholder 2"/>
          <p:cNvSpPr>
            <a:spLocks noGrp="1"/>
          </p:cNvSpPr>
          <p:nvPr>
            <p:ph type="body" sz="quarter" idx="11"/>
          </p:nvPr>
        </p:nvSpPr>
        <p:spPr>
          <a:xfrm>
            <a:off x="628650" y="1789113"/>
            <a:ext cx="7677150" cy="4224337"/>
          </a:xfrm>
        </p:spPr>
        <p:txBody>
          <a:bodyPr>
            <a:normAutofit/>
          </a:bodyPr>
          <a:lstStyle/>
          <a:p>
            <a:pPr marL="0" marR="0" indent="0">
              <a:spcBef>
                <a:spcPts val="0"/>
              </a:spcBef>
              <a:spcAft>
                <a:spcPts val="0"/>
              </a:spcAft>
              <a:buNone/>
            </a:pPr>
            <a:r>
              <a:rPr lang="en-US" sz="2900" b="1">
                <a:latin typeface="Calibri" panose="020F0502020204030204" pitchFamily="34" charset="0"/>
                <a:ea typeface="Calibri" panose="020F0502020204030204" pitchFamily="34" charset="0"/>
              </a:rPr>
              <a:t>School Level</a:t>
            </a:r>
          </a:p>
          <a:p>
            <a:pPr marL="0" marR="0">
              <a:spcBef>
                <a:spcPts val="0"/>
              </a:spcBef>
              <a:spcAft>
                <a:spcPts val="0"/>
              </a:spcAft>
            </a:pPr>
            <a:r>
              <a:rPr lang="fr-FR" sz="3000">
                <a:effectLst/>
                <a:latin typeface="Calibri" panose="020F0502020204030204" pitchFamily="34" charset="0"/>
                <a:ea typeface="Calibri" panose="020F0502020204030204" pitchFamily="34" charset="0"/>
              </a:rPr>
              <a:t>DISC: Student Discipline </a:t>
            </a:r>
          </a:p>
          <a:p>
            <a:pPr marL="0" marR="0">
              <a:spcBef>
                <a:spcPts val="0"/>
              </a:spcBef>
              <a:spcAft>
                <a:spcPts val="0"/>
              </a:spcAft>
            </a:pPr>
            <a:r>
              <a:rPr lang="en-US" sz="3000">
                <a:effectLst/>
                <a:latin typeface="Calibri" panose="020F0502020204030204" pitchFamily="34" charset="0"/>
                <a:ea typeface="Calibri" panose="020F0502020204030204" pitchFamily="34" charset="0"/>
              </a:rPr>
              <a:t>ARRS: Student Discipline OFFN: Offenses</a:t>
            </a:r>
          </a:p>
          <a:p>
            <a:pPr marL="0" marR="0">
              <a:spcBef>
                <a:spcPts val="0"/>
              </a:spcBef>
              <a:spcAft>
                <a:spcPts val="0"/>
              </a:spcAft>
            </a:pPr>
            <a:r>
              <a:rPr lang="en-US" sz="3000">
                <a:effectLst/>
                <a:latin typeface="Calibri" panose="020F0502020204030204" pitchFamily="34" charset="0"/>
                <a:ea typeface="Calibri" panose="020F0502020204030204" pitchFamily="34" charset="0"/>
              </a:rPr>
              <a:t>HIBS: Harassment or Bullying</a:t>
            </a:r>
          </a:p>
          <a:p>
            <a:pPr marL="0" marR="0">
              <a:spcBef>
                <a:spcPts val="0"/>
              </a:spcBef>
              <a:spcAft>
                <a:spcPts val="0"/>
              </a:spcAft>
            </a:pPr>
            <a:r>
              <a:rPr lang="en-US" sz="3000">
                <a:effectLst/>
                <a:latin typeface="Calibri" panose="020F0502020204030204" pitchFamily="34" charset="0"/>
                <a:ea typeface="Calibri" panose="020F0502020204030204" pitchFamily="34" charset="0"/>
              </a:rPr>
              <a:t> RSTR: Restraint &amp; Seclusion </a:t>
            </a:r>
          </a:p>
          <a:p>
            <a:pPr marL="0" marR="0">
              <a:spcBef>
                <a:spcPts val="0"/>
              </a:spcBef>
              <a:spcAft>
                <a:spcPts val="0"/>
              </a:spcAft>
            </a:pPr>
            <a:endParaRPr lang="en-US" sz="290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900">
              <a:effectLst/>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b="1">
                <a:solidFill>
                  <a:srgbClr val="FF0000"/>
                </a:solidFill>
                <a:effectLst/>
                <a:latin typeface="Calibri" panose="020F0502020204030204" pitchFamily="34" charset="0"/>
                <a:ea typeface="Calibri" panose="020F0502020204030204" pitchFamily="34" charset="0"/>
              </a:rPr>
              <a:t>Do not add data to modules NCDPI has not uploaded. </a:t>
            </a:r>
            <a:r>
              <a:rPr lang="en-US">
                <a:solidFill>
                  <a:srgbClr val="FF0000"/>
                </a:solidFill>
                <a:effectLst/>
                <a:latin typeface="Calibri" panose="020F0502020204030204" pitchFamily="34" charset="0"/>
                <a:ea typeface="Calibri" panose="020F0502020204030204" pitchFamily="34" charset="0"/>
              </a:rPr>
              <a:t> </a:t>
            </a:r>
            <a:endParaRPr lang="en-US">
              <a:effectLst/>
              <a:latin typeface="Calibri" panose="020F0502020204030204" pitchFamily="34" charset="0"/>
              <a:ea typeface="Calibri" panose="020F0502020204030204" pitchFamily="34" charset="0"/>
            </a:endParaRPr>
          </a:p>
          <a:p>
            <a:endParaRPr lang="en-US"/>
          </a:p>
          <a:p>
            <a:endParaRPr lang="en-US" sz="3000"/>
          </a:p>
          <a:p>
            <a:pPr marL="0" indent="0">
              <a:buNone/>
            </a:pPr>
            <a:endParaRPr lang="en-US"/>
          </a:p>
        </p:txBody>
      </p:sp>
      <p:sp>
        <p:nvSpPr>
          <p:cNvPr id="4" name="Slide Number Placeholder 3"/>
          <p:cNvSpPr>
            <a:spLocks noGrp="1"/>
          </p:cNvSpPr>
          <p:nvPr>
            <p:ph type="sldNum" sz="quarter" idx="12"/>
          </p:nvPr>
        </p:nvSpPr>
        <p:spPr/>
        <p:txBody>
          <a:bodyPr/>
          <a:lstStyle/>
          <a:p>
            <a:fld id="{43A11CF5-059E-4486-903A-AFB8D989E436}" type="slidenum">
              <a:rPr lang="en-US" smtClean="0"/>
              <a:t>11</a:t>
            </a:fld>
            <a:endParaRPr lang="en-US"/>
          </a:p>
        </p:txBody>
      </p:sp>
      <p:sp>
        <p:nvSpPr>
          <p:cNvPr id="6" name="Slide Number Placeholder 4">
            <a:extLst>
              <a:ext uri="{FF2B5EF4-FFF2-40B4-BE49-F238E27FC236}">
                <a16:creationId xmlns:a16="http://schemas.microsoft.com/office/drawing/2014/main" id="{F521F7F0-B0E1-42F5-8738-A70C8ADB549E}"/>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spTree>
    <p:extLst>
      <p:ext uri="{BB962C8B-B14F-4D97-AF65-F5344CB8AC3E}">
        <p14:creationId xmlns:p14="http://schemas.microsoft.com/office/powerpoint/2010/main" val="1446895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As of Today – Data Pending</a:t>
            </a:r>
          </a:p>
        </p:txBody>
      </p:sp>
      <p:sp>
        <p:nvSpPr>
          <p:cNvPr id="3" name="Content Placeholder 2"/>
          <p:cNvSpPr>
            <a:spLocks noGrp="1"/>
          </p:cNvSpPr>
          <p:nvPr>
            <p:ph type="body" sz="quarter" idx="11"/>
          </p:nvPr>
        </p:nvSpPr>
        <p:spPr>
          <a:xfrm>
            <a:off x="628650" y="1789113"/>
            <a:ext cx="7677150" cy="4224337"/>
          </a:xfrm>
        </p:spPr>
        <p:txBody>
          <a:bodyPr>
            <a:normAutofit fontScale="70000" lnSpcReduction="20000"/>
          </a:bodyPr>
          <a:lstStyle/>
          <a:p>
            <a:pPr marL="0" marR="0" indent="0" algn="ctr">
              <a:spcBef>
                <a:spcPts val="0"/>
              </a:spcBef>
              <a:spcAft>
                <a:spcPts val="0"/>
              </a:spcAft>
              <a:buNone/>
            </a:pPr>
            <a:r>
              <a:rPr lang="en-US" sz="3600" dirty="0">
                <a:effectLst/>
                <a:latin typeface="Calibri" panose="020F0502020204030204" pitchFamily="34" charset="0"/>
                <a:ea typeface="Calibri" panose="020F0502020204030204" pitchFamily="34" charset="0"/>
              </a:rPr>
              <a:t>A solution for the remaining modules is being worked on in-house. </a:t>
            </a:r>
          </a:p>
          <a:p>
            <a:pPr marL="0" marR="0" indent="0" algn="ctr">
              <a:spcBef>
                <a:spcPts val="0"/>
              </a:spcBef>
              <a:spcAft>
                <a:spcPts val="0"/>
              </a:spcAft>
              <a:buNone/>
            </a:pPr>
            <a:endParaRPr lang="en-US" sz="3600" dirty="0">
              <a:solidFill>
                <a:srgbClr val="FF0000"/>
              </a:solidFill>
              <a:latin typeface="Calibri" panose="020F0502020204030204" pitchFamily="34" charset="0"/>
              <a:ea typeface="Calibri" panose="020F0502020204030204" pitchFamily="34" charset="0"/>
            </a:endParaRPr>
          </a:p>
          <a:p>
            <a:pPr marL="0" marR="0" indent="0" algn="ctr">
              <a:spcBef>
                <a:spcPts val="0"/>
              </a:spcBef>
              <a:spcAft>
                <a:spcPts val="0"/>
              </a:spcAft>
              <a:buNone/>
            </a:pPr>
            <a:endParaRPr lang="en-US" sz="3600" dirty="0">
              <a:solidFill>
                <a:srgbClr val="002060"/>
              </a:solidFill>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3600" dirty="0">
                <a:solidFill>
                  <a:srgbClr val="002060"/>
                </a:solidFill>
                <a:latin typeface="Calibri" panose="020F0502020204030204" pitchFamily="34" charset="0"/>
                <a:ea typeface="Calibri" panose="020F0502020204030204" pitchFamily="34" charset="0"/>
              </a:rPr>
              <a:t>CRDC discipline related data which NCDPI will load are extracted from the state incident dataset which was submitted to the state at EOY.  Data will be transformed for CRDC requirements.  </a:t>
            </a:r>
          </a:p>
          <a:p>
            <a:pPr marL="0" marR="0" indent="0" algn="ctr">
              <a:spcBef>
                <a:spcPts val="0"/>
              </a:spcBef>
              <a:spcAft>
                <a:spcPts val="0"/>
              </a:spcAft>
              <a:buNone/>
            </a:pPr>
            <a:endParaRPr lang="en-US" sz="3600" dirty="0">
              <a:solidFill>
                <a:srgbClr val="FF0000"/>
              </a:solidFill>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3600" dirty="0">
                <a:solidFill>
                  <a:srgbClr val="FF0000"/>
                </a:solidFill>
                <a:latin typeface="Calibri" panose="020F0502020204030204" pitchFamily="34" charset="0"/>
                <a:ea typeface="Calibri" panose="020F0502020204030204" pitchFamily="34" charset="0"/>
              </a:rPr>
              <a:t>Any data recorded or updated in PS after EOY which was not reported to the State Discipline Data Coordinator will not be included.</a:t>
            </a:r>
          </a:p>
          <a:p>
            <a:pPr marL="0" marR="0" indent="0" algn="ctr">
              <a:spcBef>
                <a:spcPts val="0"/>
              </a:spcBef>
              <a:spcAft>
                <a:spcPts val="0"/>
              </a:spcAft>
              <a:buNone/>
            </a:pPr>
            <a:endParaRPr lang="en-US" sz="3600" dirty="0">
              <a:latin typeface="Calibri" panose="020F0502020204030204" pitchFamily="34" charset="0"/>
              <a:ea typeface="Calibri" panose="020F0502020204030204" pitchFamily="34" charset="0"/>
            </a:endParaRPr>
          </a:p>
          <a:p>
            <a:pPr marL="0" marR="0" indent="0" algn="ctr">
              <a:spcBef>
                <a:spcPts val="0"/>
              </a:spcBef>
              <a:spcAft>
                <a:spcPts val="0"/>
              </a:spcAft>
              <a:buNone/>
            </a:pPr>
            <a:endParaRPr lang="en-US" sz="3600" dirty="0">
              <a:effectLst/>
              <a:latin typeface="Calibri" panose="020F0502020204030204" pitchFamily="34" charset="0"/>
              <a:ea typeface="Calibri" panose="020F0502020204030204" pitchFamily="34" charset="0"/>
            </a:endParaRPr>
          </a:p>
          <a:p>
            <a:pPr marL="0" indent="0" algn="ctr">
              <a:buNone/>
            </a:pPr>
            <a:r>
              <a:rPr lang="en-US" sz="3600" dirty="0">
                <a:latin typeface="Calibri" panose="020F0502020204030204" pitchFamily="34" charset="0"/>
                <a:ea typeface="Calibri" panose="020F0502020204030204" pitchFamily="34" charset="0"/>
              </a:rPr>
              <a:t>NCDPI will continue to notify the PSUs on progress.</a:t>
            </a:r>
            <a:endParaRPr lang="en-US" sz="3600" dirty="0"/>
          </a:p>
          <a:p>
            <a:endParaRPr lang="en-US" sz="3000" dirty="0"/>
          </a:p>
          <a:p>
            <a:pPr marL="0" indent="0">
              <a:buNone/>
            </a:pPr>
            <a:endParaRPr lang="en-US" dirty="0"/>
          </a:p>
        </p:txBody>
      </p:sp>
      <p:sp>
        <p:nvSpPr>
          <p:cNvPr id="4" name="Slide Number Placeholder 3"/>
          <p:cNvSpPr>
            <a:spLocks noGrp="1"/>
          </p:cNvSpPr>
          <p:nvPr>
            <p:ph type="sldNum" sz="quarter" idx="12"/>
          </p:nvPr>
        </p:nvSpPr>
        <p:spPr/>
        <p:txBody>
          <a:bodyPr/>
          <a:lstStyle/>
          <a:p>
            <a:fld id="{43A11CF5-059E-4486-903A-AFB8D989E436}" type="slidenum">
              <a:rPr lang="en-US" smtClean="0"/>
              <a:t>12</a:t>
            </a:fld>
            <a:endParaRPr lang="en-US"/>
          </a:p>
        </p:txBody>
      </p:sp>
      <p:sp>
        <p:nvSpPr>
          <p:cNvPr id="6" name="Slide Number Placeholder 4">
            <a:extLst>
              <a:ext uri="{FF2B5EF4-FFF2-40B4-BE49-F238E27FC236}">
                <a16:creationId xmlns:a16="http://schemas.microsoft.com/office/drawing/2014/main" id="{B30F316D-A4A3-4070-A706-1CE94A76196A}"/>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spTree>
    <p:extLst>
      <p:ext uri="{BB962C8B-B14F-4D97-AF65-F5344CB8AC3E}">
        <p14:creationId xmlns:p14="http://schemas.microsoft.com/office/powerpoint/2010/main" val="1780410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 of Today – NCDPI Uploads Complete</a:t>
            </a:r>
          </a:p>
        </p:txBody>
      </p:sp>
      <p:sp>
        <p:nvSpPr>
          <p:cNvPr id="3" name="Content Placeholder 2"/>
          <p:cNvSpPr>
            <a:spLocks noGrp="1"/>
          </p:cNvSpPr>
          <p:nvPr>
            <p:ph type="body" sz="quarter" idx="11"/>
          </p:nvPr>
        </p:nvSpPr>
        <p:spPr>
          <a:xfrm>
            <a:off x="628650" y="1789113"/>
            <a:ext cx="7677150" cy="4224337"/>
          </a:xfrm>
        </p:spPr>
        <p:txBody>
          <a:bodyPr>
            <a:normAutofit/>
          </a:bodyPr>
          <a:lstStyle/>
          <a:p>
            <a:pPr marL="0" marR="0" indent="0" algn="ctr">
              <a:spcBef>
                <a:spcPts val="0"/>
              </a:spcBef>
              <a:spcAft>
                <a:spcPts val="0"/>
              </a:spcAft>
              <a:buNone/>
            </a:pPr>
            <a:endParaRPr lang="en-US" sz="2800" b="1" dirty="0">
              <a:latin typeface="Calibri" panose="020F0502020204030204" pitchFamily="34" charset="0"/>
              <a:ea typeface="Calibri" panose="020F0502020204030204" pitchFamily="34" charset="0"/>
            </a:endParaRPr>
          </a:p>
          <a:p>
            <a:pPr marL="0" marR="0" indent="0" algn="ctr">
              <a:spcBef>
                <a:spcPts val="0"/>
              </a:spcBef>
              <a:spcAft>
                <a:spcPts val="0"/>
              </a:spcAft>
              <a:buNone/>
            </a:pPr>
            <a:endParaRPr lang="en-US" b="1" dirty="0">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2800" b="1" dirty="0">
                <a:latin typeface="Calibri" panose="020F0502020204030204" pitchFamily="34" charset="0"/>
                <a:ea typeface="Calibri" panose="020F0502020204030204" pitchFamily="34" charset="0"/>
              </a:rPr>
              <a:t>NCDPI has completed all dat</a:t>
            </a:r>
            <a:r>
              <a:rPr lang="en-US" b="1" dirty="0">
                <a:latin typeface="Calibri" panose="020F0502020204030204" pitchFamily="34" charset="0"/>
                <a:ea typeface="Calibri" panose="020F0502020204030204" pitchFamily="34" charset="0"/>
              </a:rPr>
              <a:t>a uploads.  PSUs must resolve errors, update or add remaining data, and certify the collection by February 28, 2022.</a:t>
            </a:r>
            <a:endParaRPr lang="en-US" sz="2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29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2900" dirty="0">
              <a:effectLst/>
              <a:latin typeface="Calibri" panose="020F0502020204030204" pitchFamily="34" charset="0"/>
              <a:ea typeface="Calibri" panose="020F0502020204030204" pitchFamily="34" charset="0"/>
            </a:endParaRPr>
          </a:p>
          <a:p>
            <a:endParaRPr lang="en-US" dirty="0"/>
          </a:p>
          <a:p>
            <a:endParaRPr lang="en-US" sz="3000" dirty="0"/>
          </a:p>
          <a:p>
            <a:pPr marL="0" indent="0">
              <a:buNone/>
            </a:pPr>
            <a:endParaRPr lang="en-US" dirty="0"/>
          </a:p>
        </p:txBody>
      </p:sp>
      <p:sp>
        <p:nvSpPr>
          <p:cNvPr id="4" name="Slide Number Placeholder 3"/>
          <p:cNvSpPr>
            <a:spLocks noGrp="1"/>
          </p:cNvSpPr>
          <p:nvPr>
            <p:ph type="sldNum" sz="quarter" idx="12"/>
          </p:nvPr>
        </p:nvSpPr>
        <p:spPr/>
        <p:txBody>
          <a:bodyPr/>
          <a:lstStyle/>
          <a:p>
            <a:fld id="{43A11CF5-059E-4486-903A-AFB8D989E436}" type="slidenum">
              <a:rPr lang="en-US" smtClean="0"/>
              <a:t>13</a:t>
            </a:fld>
            <a:endParaRPr lang="en-US"/>
          </a:p>
        </p:txBody>
      </p:sp>
      <p:sp>
        <p:nvSpPr>
          <p:cNvPr id="6" name="Slide Number Placeholder 4">
            <a:extLst>
              <a:ext uri="{FF2B5EF4-FFF2-40B4-BE49-F238E27FC236}">
                <a16:creationId xmlns:a16="http://schemas.microsoft.com/office/drawing/2014/main" id="{DD25D90A-214B-4278-89BB-3AFEE0AE3060}"/>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02/04/2022</a:t>
            </a:r>
          </a:p>
        </p:txBody>
      </p:sp>
    </p:spTree>
    <p:extLst>
      <p:ext uri="{BB962C8B-B14F-4D97-AF65-F5344CB8AC3E}">
        <p14:creationId xmlns:p14="http://schemas.microsoft.com/office/powerpoint/2010/main" val="1442914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Grade Levels in PS - Nulls</a:t>
            </a:r>
          </a:p>
        </p:txBody>
      </p:sp>
      <p:sp>
        <p:nvSpPr>
          <p:cNvPr id="3" name="Content Placeholder 2"/>
          <p:cNvSpPr>
            <a:spLocks noGrp="1"/>
          </p:cNvSpPr>
          <p:nvPr>
            <p:ph type="body" sz="quarter" idx="11"/>
          </p:nvPr>
        </p:nvSpPr>
        <p:spPr/>
        <p:txBody>
          <a:bodyPr>
            <a:normAutofit fontScale="92500"/>
          </a:bodyPr>
          <a:lstStyle/>
          <a:p>
            <a:pPr marL="0" indent="0">
              <a:buNone/>
            </a:pPr>
            <a:r>
              <a:rPr lang="en-US" sz="2400"/>
              <a:t>Per PSU request, NCDPI began the process of updating PS data to conform to the CRDC business rules regarding Nulls and Zeros.</a:t>
            </a:r>
          </a:p>
          <a:p>
            <a:pPr marL="0" indent="0">
              <a:buNone/>
            </a:pPr>
            <a:endParaRPr lang="en-US" sz="2400"/>
          </a:p>
          <a:p>
            <a:pPr marL="0" indent="0">
              <a:buNone/>
            </a:pPr>
            <a:r>
              <a:rPr lang="en-US" sz="2400" b="1">
                <a:solidFill>
                  <a:srgbClr val="FF0000"/>
                </a:solidFill>
                <a:effectLst/>
                <a:latin typeface="Calibri" panose="020F0502020204030204" pitchFamily="34" charset="0"/>
                <a:ea typeface="Calibri" panose="020F0502020204030204" pitchFamily="34" charset="0"/>
              </a:rPr>
              <a:t>Grade levels which were missed or recorded incorrectly in PS will result in no data (null) submitted to the federal submission.  </a:t>
            </a:r>
          </a:p>
          <a:p>
            <a:pPr marL="0" indent="0" algn="ctr">
              <a:buNone/>
            </a:pPr>
            <a:r>
              <a:rPr lang="en-US" sz="2400">
                <a:effectLst/>
                <a:latin typeface="Calibri" panose="020F0502020204030204" pitchFamily="34" charset="0"/>
                <a:ea typeface="Calibri" panose="020F0502020204030204" pitchFamily="34" charset="0"/>
              </a:rPr>
              <a:t>If this has occurred, review the CRDC PowerSchool Preview report and record the data within the Federal Submission Tool.</a:t>
            </a:r>
          </a:p>
          <a:p>
            <a:pPr marL="0" indent="0">
              <a:buNone/>
            </a:pPr>
            <a:endParaRPr lang="en-US" sz="2400"/>
          </a:p>
          <a:p>
            <a:pPr marL="0" indent="0">
              <a:buNone/>
            </a:pPr>
            <a:r>
              <a:rPr lang="en-US" sz="2400"/>
              <a:t>NCDPI will continue to improve the Null/Zero logic for future collections.</a:t>
            </a:r>
          </a:p>
          <a:p>
            <a:pPr marL="0" indent="0">
              <a:buNone/>
            </a:pPr>
            <a:endParaRPr lang="en-US" sz="2400"/>
          </a:p>
          <a:p>
            <a:endParaRPr lang="en-US"/>
          </a:p>
          <a:p>
            <a:endParaRPr lang="en-US" sz="3000"/>
          </a:p>
          <a:p>
            <a:pPr marL="0" indent="0">
              <a:buNone/>
            </a:pPr>
            <a:endParaRPr lang="en-US"/>
          </a:p>
        </p:txBody>
      </p:sp>
      <p:sp>
        <p:nvSpPr>
          <p:cNvPr id="4" name="Slide Number Placeholder 3"/>
          <p:cNvSpPr>
            <a:spLocks noGrp="1"/>
          </p:cNvSpPr>
          <p:nvPr>
            <p:ph type="sldNum" sz="quarter" idx="12"/>
          </p:nvPr>
        </p:nvSpPr>
        <p:spPr/>
        <p:txBody>
          <a:bodyPr/>
          <a:lstStyle/>
          <a:p>
            <a:fld id="{43A11CF5-059E-4486-903A-AFB8D989E436}" type="slidenum">
              <a:rPr lang="en-US" smtClean="0"/>
              <a:t>14</a:t>
            </a:fld>
            <a:endParaRPr lang="en-US"/>
          </a:p>
        </p:txBody>
      </p:sp>
      <p:sp>
        <p:nvSpPr>
          <p:cNvPr id="6" name="Slide Number Placeholder 4">
            <a:extLst>
              <a:ext uri="{FF2B5EF4-FFF2-40B4-BE49-F238E27FC236}">
                <a16:creationId xmlns:a16="http://schemas.microsoft.com/office/drawing/2014/main" id="{CE0FE1C2-08BA-4C2B-B9F6-A342F868E392}"/>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spTree>
    <p:extLst>
      <p:ext uri="{BB962C8B-B14F-4D97-AF65-F5344CB8AC3E}">
        <p14:creationId xmlns:p14="http://schemas.microsoft.com/office/powerpoint/2010/main" val="244053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08ED8-87E0-437B-9005-3C6DC477530B}"/>
              </a:ext>
            </a:extLst>
          </p:cNvPr>
          <p:cNvSpPr>
            <a:spLocks noGrp="1"/>
          </p:cNvSpPr>
          <p:nvPr>
            <p:ph type="title"/>
          </p:nvPr>
        </p:nvSpPr>
        <p:spPr/>
        <p:txBody>
          <a:bodyPr/>
          <a:lstStyle/>
          <a:p>
            <a:r>
              <a:rPr lang="en-US"/>
              <a:t>NC will not…</a:t>
            </a:r>
          </a:p>
        </p:txBody>
      </p:sp>
      <p:sp>
        <p:nvSpPr>
          <p:cNvPr id="7" name="Text Placeholder 6">
            <a:extLst>
              <a:ext uri="{FF2B5EF4-FFF2-40B4-BE49-F238E27FC236}">
                <a16:creationId xmlns:a16="http://schemas.microsoft.com/office/drawing/2014/main" id="{29EFF474-B48C-4BCC-AAD1-DE64E6B092D2}"/>
              </a:ext>
            </a:extLst>
          </p:cNvPr>
          <p:cNvSpPr>
            <a:spLocks noGrp="1"/>
          </p:cNvSpPr>
          <p:nvPr>
            <p:ph type="body" sz="quarter" idx="11"/>
          </p:nvPr>
        </p:nvSpPr>
        <p:spPr/>
        <p:txBody>
          <a:bodyPr>
            <a:normAutofit fontScale="92500" lnSpcReduction="10000"/>
          </a:bodyPr>
          <a:lstStyle/>
          <a:p>
            <a:r>
              <a:rPr lang="en-US"/>
              <a:t>Submit data for any optional survey questions except for Number of Incidents Committed by Student</a:t>
            </a:r>
          </a:p>
          <a:p>
            <a:endParaRPr lang="en-US"/>
          </a:p>
          <a:p>
            <a:r>
              <a:rPr lang="en-US"/>
              <a:t>Submit data for Allegations of Harassment or Bullying by Religion Type  (</a:t>
            </a:r>
            <a:r>
              <a:rPr lang="en-US" sz="2800" b="1"/>
              <a:t>HIBS-1c)</a:t>
            </a:r>
            <a:endParaRPr lang="en-US"/>
          </a:p>
          <a:p>
            <a:pPr lvl="1"/>
            <a:r>
              <a:rPr lang="en-US" sz="2100"/>
              <a:t>Will not be collected for the CRDC per </a:t>
            </a:r>
            <a:r>
              <a:rPr lang="en-US" sz="2100" b="1"/>
              <a:t>General Statue, </a:t>
            </a:r>
            <a:br>
              <a:rPr lang="en-US" sz="2100" b="1"/>
            </a:br>
            <a:r>
              <a:rPr lang="en-US" sz="2100" b="1"/>
              <a:t>Chapter 115C (ncleg.net)  section 402.5. </a:t>
            </a:r>
          </a:p>
          <a:p>
            <a:pPr lvl="1"/>
            <a:endParaRPr lang="en-US"/>
          </a:p>
          <a:p>
            <a:endParaRPr lang="en-US"/>
          </a:p>
          <a:p>
            <a:pPr marL="0" indent="0" algn="ctr">
              <a:buNone/>
            </a:pPr>
            <a:r>
              <a:rPr lang="en-US" sz="2400" i="1"/>
              <a:t>Remaining optional Survey questions will be developed for the SY21-22 CRDC Collection</a:t>
            </a:r>
          </a:p>
          <a:p>
            <a:pPr marL="0" indent="0">
              <a:buNone/>
            </a:pPr>
            <a:endParaRPr lang="en-US"/>
          </a:p>
        </p:txBody>
      </p:sp>
      <p:sp>
        <p:nvSpPr>
          <p:cNvPr id="5" name="Slide Number Placeholder 4">
            <a:extLst>
              <a:ext uri="{FF2B5EF4-FFF2-40B4-BE49-F238E27FC236}">
                <a16:creationId xmlns:a16="http://schemas.microsoft.com/office/drawing/2014/main" id="{BEECC06B-AB72-41AE-A5E3-EC6E6E53DF30}"/>
              </a:ext>
            </a:extLst>
          </p:cNvPr>
          <p:cNvSpPr>
            <a:spLocks noGrp="1"/>
          </p:cNvSpPr>
          <p:nvPr>
            <p:ph type="sldNum" sz="quarter" idx="12"/>
          </p:nvPr>
        </p:nvSpPr>
        <p:spPr/>
        <p:txBody>
          <a:bodyPr/>
          <a:lstStyle/>
          <a:p>
            <a:fld id="{4944B7B2-FFA2-5148-A472-BF046BD89520}" type="slidenum">
              <a:rPr lang="en-US" smtClean="0"/>
              <a:pPr/>
              <a:t>15</a:t>
            </a:fld>
            <a:endParaRPr lang="en-US"/>
          </a:p>
        </p:txBody>
      </p:sp>
      <p:sp>
        <p:nvSpPr>
          <p:cNvPr id="10" name="Slide Number Placeholder 4">
            <a:extLst>
              <a:ext uri="{FF2B5EF4-FFF2-40B4-BE49-F238E27FC236}">
                <a16:creationId xmlns:a16="http://schemas.microsoft.com/office/drawing/2014/main" id="{523467B6-9FD3-42DC-9C98-0D2157F6C260}"/>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spTree>
    <p:extLst>
      <p:ext uri="{BB962C8B-B14F-4D97-AF65-F5344CB8AC3E}">
        <p14:creationId xmlns:p14="http://schemas.microsoft.com/office/powerpoint/2010/main" val="4059405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Completing the Collection</a:t>
            </a:r>
          </a:p>
        </p:txBody>
      </p:sp>
      <p:sp>
        <p:nvSpPr>
          <p:cNvPr id="3" name="Content Placeholder 2"/>
          <p:cNvSpPr>
            <a:spLocks noGrp="1"/>
          </p:cNvSpPr>
          <p:nvPr>
            <p:ph idx="1"/>
          </p:nvPr>
        </p:nvSpPr>
        <p:spPr/>
        <p:txBody>
          <a:bodyPr>
            <a:normAutofit/>
          </a:bodyPr>
          <a:lstStyle/>
          <a:p>
            <a:pPr marL="0" indent="0" algn="ctr">
              <a:buNone/>
            </a:pPr>
            <a:endParaRPr lang="en-US"/>
          </a:p>
          <a:p>
            <a:pPr marL="0" indent="0" algn="ctr">
              <a:buNone/>
            </a:pPr>
            <a:r>
              <a:rPr lang="en-US" b="1">
                <a:solidFill>
                  <a:srgbClr val="FF0000"/>
                </a:solidFill>
              </a:rPr>
              <a:t>PSUs must complete the collection by validating and Certifying the data after upload to the </a:t>
            </a:r>
            <a:r>
              <a:rPr lang="en-US" b="1" u="sng">
                <a:solidFill>
                  <a:srgbClr val="FF0000"/>
                </a:solidFill>
              </a:rPr>
              <a:t>Federal Submission Portal</a:t>
            </a:r>
          </a:p>
          <a:p>
            <a:pPr marL="0" indent="0" algn="ctr">
              <a:buNone/>
            </a:pPr>
            <a:endParaRPr lang="en-US" b="1" u="sng">
              <a:solidFill>
                <a:srgbClr val="FF0000"/>
              </a:solidFill>
            </a:endParaRPr>
          </a:p>
          <a:p>
            <a:pPr marL="0" indent="0" algn="ctr">
              <a:buNone/>
            </a:pPr>
            <a:endParaRPr lang="en-US" b="1" u="sng">
              <a:solidFill>
                <a:srgbClr val="FF0000"/>
              </a:solidFill>
            </a:endParaRPr>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16</a:t>
            </a:fld>
            <a:endParaRPr lang="en-US"/>
          </a:p>
        </p:txBody>
      </p:sp>
      <p:sp>
        <p:nvSpPr>
          <p:cNvPr id="7" name="Slide Number Placeholder 4">
            <a:extLst>
              <a:ext uri="{FF2B5EF4-FFF2-40B4-BE49-F238E27FC236}">
                <a16:creationId xmlns:a16="http://schemas.microsoft.com/office/drawing/2014/main" id="{5CF7F039-5D3D-469A-8D4A-1112EAD94844}"/>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spTree>
    <p:extLst>
      <p:ext uri="{BB962C8B-B14F-4D97-AF65-F5344CB8AC3E}">
        <p14:creationId xmlns:p14="http://schemas.microsoft.com/office/powerpoint/2010/main" val="3723697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Due Date and Extensions</a:t>
            </a:r>
          </a:p>
        </p:txBody>
      </p:sp>
      <p:sp>
        <p:nvSpPr>
          <p:cNvPr id="3" name="Content Placeholder 2"/>
          <p:cNvSpPr>
            <a:spLocks noGrp="1"/>
          </p:cNvSpPr>
          <p:nvPr>
            <p:ph type="body" sz="quarter" idx="11"/>
          </p:nvPr>
        </p:nvSpPr>
        <p:spPr/>
        <p:txBody>
          <a:bodyPr>
            <a:normAutofit/>
          </a:bodyPr>
          <a:lstStyle/>
          <a:p>
            <a:pPr marL="0" indent="0" algn="ctr">
              <a:buNone/>
            </a:pPr>
            <a:endParaRPr lang="en-US" sz="2400" dirty="0"/>
          </a:p>
          <a:p>
            <a:pPr marL="0" indent="0" algn="ctr">
              <a:buNone/>
            </a:pPr>
            <a:r>
              <a:rPr lang="en-US" sz="2400" dirty="0"/>
              <a:t>Federal Submission Due Date February 28, 2022 </a:t>
            </a:r>
          </a:p>
          <a:p>
            <a:pPr marL="0" indent="0" algn="ctr">
              <a:buNone/>
            </a:pPr>
            <a:endParaRPr lang="en-US" sz="2400" dirty="0"/>
          </a:p>
          <a:p>
            <a:pPr marL="0" indent="0" algn="ctr">
              <a:buNone/>
            </a:pPr>
            <a:r>
              <a:rPr lang="en-US" sz="2400" b="1" dirty="0">
                <a:solidFill>
                  <a:srgbClr val="FF0000"/>
                </a:solidFill>
                <a:effectLst/>
                <a:latin typeface="Calibri" panose="020F0502020204030204" pitchFamily="34" charset="0"/>
                <a:ea typeface="Calibri" panose="020F0502020204030204" pitchFamily="34" charset="0"/>
              </a:rPr>
              <a:t>CRDC Partner Support indicated the OCR administration will NOT consider an </a:t>
            </a:r>
            <a:r>
              <a:rPr lang="en-US" sz="2400" b="1" dirty="0" err="1">
                <a:solidFill>
                  <a:srgbClr val="FF0000"/>
                </a:solidFill>
                <a:effectLst/>
                <a:latin typeface="Calibri" panose="020F0502020204030204" pitchFamily="34" charset="0"/>
                <a:ea typeface="Calibri" panose="020F0502020204030204" pitchFamily="34" charset="0"/>
              </a:rPr>
              <a:t>exention</a:t>
            </a:r>
            <a:r>
              <a:rPr lang="en-US" sz="2400" b="1" dirty="0">
                <a:solidFill>
                  <a:srgbClr val="FF0000"/>
                </a:solidFill>
                <a:effectLst/>
                <a:latin typeface="Calibri" panose="020F0502020204030204" pitchFamily="34" charset="0"/>
                <a:ea typeface="Calibri" panose="020F0502020204030204" pitchFamily="34" charset="0"/>
              </a:rPr>
              <a:t> for this collection.</a:t>
            </a:r>
          </a:p>
          <a:p>
            <a:pPr marL="0" indent="0" algn="ctr">
              <a:buNone/>
            </a:pPr>
            <a:endParaRPr lang="en-US" sz="2400" b="1" dirty="0">
              <a:solidFill>
                <a:srgbClr val="FF0000"/>
              </a:solidFill>
              <a:effectLst/>
              <a:latin typeface="Calibri" panose="020F0502020204030204" pitchFamily="34" charset="0"/>
              <a:ea typeface="Calibri" panose="020F0502020204030204" pitchFamily="34" charset="0"/>
            </a:endParaRPr>
          </a:p>
          <a:p>
            <a:pPr marL="0" indent="0" algn="ctr">
              <a:buNone/>
            </a:pPr>
            <a:r>
              <a:rPr lang="en-US" sz="2400" b="1" dirty="0">
                <a:solidFill>
                  <a:srgbClr val="FF0000"/>
                </a:solidFill>
                <a:latin typeface="Calibri" panose="020F0502020204030204" pitchFamily="34" charset="0"/>
                <a:ea typeface="Calibri" panose="020F0502020204030204" pitchFamily="34" charset="0"/>
              </a:rPr>
              <a:t> - PSUs can contact the Helpdesk but the request will most likely be denied at this point.  </a:t>
            </a:r>
            <a:endParaRPr lang="en-US" sz="2400" b="1" dirty="0">
              <a:solidFill>
                <a:srgbClr val="FF0000"/>
              </a:solidFill>
              <a:effectLst/>
              <a:latin typeface="Calibri" panose="020F0502020204030204" pitchFamily="34" charset="0"/>
              <a:ea typeface="Calibri" panose="020F0502020204030204" pitchFamily="34" charset="0"/>
            </a:endParaRPr>
          </a:p>
          <a:p>
            <a:pPr marL="0" indent="0">
              <a:buNone/>
            </a:pPr>
            <a:endParaRPr lang="en-US" sz="2400" dirty="0"/>
          </a:p>
          <a:p>
            <a:endParaRPr lang="en-US" sz="3000" dirty="0"/>
          </a:p>
          <a:p>
            <a:pPr marL="0" indent="0">
              <a:buNone/>
            </a:pPr>
            <a:endParaRPr lang="en-US" dirty="0"/>
          </a:p>
        </p:txBody>
      </p:sp>
      <p:sp>
        <p:nvSpPr>
          <p:cNvPr id="4" name="Slide Number Placeholder 3"/>
          <p:cNvSpPr>
            <a:spLocks noGrp="1"/>
          </p:cNvSpPr>
          <p:nvPr>
            <p:ph type="sldNum" sz="quarter" idx="12"/>
          </p:nvPr>
        </p:nvSpPr>
        <p:spPr/>
        <p:txBody>
          <a:bodyPr/>
          <a:lstStyle/>
          <a:p>
            <a:fld id="{43A11CF5-059E-4486-903A-AFB8D989E436}" type="slidenum">
              <a:rPr lang="en-US" smtClean="0"/>
              <a:t>17</a:t>
            </a:fld>
            <a:endParaRPr lang="en-US"/>
          </a:p>
        </p:txBody>
      </p:sp>
      <p:sp>
        <p:nvSpPr>
          <p:cNvPr id="6" name="Slide Number Placeholder 4">
            <a:extLst>
              <a:ext uri="{FF2B5EF4-FFF2-40B4-BE49-F238E27FC236}">
                <a16:creationId xmlns:a16="http://schemas.microsoft.com/office/drawing/2014/main" id="{C5F93B24-16E9-4AED-90A7-526A3226BEE5}"/>
              </a:ext>
            </a:extLst>
          </p:cNvPr>
          <p:cNvSpPr txBox="1">
            <a:spLocks/>
          </p:cNvSpPr>
          <p:nvPr/>
        </p:nvSpPr>
        <p:spPr>
          <a:xfrm>
            <a:off x="3505200" y="6378001"/>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01/28/2022</a:t>
            </a:r>
          </a:p>
          <a:p>
            <a:pPr algn="ctr"/>
            <a:r>
              <a:rPr lang="en-US" dirty="0">
                <a:solidFill>
                  <a:schemeClr val="bg1"/>
                </a:solidFill>
              </a:rPr>
              <a:t>Updated: 02/04/2022</a:t>
            </a:r>
          </a:p>
        </p:txBody>
      </p:sp>
    </p:spTree>
    <p:extLst>
      <p:ext uri="{BB962C8B-B14F-4D97-AF65-F5344CB8AC3E}">
        <p14:creationId xmlns:p14="http://schemas.microsoft.com/office/powerpoint/2010/main" val="466608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OCR ‘First Reminder’ Messaging</a:t>
            </a:r>
          </a:p>
        </p:txBody>
      </p:sp>
      <p:sp>
        <p:nvSpPr>
          <p:cNvPr id="3" name="Content Placeholder 2"/>
          <p:cNvSpPr>
            <a:spLocks noGrp="1"/>
          </p:cNvSpPr>
          <p:nvPr>
            <p:ph type="body" sz="quarter" idx="11"/>
          </p:nvPr>
        </p:nvSpPr>
        <p:spPr>
          <a:xfrm>
            <a:off x="628650" y="1789113"/>
            <a:ext cx="7677150" cy="4224337"/>
          </a:xfrm>
        </p:spPr>
        <p:txBody>
          <a:bodyPr>
            <a:normAutofit/>
          </a:bodyPr>
          <a:lstStyle/>
          <a:p>
            <a:pPr marL="0" marR="0" indent="0">
              <a:spcBef>
                <a:spcPts val="0"/>
              </a:spcBef>
              <a:spcAft>
                <a:spcPts val="0"/>
              </a:spcAft>
              <a:buNone/>
            </a:pPr>
            <a:r>
              <a:rPr lang="en-US" sz="2400" b="1" dirty="0">
                <a:latin typeface="Calibri" panose="020F0502020204030204" pitchFamily="34" charset="0"/>
                <a:ea typeface="Calibri" panose="020F0502020204030204" pitchFamily="34" charset="0"/>
              </a:rPr>
              <a:t>On February 3, 2022, the OCR administration began sending reminder messages to complete the collection.  </a:t>
            </a:r>
          </a:p>
          <a:p>
            <a:pPr marL="0" marR="0" indent="0">
              <a:spcBef>
                <a:spcPts val="0"/>
              </a:spcBef>
              <a:spcAft>
                <a:spcPts val="0"/>
              </a:spcAft>
              <a:buNone/>
            </a:pPr>
            <a:endParaRPr lang="en-US" sz="2400" b="1"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sz="2400" b="1" dirty="0">
                <a:latin typeface="Calibri" panose="020F0502020204030204" pitchFamily="34" charset="0"/>
                <a:ea typeface="Calibri" panose="020F0502020204030204" pitchFamily="34" charset="0"/>
              </a:rPr>
              <a:t>Please inform any who are concerned that the letter is a reminder.  </a:t>
            </a:r>
          </a:p>
          <a:p>
            <a:pPr marL="0" marR="0" indent="0">
              <a:spcBef>
                <a:spcPts val="0"/>
              </a:spcBef>
              <a:spcAft>
                <a:spcPts val="0"/>
              </a:spcAft>
              <a:buNone/>
            </a:pPr>
            <a:endParaRPr lang="en-US" sz="2400" b="1"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sz="2400" b="1" dirty="0">
                <a:latin typeface="Calibri" panose="020F0502020204030204" pitchFamily="34" charset="0"/>
                <a:ea typeface="Calibri" panose="020F0502020204030204" pitchFamily="34" charset="0"/>
              </a:rPr>
              <a:t>The OCR administration will likely continue reminders until certification is completed.  </a:t>
            </a:r>
          </a:p>
          <a:p>
            <a:pPr marL="0" marR="0" indent="0">
              <a:spcBef>
                <a:spcPts val="0"/>
              </a:spcBef>
              <a:spcAft>
                <a:spcPts val="0"/>
              </a:spcAft>
              <a:buNone/>
            </a:pPr>
            <a:endParaRPr lang="en-US" sz="2400" b="1"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sz="2400" b="1" dirty="0">
                <a:latin typeface="Calibri" panose="020F0502020204030204" pitchFamily="34" charset="0"/>
                <a:ea typeface="Calibri" panose="020F0502020204030204" pitchFamily="34" charset="0"/>
              </a:rPr>
              <a:t>NCDPI </a:t>
            </a:r>
            <a:r>
              <a:rPr lang="en-US" sz="2400" b="1">
                <a:latin typeface="Calibri" panose="020F0502020204030204" pitchFamily="34" charset="0"/>
                <a:ea typeface="Calibri" panose="020F0502020204030204" pitchFamily="34" charset="0"/>
              </a:rPr>
              <a:t>has no </a:t>
            </a:r>
            <a:r>
              <a:rPr lang="en-US" sz="2400" b="1" dirty="0">
                <a:latin typeface="Calibri" panose="020F0502020204030204" pitchFamily="34" charset="0"/>
                <a:ea typeface="Calibri" panose="020F0502020204030204" pitchFamily="34" charset="0"/>
              </a:rPr>
              <a:t>control over these messages.</a:t>
            </a:r>
          </a:p>
          <a:p>
            <a:pPr marL="0" marR="0" indent="0" algn="ctr">
              <a:spcBef>
                <a:spcPts val="0"/>
              </a:spcBef>
              <a:spcAft>
                <a:spcPts val="0"/>
              </a:spcAft>
              <a:buNone/>
            </a:pPr>
            <a:endParaRPr lang="en-US" b="1" dirty="0">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29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2900" dirty="0">
              <a:effectLst/>
              <a:latin typeface="Calibri" panose="020F0502020204030204" pitchFamily="34" charset="0"/>
              <a:ea typeface="Calibri" panose="020F0502020204030204" pitchFamily="34" charset="0"/>
            </a:endParaRPr>
          </a:p>
          <a:p>
            <a:endParaRPr lang="en-US" dirty="0"/>
          </a:p>
          <a:p>
            <a:endParaRPr lang="en-US" sz="3000" dirty="0"/>
          </a:p>
          <a:p>
            <a:pPr marL="0" indent="0">
              <a:buNone/>
            </a:pPr>
            <a:endParaRPr lang="en-US" dirty="0"/>
          </a:p>
        </p:txBody>
      </p:sp>
      <p:sp>
        <p:nvSpPr>
          <p:cNvPr id="4" name="Slide Number Placeholder 3"/>
          <p:cNvSpPr>
            <a:spLocks noGrp="1"/>
          </p:cNvSpPr>
          <p:nvPr>
            <p:ph type="sldNum" sz="quarter" idx="12"/>
          </p:nvPr>
        </p:nvSpPr>
        <p:spPr/>
        <p:txBody>
          <a:bodyPr/>
          <a:lstStyle/>
          <a:p>
            <a:fld id="{43A11CF5-059E-4486-903A-AFB8D989E436}" type="slidenum">
              <a:rPr lang="en-US" smtClean="0"/>
              <a:t>18</a:t>
            </a:fld>
            <a:endParaRPr lang="en-US"/>
          </a:p>
        </p:txBody>
      </p:sp>
      <p:sp>
        <p:nvSpPr>
          <p:cNvPr id="6" name="Slide Number Placeholder 4">
            <a:extLst>
              <a:ext uri="{FF2B5EF4-FFF2-40B4-BE49-F238E27FC236}">
                <a16:creationId xmlns:a16="http://schemas.microsoft.com/office/drawing/2014/main" id="{DD25D90A-214B-4278-89BB-3AFEE0AE3060}"/>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02/04/2022</a:t>
            </a:r>
          </a:p>
        </p:txBody>
      </p:sp>
    </p:spTree>
    <p:extLst>
      <p:ext uri="{BB962C8B-B14F-4D97-AF65-F5344CB8AC3E}">
        <p14:creationId xmlns:p14="http://schemas.microsoft.com/office/powerpoint/2010/main" val="1273234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CRDC Communities Website	</a:t>
            </a:r>
          </a:p>
        </p:txBody>
      </p:sp>
      <p:sp>
        <p:nvSpPr>
          <p:cNvPr id="2" name="Text Placeholder 1">
            <a:extLst>
              <a:ext uri="{FF2B5EF4-FFF2-40B4-BE49-F238E27FC236}">
                <a16:creationId xmlns:a16="http://schemas.microsoft.com/office/drawing/2014/main" id="{2F25A093-608C-468C-8EF5-77C45CB31BC7}"/>
              </a:ext>
            </a:extLst>
          </p:cNvPr>
          <p:cNvSpPr>
            <a:spLocks noGrp="1"/>
          </p:cNvSpPr>
          <p:nvPr>
            <p:ph type="body" idx="1"/>
          </p:nvPr>
        </p:nvSpPr>
        <p:spPr/>
        <p:txBody>
          <a:bodyPr/>
          <a:lstStyle/>
          <a:p>
            <a:endParaRPr lang="en-US"/>
          </a:p>
        </p:txBody>
      </p:sp>
      <p:sp>
        <p:nvSpPr>
          <p:cNvPr id="7" name="Slide Number Placeholder 4">
            <a:extLst>
              <a:ext uri="{FF2B5EF4-FFF2-40B4-BE49-F238E27FC236}">
                <a16:creationId xmlns:a16="http://schemas.microsoft.com/office/drawing/2014/main" id="{B84F7541-2693-40C1-BBFD-C0EBEAFBCF0C}"/>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spTree>
    <p:extLst>
      <p:ext uri="{BB962C8B-B14F-4D97-AF65-F5344CB8AC3E}">
        <p14:creationId xmlns:p14="http://schemas.microsoft.com/office/powerpoint/2010/main" val="827900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About this Presentation</a:t>
            </a:r>
          </a:p>
        </p:txBody>
      </p:sp>
      <p:sp>
        <p:nvSpPr>
          <p:cNvPr id="3" name="Content Placeholder 2"/>
          <p:cNvSpPr>
            <a:spLocks noGrp="1"/>
          </p:cNvSpPr>
          <p:nvPr>
            <p:ph type="body" sz="quarter" idx="11"/>
          </p:nvPr>
        </p:nvSpPr>
        <p:spPr/>
        <p:txBody>
          <a:bodyPr>
            <a:normAutofit/>
          </a:bodyPr>
          <a:lstStyle/>
          <a:p>
            <a:pPr marL="0" indent="0">
              <a:buNone/>
            </a:pPr>
            <a:r>
              <a:rPr lang="en-US"/>
              <a:t>This presentation is a </a:t>
            </a:r>
            <a:r>
              <a:rPr lang="en-US" b="1"/>
              <a:t>collection of each </a:t>
            </a:r>
            <a:br>
              <a:rPr lang="en-US" b="1"/>
            </a:br>
            <a:r>
              <a:rPr lang="en-US" b="1"/>
              <a:t>status </a:t>
            </a:r>
            <a:r>
              <a:rPr lang="en-US"/>
              <a:t>update.</a:t>
            </a:r>
          </a:p>
          <a:p>
            <a:pPr marL="0" indent="0">
              <a:buNone/>
            </a:pPr>
            <a:endParaRPr lang="en-US">
              <a:hlinkClick r:id="rId3"/>
            </a:endParaRPr>
          </a:p>
          <a:p>
            <a:pPr marL="0" indent="0">
              <a:buNone/>
            </a:pPr>
            <a:r>
              <a:rPr lang="en-US">
                <a:hlinkClick r:id="rId3"/>
              </a:rPr>
              <a:t>Download the full presentation here.  </a:t>
            </a:r>
            <a:endParaRPr lang="en-US"/>
          </a:p>
          <a:p>
            <a:pPr marL="0" indent="0">
              <a:buNone/>
            </a:pPr>
            <a:endParaRPr lang="en-US"/>
          </a:p>
          <a:p>
            <a:pPr marL="0" indent="0">
              <a:buNone/>
            </a:pPr>
            <a:r>
              <a:rPr lang="en-US"/>
              <a:t>Slides from previous updates/webinars have been </a:t>
            </a:r>
            <a:r>
              <a:rPr lang="en-US" b="1"/>
              <a:t>hidden</a:t>
            </a:r>
            <a:r>
              <a:rPr lang="en-US"/>
              <a:t> to allow attendees to focus on current information.</a:t>
            </a:r>
          </a:p>
          <a:p>
            <a:pPr marL="0" indent="0">
              <a:buNone/>
            </a:pPr>
            <a:endParaRPr lang="en-US"/>
          </a:p>
        </p:txBody>
      </p:sp>
      <p:sp>
        <p:nvSpPr>
          <p:cNvPr id="4" name="Slide Number Placeholder 3"/>
          <p:cNvSpPr>
            <a:spLocks noGrp="1"/>
          </p:cNvSpPr>
          <p:nvPr>
            <p:ph type="sldNum" sz="quarter" idx="12"/>
          </p:nvPr>
        </p:nvSpPr>
        <p:spPr/>
        <p:txBody>
          <a:bodyPr/>
          <a:lstStyle/>
          <a:p>
            <a:fld id="{43A11CF5-059E-4486-903A-AFB8D989E436}" type="slidenum">
              <a:rPr lang="en-US" smtClean="0"/>
              <a:t>2</a:t>
            </a:fld>
            <a:endParaRPr lang="en-US"/>
          </a:p>
        </p:txBody>
      </p:sp>
      <p:sp>
        <p:nvSpPr>
          <p:cNvPr id="7" name="Slide Number Placeholder 4">
            <a:extLst>
              <a:ext uri="{FF2B5EF4-FFF2-40B4-BE49-F238E27FC236}">
                <a16:creationId xmlns:a16="http://schemas.microsoft.com/office/drawing/2014/main" id="{560175BD-AFE2-433C-82C7-D75329E89ECF}"/>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spTree>
    <p:extLst>
      <p:ext uri="{BB962C8B-B14F-4D97-AF65-F5344CB8AC3E}">
        <p14:creationId xmlns:p14="http://schemas.microsoft.com/office/powerpoint/2010/main" val="2259702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F38C2-37BF-464B-9813-581EC9822653}"/>
              </a:ext>
            </a:extLst>
          </p:cNvPr>
          <p:cNvSpPr>
            <a:spLocks noGrp="1"/>
          </p:cNvSpPr>
          <p:nvPr>
            <p:ph type="title"/>
          </p:nvPr>
        </p:nvSpPr>
        <p:spPr/>
        <p:txBody>
          <a:bodyPr/>
          <a:lstStyle/>
          <a:p>
            <a:r>
              <a:rPr lang="en-US"/>
              <a:t>CRDC Communities Website</a:t>
            </a:r>
          </a:p>
        </p:txBody>
      </p:sp>
      <p:sp>
        <p:nvSpPr>
          <p:cNvPr id="3" name="Text Placeholder 2">
            <a:extLst>
              <a:ext uri="{FF2B5EF4-FFF2-40B4-BE49-F238E27FC236}">
                <a16:creationId xmlns:a16="http://schemas.microsoft.com/office/drawing/2014/main" id="{3B4F53C4-7D7F-4FB9-BB29-2CC8D3E456F2}"/>
              </a:ext>
            </a:extLst>
          </p:cNvPr>
          <p:cNvSpPr>
            <a:spLocks noGrp="1"/>
          </p:cNvSpPr>
          <p:nvPr>
            <p:ph type="body" sz="quarter" idx="11"/>
          </p:nvPr>
        </p:nvSpPr>
        <p:spPr>
          <a:xfrm>
            <a:off x="628650" y="1752600"/>
            <a:ext cx="7886700" cy="4224337"/>
          </a:xfrm>
        </p:spPr>
        <p:txBody>
          <a:bodyPr>
            <a:normAutofit lnSpcReduction="10000"/>
          </a:bodyPr>
          <a:lstStyle/>
          <a:p>
            <a:r>
              <a:rPr lang="en-US"/>
              <a:t>Hosted by the Federal Government</a:t>
            </a:r>
          </a:p>
          <a:p>
            <a:r>
              <a:rPr lang="en-US"/>
              <a:t>Launching point for the Tool</a:t>
            </a:r>
          </a:p>
          <a:p>
            <a:r>
              <a:rPr lang="en-US"/>
              <a:t>Documents</a:t>
            </a:r>
          </a:p>
          <a:p>
            <a:r>
              <a:rPr lang="en-US"/>
              <a:t>Videos</a:t>
            </a:r>
          </a:p>
          <a:p>
            <a:r>
              <a:rPr lang="en-US"/>
              <a:t>Link to Partner Support Helpdesk</a:t>
            </a:r>
          </a:p>
          <a:p>
            <a:endParaRPr lang="en-US"/>
          </a:p>
          <a:p>
            <a:pPr marL="0" indent="0" algn="ctr">
              <a:buNone/>
            </a:pPr>
            <a:r>
              <a:rPr lang="en-US">
                <a:hlinkClick r:id="rId2"/>
              </a:rPr>
              <a:t>Civil Rights Data Collection Resource Center.</a:t>
            </a:r>
            <a:endParaRPr lang="en-US"/>
          </a:p>
          <a:p>
            <a:pPr marL="0" indent="0" algn="ctr">
              <a:buNone/>
            </a:pPr>
            <a:endParaRPr lang="en-US"/>
          </a:p>
          <a:p>
            <a:pPr marL="0" indent="0" algn="ctr">
              <a:buNone/>
            </a:pPr>
            <a:r>
              <a:rPr lang="en-US" sz="1600">
                <a:solidFill>
                  <a:srgbClr val="FF0000"/>
                </a:solidFill>
              </a:rPr>
              <a:t>Google or use the link provided on the NCDPI CRDC pages and recent notifications</a:t>
            </a:r>
          </a:p>
        </p:txBody>
      </p:sp>
      <p:sp>
        <p:nvSpPr>
          <p:cNvPr id="4" name="Slide Number Placeholder 3">
            <a:extLst>
              <a:ext uri="{FF2B5EF4-FFF2-40B4-BE49-F238E27FC236}">
                <a16:creationId xmlns:a16="http://schemas.microsoft.com/office/drawing/2014/main" id="{CA435D60-2EE6-45EF-82CB-59A929034E3B}"/>
              </a:ext>
            </a:extLst>
          </p:cNvPr>
          <p:cNvSpPr>
            <a:spLocks noGrp="1"/>
          </p:cNvSpPr>
          <p:nvPr>
            <p:ph type="sldNum" sz="quarter" idx="12"/>
          </p:nvPr>
        </p:nvSpPr>
        <p:spPr/>
        <p:txBody>
          <a:bodyPr/>
          <a:lstStyle/>
          <a:p>
            <a:fld id="{4944B7B2-FFA2-5148-A472-BF046BD89520}" type="slidenum">
              <a:rPr lang="en-US" smtClean="0"/>
              <a:pPr/>
              <a:t>20</a:t>
            </a:fld>
            <a:endParaRPr lang="en-US"/>
          </a:p>
        </p:txBody>
      </p:sp>
      <p:sp>
        <p:nvSpPr>
          <p:cNvPr id="5" name="Slide Number Placeholder 4">
            <a:extLst>
              <a:ext uri="{FF2B5EF4-FFF2-40B4-BE49-F238E27FC236}">
                <a16:creationId xmlns:a16="http://schemas.microsoft.com/office/drawing/2014/main" id="{0A3EC8C3-B7C2-45C1-8DD3-B386C7F87857}"/>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spTree>
    <p:extLst>
      <p:ext uri="{BB962C8B-B14F-4D97-AF65-F5344CB8AC3E}">
        <p14:creationId xmlns:p14="http://schemas.microsoft.com/office/powerpoint/2010/main" val="3747386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13E84-981E-4710-A9C1-50A12501FA8E}"/>
              </a:ext>
            </a:extLst>
          </p:cNvPr>
          <p:cNvSpPr>
            <a:spLocks noGrp="1"/>
          </p:cNvSpPr>
          <p:nvPr>
            <p:ph type="title"/>
          </p:nvPr>
        </p:nvSpPr>
        <p:spPr/>
        <p:txBody>
          <a:bodyPr/>
          <a:lstStyle/>
          <a:p>
            <a:r>
              <a:rPr lang="en-US"/>
              <a:t>CRDC Federal Survey Forms</a:t>
            </a:r>
          </a:p>
        </p:txBody>
      </p:sp>
      <p:sp>
        <p:nvSpPr>
          <p:cNvPr id="3" name="Text Placeholder 2">
            <a:extLst>
              <a:ext uri="{FF2B5EF4-FFF2-40B4-BE49-F238E27FC236}">
                <a16:creationId xmlns:a16="http://schemas.microsoft.com/office/drawing/2014/main" id="{6062511C-140B-49E1-8783-C4043CED05C1}"/>
              </a:ext>
            </a:extLst>
          </p:cNvPr>
          <p:cNvSpPr>
            <a:spLocks noGrp="1"/>
          </p:cNvSpPr>
          <p:nvPr>
            <p:ph type="body" sz="quarter" idx="11"/>
          </p:nvPr>
        </p:nvSpPr>
        <p:spPr/>
        <p:txBody>
          <a:bodyPr>
            <a:normAutofit/>
          </a:bodyPr>
          <a:lstStyle/>
          <a:p>
            <a:pPr marL="0" indent="0" algn="ctr">
              <a:buNone/>
            </a:pPr>
            <a:r>
              <a:rPr lang="en-US"/>
              <a:t>You still need these to complete the process.</a:t>
            </a:r>
          </a:p>
          <a:p>
            <a:pPr marL="0" indent="0" algn="ctr">
              <a:buNone/>
            </a:pPr>
            <a:endParaRPr lang="en-US"/>
          </a:p>
          <a:p>
            <a:pPr marL="0" indent="0" algn="ctr">
              <a:buNone/>
            </a:pPr>
            <a:r>
              <a:rPr lang="en-US"/>
              <a:t>All PSUs are required to submit data for both forms.</a:t>
            </a:r>
          </a:p>
          <a:p>
            <a:pPr marL="0" indent="0" algn="ctr">
              <a:buNone/>
            </a:pPr>
            <a:endParaRPr lang="en-US">
              <a:hlinkClick r:id="rId2"/>
            </a:endParaRPr>
          </a:p>
          <a:p>
            <a:pPr marL="0" indent="0" algn="ctr">
              <a:buNone/>
            </a:pPr>
            <a:r>
              <a:rPr lang="en-US">
                <a:hlinkClick r:id="rId2"/>
              </a:rPr>
              <a:t>LEA Form</a:t>
            </a:r>
            <a:endParaRPr lang="en-US"/>
          </a:p>
          <a:p>
            <a:pPr marL="0" indent="0" algn="ctr">
              <a:buNone/>
            </a:pPr>
            <a:r>
              <a:rPr lang="en-US">
                <a:hlinkClick r:id="rId3"/>
              </a:rPr>
              <a:t>School Form</a:t>
            </a:r>
            <a:endParaRPr lang="en-US"/>
          </a:p>
          <a:p>
            <a:pPr marL="0" indent="0" algn="ctr">
              <a:buNone/>
            </a:pPr>
            <a:r>
              <a:rPr lang="en-US" sz="2000">
                <a:solidFill>
                  <a:srgbClr val="FF0000"/>
                </a:solidFill>
              </a:rPr>
              <a:t>Located on the CRDC Communities, within the tool and on NCDPI Website</a:t>
            </a:r>
          </a:p>
        </p:txBody>
      </p:sp>
      <p:sp>
        <p:nvSpPr>
          <p:cNvPr id="4" name="Slide Number Placeholder 3">
            <a:extLst>
              <a:ext uri="{FF2B5EF4-FFF2-40B4-BE49-F238E27FC236}">
                <a16:creationId xmlns:a16="http://schemas.microsoft.com/office/drawing/2014/main" id="{4492AF32-7EA2-4693-9085-FF0A7A679601}"/>
              </a:ext>
            </a:extLst>
          </p:cNvPr>
          <p:cNvSpPr>
            <a:spLocks noGrp="1"/>
          </p:cNvSpPr>
          <p:nvPr>
            <p:ph type="sldNum" sz="quarter" idx="12"/>
          </p:nvPr>
        </p:nvSpPr>
        <p:spPr/>
        <p:txBody>
          <a:bodyPr/>
          <a:lstStyle/>
          <a:p>
            <a:fld id="{4944B7B2-FFA2-5148-A472-BF046BD89520}" type="slidenum">
              <a:rPr lang="en-US" smtClean="0"/>
              <a:pPr/>
              <a:t>21</a:t>
            </a:fld>
            <a:endParaRPr lang="en-US"/>
          </a:p>
        </p:txBody>
      </p:sp>
      <p:sp>
        <p:nvSpPr>
          <p:cNvPr id="6" name="Slide Number Placeholder 4">
            <a:extLst>
              <a:ext uri="{FF2B5EF4-FFF2-40B4-BE49-F238E27FC236}">
                <a16:creationId xmlns:a16="http://schemas.microsoft.com/office/drawing/2014/main" id="{278823A8-FF4F-4C79-9B60-8A37C13D9958}"/>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spTree>
    <p:extLst>
      <p:ext uri="{BB962C8B-B14F-4D97-AF65-F5344CB8AC3E}">
        <p14:creationId xmlns:p14="http://schemas.microsoft.com/office/powerpoint/2010/main" val="735869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F610B2-F0FB-4088-A411-799EBDB0DD92}"/>
              </a:ext>
            </a:extLst>
          </p:cNvPr>
          <p:cNvSpPr>
            <a:spLocks noGrp="1"/>
          </p:cNvSpPr>
          <p:nvPr>
            <p:ph type="sldNum" sz="quarter" idx="12"/>
          </p:nvPr>
        </p:nvSpPr>
        <p:spPr/>
        <p:txBody>
          <a:bodyPr/>
          <a:lstStyle/>
          <a:p>
            <a:fld id="{4944B7B2-FFA2-5148-A472-BF046BD89520}" type="slidenum">
              <a:rPr lang="en-US" smtClean="0"/>
              <a:pPr/>
              <a:t>22</a:t>
            </a:fld>
            <a:endParaRPr lang="en-US"/>
          </a:p>
        </p:txBody>
      </p:sp>
      <p:pic>
        <p:nvPicPr>
          <p:cNvPr id="7" name="Picture 6">
            <a:extLst>
              <a:ext uri="{FF2B5EF4-FFF2-40B4-BE49-F238E27FC236}">
                <a16:creationId xmlns:a16="http://schemas.microsoft.com/office/drawing/2014/main" id="{6D6EB9A9-2088-4E84-9D79-2EF380851635}"/>
              </a:ext>
            </a:extLst>
          </p:cNvPr>
          <p:cNvPicPr>
            <a:picLocks noChangeAspect="1"/>
          </p:cNvPicPr>
          <p:nvPr/>
        </p:nvPicPr>
        <p:blipFill>
          <a:blip r:embed="rId2"/>
          <a:stretch>
            <a:fillRect/>
          </a:stretch>
        </p:blipFill>
        <p:spPr>
          <a:xfrm>
            <a:off x="1956638" y="911612"/>
            <a:ext cx="5230723" cy="5034775"/>
          </a:xfrm>
          <a:prstGeom prst="rect">
            <a:avLst/>
          </a:prstGeom>
        </p:spPr>
      </p:pic>
      <p:sp>
        <p:nvSpPr>
          <p:cNvPr id="8" name="Title 1">
            <a:extLst>
              <a:ext uri="{FF2B5EF4-FFF2-40B4-BE49-F238E27FC236}">
                <a16:creationId xmlns:a16="http://schemas.microsoft.com/office/drawing/2014/main" id="{A6A2FFA9-5AB6-44CE-B6A0-B042B51BBE58}"/>
              </a:ext>
            </a:extLst>
          </p:cNvPr>
          <p:cNvSpPr>
            <a:spLocks noGrp="1"/>
          </p:cNvSpPr>
          <p:nvPr>
            <p:ph type="title"/>
          </p:nvPr>
        </p:nvSpPr>
        <p:spPr>
          <a:xfrm>
            <a:off x="628650" y="365127"/>
            <a:ext cx="7886700" cy="546486"/>
          </a:xfrm>
        </p:spPr>
        <p:txBody>
          <a:bodyPr>
            <a:normAutofit fontScale="90000"/>
          </a:bodyPr>
          <a:lstStyle/>
          <a:p>
            <a:r>
              <a:rPr lang="en-US"/>
              <a:t>Home Page - Top</a:t>
            </a:r>
          </a:p>
        </p:txBody>
      </p:sp>
      <p:cxnSp>
        <p:nvCxnSpPr>
          <p:cNvPr id="10" name="Straight Arrow Connector 9">
            <a:extLst>
              <a:ext uri="{FF2B5EF4-FFF2-40B4-BE49-F238E27FC236}">
                <a16:creationId xmlns:a16="http://schemas.microsoft.com/office/drawing/2014/main" id="{638E77A1-7FDE-4AAC-80E3-D6F99754A7B2}"/>
              </a:ext>
            </a:extLst>
          </p:cNvPr>
          <p:cNvCxnSpPr>
            <a:cxnSpLocks/>
          </p:cNvCxnSpPr>
          <p:nvPr/>
        </p:nvCxnSpPr>
        <p:spPr>
          <a:xfrm flipH="1">
            <a:off x="6858001" y="1905000"/>
            <a:ext cx="32936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842CF69-1A98-4D06-9723-62A91B065811}"/>
              </a:ext>
            </a:extLst>
          </p:cNvPr>
          <p:cNvSpPr txBox="1"/>
          <p:nvPr/>
        </p:nvSpPr>
        <p:spPr>
          <a:xfrm>
            <a:off x="7187361" y="1882082"/>
            <a:ext cx="1504949" cy="369332"/>
          </a:xfrm>
          <a:prstGeom prst="rect">
            <a:avLst/>
          </a:prstGeom>
          <a:noFill/>
          <a:ln>
            <a:solidFill>
              <a:srgbClr val="FF0000"/>
            </a:solidFill>
          </a:ln>
        </p:spPr>
        <p:txBody>
          <a:bodyPr wrap="square" rtlCol="0">
            <a:spAutoFit/>
          </a:bodyPr>
          <a:lstStyle/>
          <a:p>
            <a:r>
              <a:rPr lang="en-US"/>
              <a:t>Help Desk</a:t>
            </a:r>
          </a:p>
        </p:txBody>
      </p:sp>
      <p:cxnSp>
        <p:nvCxnSpPr>
          <p:cNvPr id="12" name="Straight Arrow Connector 11">
            <a:extLst>
              <a:ext uri="{FF2B5EF4-FFF2-40B4-BE49-F238E27FC236}">
                <a16:creationId xmlns:a16="http://schemas.microsoft.com/office/drawing/2014/main" id="{36FACF7F-0EC9-4106-BC50-B77A2A0AEE49}"/>
              </a:ext>
            </a:extLst>
          </p:cNvPr>
          <p:cNvCxnSpPr>
            <a:cxnSpLocks/>
          </p:cNvCxnSpPr>
          <p:nvPr/>
        </p:nvCxnSpPr>
        <p:spPr>
          <a:xfrm flipH="1">
            <a:off x="6858001" y="3276600"/>
            <a:ext cx="45719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825685E-F758-4974-ABD0-FA6F22D58B29}"/>
              </a:ext>
            </a:extLst>
          </p:cNvPr>
          <p:cNvSpPr txBox="1"/>
          <p:nvPr/>
        </p:nvSpPr>
        <p:spPr>
          <a:xfrm>
            <a:off x="7315200" y="3258235"/>
            <a:ext cx="1634457" cy="646331"/>
          </a:xfrm>
          <a:prstGeom prst="rect">
            <a:avLst/>
          </a:prstGeom>
          <a:noFill/>
          <a:ln>
            <a:solidFill>
              <a:srgbClr val="FF0000"/>
            </a:solidFill>
          </a:ln>
        </p:spPr>
        <p:txBody>
          <a:bodyPr wrap="square" rtlCol="0">
            <a:spAutoFit/>
          </a:bodyPr>
          <a:lstStyle/>
          <a:p>
            <a:r>
              <a:rPr lang="en-US"/>
              <a:t>New User Video</a:t>
            </a:r>
          </a:p>
        </p:txBody>
      </p:sp>
      <p:cxnSp>
        <p:nvCxnSpPr>
          <p:cNvPr id="17" name="Straight Arrow Connector 16">
            <a:extLst>
              <a:ext uri="{FF2B5EF4-FFF2-40B4-BE49-F238E27FC236}">
                <a16:creationId xmlns:a16="http://schemas.microsoft.com/office/drawing/2014/main" id="{2E9ACD40-2B27-41E1-B408-1B28E1A8900D}"/>
              </a:ext>
            </a:extLst>
          </p:cNvPr>
          <p:cNvCxnSpPr>
            <a:cxnSpLocks/>
          </p:cNvCxnSpPr>
          <p:nvPr/>
        </p:nvCxnSpPr>
        <p:spPr>
          <a:xfrm>
            <a:off x="1649832" y="3276600"/>
            <a:ext cx="55996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A70E6CF-947C-421B-93D7-98847EB67AEB}"/>
              </a:ext>
            </a:extLst>
          </p:cNvPr>
          <p:cNvSpPr txBox="1"/>
          <p:nvPr/>
        </p:nvSpPr>
        <p:spPr>
          <a:xfrm>
            <a:off x="144883" y="3244283"/>
            <a:ext cx="1504949" cy="710964"/>
          </a:xfrm>
          <a:prstGeom prst="rect">
            <a:avLst/>
          </a:prstGeom>
          <a:noFill/>
          <a:ln>
            <a:solidFill>
              <a:srgbClr val="FF0000"/>
            </a:solidFill>
          </a:ln>
        </p:spPr>
        <p:txBody>
          <a:bodyPr wrap="square" rtlCol="0">
            <a:spAutoFit/>
          </a:bodyPr>
          <a:lstStyle/>
          <a:p>
            <a:r>
              <a:rPr lang="en-US"/>
              <a:t>Submission Tool Link</a:t>
            </a:r>
          </a:p>
        </p:txBody>
      </p:sp>
      <p:cxnSp>
        <p:nvCxnSpPr>
          <p:cNvPr id="21" name="Straight Arrow Connector 20">
            <a:extLst>
              <a:ext uri="{FF2B5EF4-FFF2-40B4-BE49-F238E27FC236}">
                <a16:creationId xmlns:a16="http://schemas.microsoft.com/office/drawing/2014/main" id="{B6E376A5-8385-4F5C-8098-D7F745111A9A}"/>
              </a:ext>
            </a:extLst>
          </p:cNvPr>
          <p:cNvCxnSpPr>
            <a:cxnSpLocks/>
            <a:stCxn id="22" idx="3"/>
          </p:cNvCxnSpPr>
          <p:nvPr/>
        </p:nvCxnSpPr>
        <p:spPr>
          <a:xfrm>
            <a:off x="1600200" y="1466166"/>
            <a:ext cx="4572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54B49A2-9192-4EB8-9023-671D26ABD110}"/>
              </a:ext>
            </a:extLst>
          </p:cNvPr>
          <p:cNvSpPr txBox="1"/>
          <p:nvPr/>
        </p:nvSpPr>
        <p:spPr>
          <a:xfrm>
            <a:off x="304800" y="1143000"/>
            <a:ext cx="1295400" cy="646331"/>
          </a:xfrm>
          <a:prstGeom prst="rect">
            <a:avLst/>
          </a:prstGeom>
          <a:noFill/>
          <a:ln>
            <a:solidFill>
              <a:srgbClr val="FF0000"/>
            </a:solidFill>
          </a:ln>
        </p:spPr>
        <p:txBody>
          <a:bodyPr wrap="square" rtlCol="0">
            <a:spAutoFit/>
          </a:bodyPr>
          <a:lstStyle/>
          <a:p>
            <a:r>
              <a:rPr lang="en-US"/>
              <a:t>More Resources</a:t>
            </a:r>
          </a:p>
        </p:txBody>
      </p:sp>
      <p:cxnSp>
        <p:nvCxnSpPr>
          <p:cNvPr id="31" name="Straight Arrow Connector 30">
            <a:extLst>
              <a:ext uri="{FF2B5EF4-FFF2-40B4-BE49-F238E27FC236}">
                <a16:creationId xmlns:a16="http://schemas.microsoft.com/office/drawing/2014/main" id="{1870BBF0-0BED-4C49-9309-EC8E100F7E34}"/>
              </a:ext>
            </a:extLst>
          </p:cNvPr>
          <p:cNvCxnSpPr>
            <a:cxnSpLocks/>
          </p:cNvCxnSpPr>
          <p:nvPr/>
        </p:nvCxnSpPr>
        <p:spPr>
          <a:xfrm>
            <a:off x="1657349" y="5061517"/>
            <a:ext cx="55996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516A9D5-7D28-40E7-9CF8-3D60171CFAAA}"/>
              </a:ext>
            </a:extLst>
          </p:cNvPr>
          <p:cNvSpPr txBox="1"/>
          <p:nvPr/>
        </p:nvSpPr>
        <p:spPr>
          <a:xfrm>
            <a:off x="152400" y="5029200"/>
            <a:ext cx="1504949" cy="646331"/>
          </a:xfrm>
          <a:prstGeom prst="rect">
            <a:avLst/>
          </a:prstGeom>
          <a:noFill/>
          <a:ln>
            <a:solidFill>
              <a:srgbClr val="FF0000"/>
            </a:solidFill>
          </a:ln>
        </p:spPr>
        <p:txBody>
          <a:bodyPr wrap="square" rtlCol="0">
            <a:spAutoFit/>
          </a:bodyPr>
          <a:lstStyle/>
          <a:p>
            <a:r>
              <a:rPr lang="en-US"/>
              <a:t>Important Messages</a:t>
            </a:r>
          </a:p>
        </p:txBody>
      </p:sp>
      <p:sp>
        <p:nvSpPr>
          <p:cNvPr id="33" name="Slide Number Placeholder 4">
            <a:extLst>
              <a:ext uri="{FF2B5EF4-FFF2-40B4-BE49-F238E27FC236}">
                <a16:creationId xmlns:a16="http://schemas.microsoft.com/office/drawing/2014/main" id="{0612383D-C0A7-4B9F-912A-65538EAA40C2}"/>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spTree>
    <p:extLst>
      <p:ext uri="{BB962C8B-B14F-4D97-AF65-F5344CB8AC3E}">
        <p14:creationId xmlns:p14="http://schemas.microsoft.com/office/powerpoint/2010/main" val="1262735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F610B2-F0FB-4088-A411-799EBDB0DD92}"/>
              </a:ext>
            </a:extLst>
          </p:cNvPr>
          <p:cNvSpPr>
            <a:spLocks noGrp="1"/>
          </p:cNvSpPr>
          <p:nvPr>
            <p:ph type="sldNum" sz="quarter" idx="12"/>
          </p:nvPr>
        </p:nvSpPr>
        <p:spPr/>
        <p:txBody>
          <a:bodyPr/>
          <a:lstStyle/>
          <a:p>
            <a:fld id="{4944B7B2-FFA2-5148-A472-BF046BD89520}" type="slidenum">
              <a:rPr lang="en-US" smtClean="0"/>
              <a:pPr/>
              <a:t>23</a:t>
            </a:fld>
            <a:endParaRPr lang="en-US"/>
          </a:p>
        </p:txBody>
      </p:sp>
      <p:sp>
        <p:nvSpPr>
          <p:cNvPr id="8" name="Title 1">
            <a:extLst>
              <a:ext uri="{FF2B5EF4-FFF2-40B4-BE49-F238E27FC236}">
                <a16:creationId xmlns:a16="http://schemas.microsoft.com/office/drawing/2014/main" id="{A6A2FFA9-5AB6-44CE-B6A0-B042B51BBE58}"/>
              </a:ext>
            </a:extLst>
          </p:cNvPr>
          <p:cNvSpPr>
            <a:spLocks noGrp="1"/>
          </p:cNvSpPr>
          <p:nvPr>
            <p:ph type="title"/>
          </p:nvPr>
        </p:nvSpPr>
        <p:spPr>
          <a:xfrm>
            <a:off x="628650" y="365127"/>
            <a:ext cx="7886700" cy="546486"/>
          </a:xfrm>
        </p:spPr>
        <p:txBody>
          <a:bodyPr>
            <a:normAutofit fontScale="90000"/>
          </a:bodyPr>
          <a:lstStyle/>
          <a:p>
            <a:r>
              <a:rPr lang="en-US"/>
              <a:t>Home Page - Bottom</a:t>
            </a:r>
          </a:p>
        </p:txBody>
      </p:sp>
      <p:cxnSp>
        <p:nvCxnSpPr>
          <p:cNvPr id="10" name="Straight Arrow Connector 9">
            <a:extLst>
              <a:ext uri="{FF2B5EF4-FFF2-40B4-BE49-F238E27FC236}">
                <a16:creationId xmlns:a16="http://schemas.microsoft.com/office/drawing/2014/main" id="{638E77A1-7FDE-4AAC-80E3-D6F99754A7B2}"/>
              </a:ext>
            </a:extLst>
          </p:cNvPr>
          <p:cNvCxnSpPr>
            <a:cxnSpLocks/>
          </p:cNvCxnSpPr>
          <p:nvPr/>
        </p:nvCxnSpPr>
        <p:spPr>
          <a:xfrm flipH="1">
            <a:off x="6858001" y="1905000"/>
            <a:ext cx="32936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54B49A2-9192-4EB8-9023-671D26ABD110}"/>
              </a:ext>
            </a:extLst>
          </p:cNvPr>
          <p:cNvSpPr txBox="1"/>
          <p:nvPr/>
        </p:nvSpPr>
        <p:spPr>
          <a:xfrm>
            <a:off x="304800" y="2140803"/>
            <a:ext cx="1295400" cy="830997"/>
          </a:xfrm>
          <a:prstGeom prst="rect">
            <a:avLst/>
          </a:prstGeom>
          <a:noFill/>
          <a:ln>
            <a:solidFill>
              <a:srgbClr val="FF0000"/>
            </a:solidFill>
          </a:ln>
        </p:spPr>
        <p:txBody>
          <a:bodyPr wrap="square" rtlCol="0">
            <a:spAutoFit/>
          </a:bodyPr>
          <a:lstStyle/>
          <a:p>
            <a:r>
              <a:rPr lang="en-US" sz="1600"/>
              <a:t>Hover for More Resources</a:t>
            </a:r>
          </a:p>
        </p:txBody>
      </p:sp>
      <p:sp>
        <p:nvSpPr>
          <p:cNvPr id="32" name="TextBox 31">
            <a:extLst>
              <a:ext uri="{FF2B5EF4-FFF2-40B4-BE49-F238E27FC236}">
                <a16:creationId xmlns:a16="http://schemas.microsoft.com/office/drawing/2014/main" id="{8516A9D5-7D28-40E7-9CF8-3D60171CFAAA}"/>
              </a:ext>
            </a:extLst>
          </p:cNvPr>
          <p:cNvSpPr txBox="1"/>
          <p:nvPr/>
        </p:nvSpPr>
        <p:spPr>
          <a:xfrm>
            <a:off x="152400" y="4852379"/>
            <a:ext cx="1676400" cy="1323439"/>
          </a:xfrm>
          <a:prstGeom prst="rect">
            <a:avLst/>
          </a:prstGeom>
          <a:noFill/>
          <a:ln>
            <a:solidFill>
              <a:srgbClr val="FF0000"/>
            </a:solidFill>
          </a:ln>
        </p:spPr>
        <p:txBody>
          <a:bodyPr wrap="square" rtlCol="0">
            <a:spAutoFit/>
          </a:bodyPr>
          <a:lstStyle/>
          <a:p>
            <a:r>
              <a:rPr lang="en-US" sz="1600"/>
              <a:t>Published CRDCs, </a:t>
            </a:r>
          </a:p>
          <a:p>
            <a:r>
              <a:rPr lang="en-US" sz="1600"/>
              <a:t>OCR Administration Links </a:t>
            </a:r>
          </a:p>
        </p:txBody>
      </p:sp>
      <p:pic>
        <p:nvPicPr>
          <p:cNvPr id="3" name="Picture 2">
            <a:extLst>
              <a:ext uri="{FF2B5EF4-FFF2-40B4-BE49-F238E27FC236}">
                <a16:creationId xmlns:a16="http://schemas.microsoft.com/office/drawing/2014/main" id="{CF600826-6C0E-4C40-BBF6-69F6F1B7D21E}"/>
              </a:ext>
            </a:extLst>
          </p:cNvPr>
          <p:cNvPicPr>
            <a:picLocks noChangeAspect="1"/>
          </p:cNvPicPr>
          <p:nvPr/>
        </p:nvPicPr>
        <p:blipFill>
          <a:blip r:embed="rId2"/>
          <a:stretch>
            <a:fillRect/>
          </a:stretch>
        </p:blipFill>
        <p:spPr>
          <a:xfrm>
            <a:off x="1926702" y="914400"/>
            <a:ext cx="5290596" cy="5437557"/>
          </a:xfrm>
          <a:prstGeom prst="rect">
            <a:avLst/>
          </a:prstGeom>
        </p:spPr>
      </p:pic>
      <p:cxnSp>
        <p:nvCxnSpPr>
          <p:cNvPr id="21" name="Straight Arrow Connector 20">
            <a:extLst>
              <a:ext uri="{FF2B5EF4-FFF2-40B4-BE49-F238E27FC236}">
                <a16:creationId xmlns:a16="http://schemas.microsoft.com/office/drawing/2014/main" id="{B6E376A5-8385-4F5C-8098-D7F745111A9A}"/>
              </a:ext>
            </a:extLst>
          </p:cNvPr>
          <p:cNvCxnSpPr>
            <a:cxnSpLocks/>
            <a:stCxn id="22" idx="3"/>
          </p:cNvCxnSpPr>
          <p:nvPr/>
        </p:nvCxnSpPr>
        <p:spPr>
          <a:xfrm>
            <a:off x="1600200" y="2556302"/>
            <a:ext cx="5334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870BBF0-0BED-4C49-9309-EC8E100F7E34}"/>
              </a:ext>
            </a:extLst>
          </p:cNvPr>
          <p:cNvCxnSpPr>
            <a:cxnSpLocks/>
          </p:cNvCxnSpPr>
          <p:nvPr/>
        </p:nvCxnSpPr>
        <p:spPr>
          <a:xfrm>
            <a:off x="1828800" y="4884696"/>
            <a:ext cx="38851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825685E-F758-4974-ABD0-FA6F22D58B29}"/>
              </a:ext>
            </a:extLst>
          </p:cNvPr>
          <p:cNvSpPr txBox="1"/>
          <p:nvPr/>
        </p:nvSpPr>
        <p:spPr>
          <a:xfrm>
            <a:off x="7315200" y="3886200"/>
            <a:ext cx="1634457" cy="1569660"/>
          </a:xfrm>
          <a:prstGeom prst="rect">
            <a:avLst/>
          </a:prstGeom>
          <a:noFill/>
          <a:ln>
            <a:solidFill>
              <a:srgbClr val="FF0000"/>
            </a:solidFill>
          </a:ln>
        </p:spPr>
        <p:txBody>
          <a:bodyPr wrap="square" rtlCol="0">
            <a:spAutoFit/>
          </a:bodyPr>
          <a:lstStyle/>
          <a:p>
            <a:r>
              <a:rPr lang="en-US" sz="1600"/>
              <a:t>Workgroup to start new message threads</a:t>
            </a:r>
          </a:p>
          <a:p>
            <a:r>
              <a:rPr lang="en-US" sz="1600"/>
              <a:t>NOTE: uses a separate login</a:t>
            </a:r>
          </a:p>
        </p:txBody>
      </p:sp>
      <p:cxnSp>
        <p:nvCxnSpPr>
          <p:cNvPr id="12" name="Straight Arrow Connector 11">
            <a:extLst>
              <a:ext uri="{FF2B5EF4-FFF2-40B4-BE49-F238E27FC236}">
                <a16:creationId xmlns:a16="http://schemas.microsoft.com/office/drawing/2014/main" id="{36FACF7F-0EC9-4106-BC50-B77A2A0AEE49}"/>
              </a:ext>
            </a:extLst>
          </p:cNvPr>
          <p:cNvCxnSpPr>
            <a:cxnSpLocks/>
          </p:cNvCxnSpPr>
          <p:nvPr/>
        </p:nvCxnSpPr>
        <p:spPr>
          <a:xfrm flipH="1">
            <a:off x="6858001" y="5224386"/>
            <a:ext cx="45719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3EB63B0-A934-4AC2-AB82-1CF3F0A661C6}"/>
              </a:ext>
            </a:extLst>
          </p:cNvPr>
          <p:cNvSpPr txBox="1"/>
          <p:nvPr/>
        </p:nvSpPr>
        <p:spPr>
          <a:xfrm>
            <a:off x="7315200" y="5587425"/>
            <a:ext cx="1634457" cy="584775"/>
          </a:xfrm>
          <a:prstGeom prst="rect">
            <a:avLst/>
          </a:prstGeom>
          <a:noFill/>
          <a:ln>
            <a:solidFill>
              <a:srgbClr val="FF0000"/>
            </a:solidFill>
          </a:ln>
        </p:spPr>
        <p:txBody>
          <a:bodyPr wrap="square" rtlCol="0">
            <a:spAutoFit/>
          </a:bodyPr>
          <a:lstStyle/>
          <a:p>
            <a:r>
              <a:rPr lang="en-US" sz="1600"/>
              <a:t>More New User Resources</a:t>
            </a:r>
          </a:p>
        </p:txBody>
      </p:sp>
      <p:cxnSp>
        <p:nvCxnSpPr>
          <p:cNvPr id="23" name="Straight Arrow Connector 22">
            <a:extLst>
              <a:ext uri="{FF2B5EF4-FFF2-40B4-BE49-F238E27FC236}">
                <a16:creationId xmlns:a16="http://schemas.microsoft.com/office/drawing/2014/main" id="{2FD1C56E-A184-4A08-97D8-A8FD6F5F71A2}"/>
              </a:ext>
            </a:extLst>
          </p:cNvPr>
          <p:cNvCxnSpPr>
            <a:cxnSpLocks/>
          </p:cNvCxnSpPr>
          <p:nvPr/>
        </p:nvCxnSpPr>
        <p:spPr>
          <a:xfrm flipH="1" flipV="1">
            <a:off x="4953000" y="6145246"/>
            <a:ext cx="2362202"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Slide Number Placeholder 4">
            <a:extLst>
              <a:ext uri="{FF2B5EF4-FFF2-40B4-BE49-F238E27FC236}">
                <a16:creationId xmlns:a16="http://schemas.microsoft.com/office/drawing/2014/main" id="{16103BE5-3F1C-4866-9700-6801D8BA8D37}"/>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spTree>
    <p:extLst>
      <p:ext uri="{BB962C8B-B14F-4D97-AF65-F5344CB8AC3E}">
        <p14:creationId xmlns:p14="http://schemas.microsoft.com/office/powerpoint/2010/main" val="2540519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F610B2-F0FB-4088-A411-799EBDB0DD92}"/>
              </a:ext>
            </a:extLst>
          </p:cNvPr>
          <p:cNvSpPr>
            <a:spLocks noGrp="1"/>
          </p:cNvSpPr>
          <p:nvPr>
            <p:ph type="sldNum" sz="quarter" idx="12"/>
          </p:nvPr>
        </p:nvSpPr>
        <p:spPr/>
        <p:txBody>
          <a:bodyPr/>
          <a:lstStyle/>
          <a:p>
            <a:fld id="{4944B7B2-FFA2-5148-A472-BF046BD89520}" type="slidenum">
              <a:rPr lang="en-US" smtClean="0"/>
              <a:pPr/>
              <a:t>24</a:t>
            </a:fld>
            <a:endParaRPr lang="en-US"/>
          </a:p>
        </p:txBody>
      </p:sp>
      <p:sp>
        <p:nvSpPr>
          <p:cNvPr id="8" name="Title 1">
            <a:extLst>
              <a:ext uri="{FF2B5EF4-FFF2-40B4-BE49-F238E27FC236}">
                <a16:creationId xmlns:a16="http://schemas.microsoft.com/office/drawing/2014/main" id="{A6A2FFA9-5AB6-44CE-B6A0-B042B51BBE58}"/>
              </a:ext>
            </a:extLst>
          </p:cNvPr>
          <p:cNvSpPr>
            <a:spLocks noGrp="1"/>
          </p:cNvSpPr>
          <p:nvPr>
            <p:ph type="title"/>
          </p:nvPr>
        </p:nvSpPr>
        <p:spPr>
          <a:xfrm>
            <a:off x="628650" y="365127"/>
            <a:ext cx="7886700" cy="546486"/>
          </a:xfrm>
        </p:spPr>
        <p:txBody>
          <a:bodyPr>
            <a:normAutofit fontScale="90000"/>
          </a:bodyPr>
          <a:lstStyle/>
          <a:p>
            <a:r>
              <a:rPr lang="en-US"/>
              <a:t>Document Library </a:t>
            </a:r>
          </a:p>
        </p:txBody>
      </p:sp>
      <p:cxnSp>
        <p:nvCxnSpPr>
          <p:cNvPr id="10" name="Straight Arrow Connector 9">
            <a:extLst>
              <a:ext uri="{FF2B5EF4-FFF2-40B4-BE49-F238E27FC236}">
                <a16:creationId xmlns:a16="http://schemas.microsoft.com/office/drawing/2014/main" id="{638E77A1-7FDE-4AAC-80E3-D6F99754A7B2}"/>
              </a:ext>
            </a:extLst>
          </p:cNvPr>
          <p:cNvCxnSpPr>
            <a:cxnSpLocks/>
          </p:cNvCxnSpPr>
          <p:nvPr/>
        </p:nvCxnSpPr>
        <p:spPr>
          <a:xfrm flipH="1">
            <a:off x="6858001" y="1905000"/>
            <a:ext cx="32936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54B49A2-9192-4EB8-9023-671D26ABD110}"/>
              </a:ext>
            </a:extLst>
          </p:cNvPr>
          <p:cNvSpPr txBox="1"/>
          <p:nvPr/>
        </p:nvSpPr>
        <p:spPr>
          <a:xfrm>
            <a:off x="304800" y="1143000"/>
            <a:ext cx="1295400" cy="1077218"/>
          </a:xfrm>
          <a:prstGeom prst="rect">
            <a:avLst/>
          </a:prstGeom>
          <a:noFill/>
          <a:ln>
            <a:solidFill>
              <a:srgbClr val="FF0000"/>
            </a:solidFill>
          </a:ln>
        </p:spPr>
        <p:txBody>
          <a:bodyPr wrap="square" rtlCol="0">
            <a:spAutoFit/>
          </a:bodyPr>
          <a:lstStyle/>
          <a:p>
            <a:r>
              <a:rPr lang="en-US" sz="1600"/>
              <a:t>Click Resources at the top of the page</a:t>
            </a:r>
          </a:p>
        </p:txBody>
      </p:sp>
      <p:pic>
        <p:nvPicPr>
          <p:cNvPr id="6" name="Picture 5">
            <a:extLst>
              <a:ext uri="{FF2B5EF4-FFF2-40B4-BE49-F238E27FC236}">
                <a16:creationId xmlns:a16="http://schemas.microsoft.com/office/drawing/2014/main" id="{EE5DBF2A-9938-44F9-BF00-B81F81828D10}"/>
              </a:ext>
            </a:extLst>
          </p:cNvPr>
          <p:cNvPicPr>
            <a:picLocks noChangeAspect="1"/>
          </p:cNvPicPr>
          <p:nvPr/>
        </p:nvPicPr>
        <p:blipFill>
          <a:blip r:embed="rId2"/>
          <a:stretch>
            <a:fillRect/>
          </a:stretch>
        </p:blipFill>
        <p:spPr>
          <a:xfrm>
            <a:off x="1948474" y="1050335"/>
            <a:ext cx="5247052" cy="5198065"/>
          </a:xfrm>
          <a:prstGeom prst="rect">
            <a:avLst/>
          </a:prstGeom>
        </p:spPr>
      </p:pic>
      <p:cxnSp>
        <p:nvCxnSpPr>
          <p:cNvPr id="21" name="Straight Arrow Connector 20">
            <a:extLst>
              <a:ext uri="{FF2B5EF4-FFF2-40B4-BE49-F238E27FC236}">
                <a16:creationId xmlns:a16="http://schemas.microsoft.com/office/drawing/2014/main" id="{B6E376A5-8385-4F5C-8098-D7F745111A9A}"/>
              </a:ext>
            </a:extLst>
          </p:cNvPr>
          <p:cNvCxnSpPr>
            <a:cxnSpLocks/>
          </p:cNvCxnSpPr>
          <p:nvPr/>
        </p:nvCxnSpPr>
        <p:spPr>
          <a:xfrm>
            <a:off x="1600200" y="1153418"/>
            <a:ext cx="14478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516A9D5-7D28-40E7-9CF8-3D60171CFAAA}"/>
              </a:ext>
            </a:extLst>
          </p:cNvPr>
          <p:cNvSpPr txBox="1"/>
          <p:nvPr/>
        </p:nvSpPr>
        <p:spPr>
          <a:xfrm>
            <a:off x="152400" y="3962400"/>
            <a:ext cx="1676400" cy="1569660"/>
          </a:xfrm>
          <a:prstGeom prst="rect">
            <a:avLst/>
          </a:prstGeom>
          <a:noFill/>
          <a:ln>
            <a:solidFill>
              <a:srgbClr val="FF0000"/>
            </a:solidFill>
          </a:ln>
        </p:spPr>
        <p:txBody>
          <a:bodyPr wrap="square" rtlCol="0">
            <a:spAutoFit/>
          </a:bodyPr>
          <a:lstStyle/>
          <a:p>
            <a:r>
              <a:rPr lang="en-US" sz="1600"/>
              <a:t>Use </a:t>
            </a:r>
            <a:r>
              <a:rPr lang="en-US" sz="1600" b="1"/>
              <a:t>KEYWORD SEARCH </a:t>
            </a:r>
          </a:p>
          <a:p>
            <a:r>
              <a:rPr lang="en-US" sz="1600"/>
              <a:t>‘User Guide’ ‘Navigation’</a:t>
            </a:r>
          </a:p>
          <a:p>
            <a:r>
              <a:rPr lang="en-US" sz="1600"/>
              <a:t>‘Permissions’</a:t>
            </a:r>
          </a:p>
          <a:p>
            <a:r>
              <a:rPr lang="en-US" sz="1600"/>
              <a:t>‘ARRS’</a:t>
            </a:r>
          </a:p>
        </p:txBody>
      </p:sp>
      <p:cxnSp>
        <p:nvCxnSpPr>
          <p:cNvPr id="31" name="Straight Arrow Connector 30">
            <a:extLst>
              <a:ext uri="{FF2B5EF4-FFF2-40B4-BE49-F238E27FC236}">
                <a16:creationId xmlns:a16="http://schemas.microsoft.com/office/drawing/2014/main" id="{1870BBF0-0BED-4C49-9309-EC8E100F7E34}"/>
              </a:ext>
            </a:extLst>
          </p:cNvPr>
          <p:cNvCxnSpPr>
            <a:cxnSpLocks/>
          </p:cNvCxnSpPr>
          <p:nvPr/>
        </p:nvCxnSpPr>
        <p:spPr>
          <a:xfrm>
            <a:off x="1828800" y="3994717"/>
            <a:ext cx="38851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Slide Number Placeholder 4">
            <a:extLst>
              <a:ext uri="{FF2B5EF4-FFF2-40B4-BE49-F238E27FC236}">
                <a16:creationId xmlns:a16="http://schemas.microsoft.com/office/drawing/2014/main" id="{B7FAB538-F7CA-42D6-9149-FFFE31FDC594}"/>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spTree>
    <p:extLst>
      <p:ext uri="{BB962C8B-B14F-4D97-AF65-F5344CB8AC3E}">
        <p14:creationId xmlns:p14="http://schemas.microsoft.com/office/powerpoint/2010/main" val="3948790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Recommended Documents</a:t>
            </a:r>
          </a:p>
        </p:txBody>
      </p:sp>
      <p:sp>
        <p:nvSpPr>
          <p:cNvPr id="3" name="Content Placeholder 2"/>
          <p:cNvSpPr>
            <a:spLocks noGrp="1"/>
          </p:cNvSpPr>
          <p:nvPr>
            <p:ph type="body" sz="quarter" idx="11"/>
          </p:nvPr>
        </p:nvSpPr>
        <p:spPr/>
        <p:txBody>
          <a:bodyPr>
            <a:normAutofit fontScale="70000" lnSpcReduction="20000"/>
          </a:bodyPr>
          <a:lstStyle/>
          <a:p>
            <a:r>
              <a:rPr lang="en-US" sz="2800"/>
              <a:t>Submission System User Guide</a:t>
            </a:r>
          </a:p>
          <a:p>
            <a:endParaRPr lang="en-US" sz="2800"/>
          </a:p>
          <a:p>
            <a:r>
              <a:rPr lang="en-US"/>
              <a:t>Submission Errors and Warnings</a:t>
            </a:r>
          </a:p>
          <a:p>
            <a:endParaRPr lang="en-US"/>
          </a:p>
          <a:p>
            <a:r>
              <a:rPr lang="en-US"/>
              <a:t>CRDC Business Rules Single Inventory (BRSI) 2020-21</a:t>
            </a:r>
          </a:p>
          <a:p>
            <a:endParaRPr lang="en-US"/>
          </a:p>
          <a:p>
            <a:r>
              <a:rPr lang="en-US" sz="2800"/>
              <a:t>Add New Users and Set Permissions</a:t>
            </a:r>
          </a:p>
          <a:p>
            <a:endParaRPr lang="en-US" sz="2800"/>
          </a:p>
          <a:p>
            <a:r>
              <a:rPr lang="en-US" sz="2800"/>
              <a:t>How to Create and Submit an Action Plan</a:t>
            </a:r>
          </a:p>
          <a:p>
            <a:endParaRPr lang="en-US"/>
          </a:p>
          <a:p>
            <a:r>
              <a:rPr lang="en-US" sz="2800"/>
              <a:t>Flat File Specifications</a:t>
            </a:r>
          </a:p>
          <a:p>
            <a:pPr lvl="1"/>
            <a:r>
              <a:rPr lang="en-US"/>
              <a:t>LEA Level Table Layouts</a:t>
            </a:r>
          </a:p>
          <a:p>
            <a:pPr lvl="1"/>
            <a:r>
              <a:rPr lang="en-US"/>
              <a:t>School Level Table Layouts</a:t>
            </a:r>
          </a:p>
          <a:p>
            <a:pPr marL="400050" lvl="1" indent="0">
              <a:buNone/>
            </a:pPr>
            <a:endParaRPr lang="en-US" sz="2600"/>
          </a:p>
          <a:p>
            <a:pPr marL="0" indent="0">
              <a:buNone/>
            </a:pPr>
            <a:endParaRPr lang="en-US"/>
          </a:p>
        </p:txBody>
      </p:sp>
      <p:sp>
        <p:nvSpPr>
          <p:cNvPr id="4" name="Slide Number Placeholder 3"/>
          <p:cNvSpPr>
            <a:spLocks noGrp="1"/>
          </p:cNvSpPr>
          <p:nvPr>
            <p:ph type="sldNum" sz="quarter" idx="12"/>
          </p:nvPr>
        </p:nvSpPr>
        <p:spPr/>
        <p:txBody>
          <a:bodyPr/>
          <a:lstStyle/>
          <a:p>
            <a:fld id="{43A11CF5-059E-4486-903A-AFB8D989E436}" type="slidenum">
              <a:rPr lang="en-US" smtClean="0"/>
              <a:t>25</a:t>
            </a:fld>
            <a:endParaRPr lang="en-US"/>
          </a:p>
        </p:txBody>
      </p:sp>
      <p:sp>
        <p:nvSpPr>
          <p:cNvPr id="8" name="Right Brace 7">
            <a:extLst>
              <a:ext uri="{FF2B5EF4-FFF2-40B4-BE49-F238E27FC236}">
                <a16:creationId xmlns:a16="http://schemas.microsoft.com/office/drawing/2014/main" id="{85645A2D-1800-4BCD-B870-9B164F2E58F9}"/>
              </a:ext>
            </a:extLst>
          </p:cNvPr>
          <p:cNvSpPr/>
          <p:nvPr/>
        </p:nvSpPr>
        <p:spPr>
          <a:xfrm>
            <a:off x="4648200" y="5206424"/>
            <a:ext cx="838200" cy="737175"/>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E39A7006-034C-4D9B-BB95-FC942446A9EA}"/>
              </a:ext>
            </a:extLst>
          </p:cNvPr>
          <p:cNvSpPr txBox="1"/>
          <p:nvPr/>
        </p:nvSpPr>
        <p:spPr>
          <a:xfrm>
            <a:off x="5486400" y="5282625"/>
            <a:ext cx="2201153" cy="584775"/>
          </a:xfrm>
          <a:prstGeom prst="rect">
            <a:avLst/>
          </a:prstGeom>
          <a:noFill/>
          <a:ln>
            <a:solidFill>
              <a:srgbClr val="FF0000"/>
            </a:solidFill>
          </a:ln>
        </p:spPr>
        <p:txBody>
          <a:bodyPr wrap="square" rtlCol="0">
            <a:spAutoFit/>
          </a:bodyPr>
          <a:lstStyle/>
          <a:p>
            <a:r>
              <a:rPr lang="en-US" sz="1600"/>
              <a:t>For PSUs that want to create files to upload</a:t>
            </a:r>
          </a:p>
        </p:txBody>
      </p:sp>
      <p:sp>
        <p:nvSpPr>
          <p:cNvPr id="10" name="Slide Number Placeholder 4">
            <a:extLst>
              <a:ext uri="{FF2B5EF4-FFF2-40B4-BE49-F238E27FC236}">
                <a16:creationId xmlns:a16="http://schemas.microsoft.com/office/drawing/2014/main" id="{94F27BDF-9D99-4905-BCD5-D63AAAA531EB}"/>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spTree>
    <p:extLst>
      <p:ext uri="{BB962C8B-B14F-4D97-AF65-F5344CB8AC3E}">
        <p14:creationId xmlns:p14="http://schemas.microsoft.com/office/powerpoint/2010/main" val="925504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Federal Submission Tool</a:t>
            </a:r>
          </a:p>
        </p:txBody>
      </p:sp>
      <p:sp>
        <p:nvSpPr>
          <p:cNvPr id="2" name="Text Placeholder 1">
            <a:extLst>
              <a:ext uri="{FF2B5EF4-FFF2-40B4-BE49-F238E27FC236}">
                <a16:creationId xmlns:a16="http://schemas.microsoft.com/office/drawing/2014/main" id="{2F25A093-608C-468C-8EF5-77C45CB31BC7}"/>
              </a:ext>
            </a:extLst>
          </p:cNvPr>
          <p:cNvSpPr>
            <a:spLocks noGrp="1"/>
          </p:cNvSpPr>
          <p:nvPr>
            <p:ph type="body" idx="1"/>
          </p:nvPr>
        </p:nvSpPr>
        <p:spPr/>
        <p:txBody>
          <a:bodyPr/>
          <a:lstStyle/>
          <a:p>
            <a:endParaRPr lang="en-US"/>
          </a:p>
        </p:txBody>
      </p:sp>
      <p:sp>
        <p:nvSpPr>
          <p:cNvPr id="7" name="Slide Number Placeholder 4">
            <a:extLst>
              <a:ext uri="{FF2B5EF4-FFF2-40B4-BE49-F238E27FC236}">
                <a16:creationId xmlns:a16="http://schemas.microsoft.com/office/drawing/2014/main" id="{C85CB039-1A9A-4A3A-8055-4AB6DD20FBAE}"/>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spTree>
    <p:extLst>
      <p:ext uri="{BB962C8B-B14F-4D97-AF65-F5344CB8AC3E}">
        <p14:creationId xmlns:p14="http://schemas.microsoft.com/office/powerpoint/2010/main" val="755184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12D0EB-FE39-4A0D-A80A-EA311747EE23}"/>
              </a:ext>
            </a:extLst>
          </p:cNvPr>
          <p:cNvPicPr>
            <a:picLocks noChangeAspect="1"/>
          </p:cNvPicPr>
          <p:nvPr/>
        </p:nvPicPr>
        <p:blipFill>
          <a:blip r:embed="rId2"/>
          <a:stretch>
            <a:fillRect/>
          </a:stretch>
        </p:blipFill>
        <p:spPr>
          <a:xfrm>
            <a:off x="1611008" y="1461355"/>
            <a:ext cx="5921983" cy="3935289"/>
          </a:xfrm>
          <a:prstGeom prst="rect">
            <a:avLst/>
          </a:prstGeom>
        </p:spPr>
      </p:pic>
      <p:sp>
        <p:nvSpPr>
          <p:cNvPr id="4" name="Slide Number Placeholder 3">
            <a:extLst>
              <a:ext uri="{FF2B5EF4-FFF2-40B4-BE49-F238E27FC236}">
                <a16:creationId xmlns:a16="http://schemas.microsoft.com/office/drawing/2014/main" id="{5BF610B2-F0FB-4088-A411-799EBDB0DD92}"/>
              </a:ext>
            </a:extLst>
          </p:cNvPr>
          <p:cNvSpPr>
            <a:spLocks noGrp="1"/>
          </p:cNvSpPr>
          <p:nvPr>
            <p:ph type="sldNum" sz="quarter" idx="12"/>
          </p:nvPr>
        </p:nvSpPr>
        <p:spPr/>
        <p:txBody>
          <a:bodyPr/>
          <a:lstStyle/>
          <a:p>
            <a:fld id="{4944B7B2-FFA2-5148-A472-BF046BD89520}" type="slidenum">
              <a:rPr lang="en-US" smtClean="0"/>
              <a:pPr/>
              <a:t>27</a:t>
            </a:fld>
            <a:endParaRPr lang="en-US"/>
          </a:p>
        </p:txBody>
      </p:sp>
      <p:sp>
        <p:nvSpPr>
          <p:cNvPr id="8" name="Title 1">
            <a:extLst>
              <a:ext uri="{FF2B5EF4-FFF2-40B4-BE49-F238E27FC236}">
                <a16:creationId xmlns:a16="http://schemas.microsoft.com/office/drawing/2014/main" id="{A6A2FFA9-5AB6-44CE-B6A0-B042B51BBE58}"/>
              </a:ext>
            </a:extLst>
          </p:cNvPr>
          <p:cNvSpPr>
            <a:spLocks noGrp="1"/>
          </p:cNvSpPr>
          <p:nvPr>
            <p:ph type="title"/>
          </p:nvPr>
        </p:nvSpPr>
        <p:spPr>
          <a:xfrm>
            <a:off x="628650" y="365127"/>
            <a:ext cx="7886700" cy="546486"/>
          </a:xfrm>
        </p:spPr>
        <p:txBody>
          <a:bodyPr>
            <a:normAutofit fontScale="90000"/>
          </a:bodyPr>
          <a:lstStyle/>
          <a:p>
            <a:r>
              <a:rPr lang="en-US"/>
              <a:t>Submission Login</a:t>
            </a:r>
          </a:p>
        </p:txBody>
      </p:sp>
      <p:cxnSp>
        <p:nvCxnSpPr>
          <p:cNvPr id="10" name="Straight Arrow Connector 9">
            <a:extLst>
              <a:ext uri="{FF2B5EF4-FFF2-40B4-BE49-F238E27FC236}">
                <a16:creationId xmlns:a16="http://schemas.microsoft.com/office/drawing/2014/main" id="{638E77A1-7FDE-4AAC-80E3-D6F99754A7B2}"/>
              </a:ext>
            </a:extLst>
          </p:cNvPr>
          <p:cNvCxnSpPr>
            <a:cxnSpLocks/>
            <a:stCxn id="11" idx="1"/>
          </p:cNvCxnSpPr>
          <p:nvPr/>
        </p:nvCxnSpPr>
        <p:spPr>
          <a:xfrm flipH="1">
            <a:off x="4495800" y="2151966"/>
            <a:ext cx="269156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825685E-F758-4974-ABD0-FA6F22D58B29}"/>
              </a:ext>
            </a:extLst>
          </p:cNvPr>
          <p:cNvSpPr txBox="1"/>
          <p:nvPr/>
        </p:nvSpPr>
        <p:spPr>
          <a:xfrm>
            <a:off x="381000" y="4495800"/>
            <a:ext cx="8311310" cy="1754326"/>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US"/>
              <a:t>If you did not receive an email from Partner Support, reset your password.</a:t>
            </a:r>
          </a:p>
          <a:p>
            <a:pPr marL="285750" indent="-285750">
              <a:buFont typeface="Arial" panose="020B0604020202020204" pitchFamily="34" charset="0"/>
              <a:buChar char="•"/>
            </a:pPr>
            <a:r>
              <a:rPr lang="en-US"/>
              <a:t>If your PSU changed emails, use your most recent email address, reset your password.</a:t>
            </a:r>
          </a:p>
          <a:p>
            <a:pPr marL="285750" indent="-285750">
              <a:buFont typeface="Arial" panose="020B0604020202020204" pitchFamily="34" charset="0"/>
              <a:buChar char="•"/>
            </a:pPr>
            <a:r>
              <a:rPr lang="en-US"/>
              <a:t>Even if you remember your password from a previous collection, reset your password.</a:t>
            </a:r>
          </a:p>
          <a:p>
            <a:pPr marL="285750" indent="-285750">
              <a:buFont typeface="Arial" panose="020B0604020202020204" pitchFamily="34" charset="0"/>
              <a:buChar char="•"/>
            </a:pPr>
            <a:r>
              <a:rPr lang="en-US"/>
              <a:t>If you still don’t have permissions, contact me.</a:t>
            </a:r>
          </a:p>
        </p:txBody>
      </p:sp>
      <p:cxnSp>
        <p:nvCxnSpPr>
          <p:cNvPr id="21" name="Straight Arrow Connector 20">
            <a:extLst>
              <a:ext uri="{FF2B5EF4-FFF2-40B4-BE49-F238E27FC236}">
                <a16:creationId xmlns:a16="http://schemas.microsoft.com/office/drawing/2014/main" id="{B6E376A5-8385-4F5C-8098-D7F745111A9A}"/>
              </a:ext>
            </a:extLst>
          </p:cNvPr>
          <p:cNvCxnSpPr>
            <a:cxnSpLocks/>
            <a:stCxn id="22" idx="3"/>
          </p:cNvCxnSpPr>
          <p:nvPr/>
        </p:nvCxnSpPr>
        <p:spPr>
          <a:xfrm flipV="1">
            <a:off x="1649832" y="2047964"/>
            <a:ext cx="483768"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54B49A2-9192-4EB8-9023-671D26ABD110}"/>
              </a:ext>
            </a:extLst>
          </p:cNvPr>
          <p:cNvSpPr txBox="1"/>
          <p:nvPr/>
        </p:nvSpPr>
        <p:spPr>
          <a:xfrm>
            <a:off x="304800" y="1447800"/>
            <a:ext cx="1345032" cy="1200329"/>
          </a:xfrm>
          <a:prstGeom prst="rect">
            <a:avLst/>
          </a:prstGeom>
          <a:noFill/>
          <a:ln>
            <a:solidFill>
              <a:srgbClr val="FF0000"/>
            </a:solidFill>
          </a:ln>
        </p:spPr>
        <p:txBody>
          <a:bodyPr wrap="square" rtlCol="0">
            <a:spAutoFit/>
          </a:bodyPr>
          <a:lstStyle/>
          <a:p>
            <a:r>
              <a:rPr lang="en-US" b="1"/>
              <a:t>Most Recent </a:t>
            </a:r>
            <a:r>
              <a:rPr lang="en-US"/>
              <a:t>email address</a:t>
            </a:r>
          </a:p>
        </p:txBody>
      </p:sp>
      <p:sp>
        <p:nvSpPr>
          <p:cNvPr id="11" name="TextBox 10">
            <a:extLst>
              <a:ext uri="{FF2B5EF4-FFF2-40B4-BE49-F238E27FC236}">
                <a16:creationId xmlns:a16="http://schemas.microsoft.com/office/drawing/2014/main" id="{B842CF69-1A98-4D06-9723-62A91B065811}"/>
              </a:ext>
            </a:extLst>
          </p:cNvPr>
          <p:cNvSpPr txBox="1"/>
          <p:nvPr/>
        </p:nvSpPr>
        <p:spPr>
          <a:xfrm>
            <a:off x="7187361" y="1828800"/>
            <a:ext cx="1504949" cy="646331"/>
          </a:xfrm>
          <a:prstGeom prst="rect">
            <a:avLst/>
          </a:prstGeom>
          <a:noFill/>
          <a:ln>
            <a:solidFill>
              <a:srgbClr val="FF0000"/>
            </a:solidFill>
          </a:ln>
        </p:spPr>
        <p:txBody>
          <a:bodyPr wrap="square" rtlCol="0">
            <a:spAutoFit/>
          </a:bodyPr>
          <a:lstStyle/>
          <a:p>
            <a:r>
              <a:rPr lang="en-US"/>
              <a:t>Password Reset Link</a:t>
            </a:r>
          </a:p>
        </p:txBody>
      </p:sp>
      <p:sp>
        <p:nvSpPr>
          <p:cNvPr id="25" name="Slide Number Placeholder 4">
            <a:extLst>
              <a:ext uri="{FF2B5EF4-FFF2-40B4-BE49-F238E27FC236}">
                <a16:creationId xmlns:a16="http://schemas.microsoft.com/office/drawing/2014/main" id="{78877949-3407-4384-8E1E-53E230BBC6F0}"/>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spTree>
    <p:extLst>
      <p:ext uri="{BB962C8B-B14F-4D97-AF65-F5344CB8AC3E}">
        <p14:creationId xmlns:p14="http://schemas.microsoft.com/office/powerpoint/2010/main" val="3807369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0498D7-C62B-4224-AF22-AF192905BD0C}"/>
              </a:ext>
            </a:extLst>
          </p:cNvPr>
          <p:cNvPicPr>
            <a:picLocks noChangeAspect="1"/>
          </p:cNvPicPr>
          <p:nvPr/>
        </p:nvPicPr>
        <p:blipFill>
          <a:blip r:embed="rId2"/>
          <a:stretch>
            <a:fillRect/>
          </a:stretch>
        </p:blipFill>
        <p:spPr>
          <a:xfrm>
            <a:off x="769107" y="747008"/>
            <a:ext cx="8055639" cy="5377684"/>
          </a:xfrm>
          <a:prstGeom prst="rect">
            <a:avLst/>
          </a:prstGeom>
        </p:spPr>
      </p:pic>
      <p:sp>
        <p:nvSpPr>
          <p:cNvPr id="4" name="Slide Number Placeholder 3">
            <a:extLst>
              <a:ext uri="{FF2B5EF4-FFF2-40B4-BE49-F238E27FC236}">
                <a16:creationId xmlns:a16="http://schemas.microsoft.com/office/drawing/2014/main" id="{5BF610B2-F0FB-4088-A411-799EBDB0DD92}"/>
              </a:ext>
            </a:extLst>
          </p:cNvPr>
          <p:cNvSpPr>
            <a:spLocks noGrp="1"/>
          </p:cNvSpPr>
          <p:nvPr>
            <p:ph type="sldNum" sz="quarter" idx="12"/>
          </p:nvPr>
        </p:nvSpPr>
        <p:spPr/>
        <p:txBody>
          <a:bodyPr/>
          <a:lstStyle/>
          <a:p>
            <a:fld id="{4944B7B2-FFA2-5148-A472-BF046BD89520}" type="slidenum">
              <a:rPr lang="en-US" smtClean="0"/>
              <a:pPr/>
              <a:t>28</a:t>
            </a:fld>
            <a:endParaRPr lang="en-US"/>
          </a:p>
        </p:txBody>
      </p:sp>
      <p:sp>
        <p:nvSpPr>
          <p:cNvPr id="8" name="Title 1">
            <a:extLst>
              <a:ext uri="{FF2B5EF4-FFF2-40B4-BE49-F238E27FC236}">
                <a16:creationId xmlns:a16="http://schemas.microsoft.com/office/drawing/2014/main" id="{A6A2FFA9-5AB6-44CE-B6A0-B042B51BBE58}"/>
              </a:ext>
            </a:extLst>
          </p:cNvPr>
          <p:cNvSpPr>
            <a:spLocks noGrp="1"/>
          </p:cNvSpPr>
          <p:nvPr>
            <p:ph type="title"/>
          </p:nvPr>
        </p:nvSpPr>
        <p:spPr>
          <a:xfrm>
            <a:off x="628650" y="304800"/>
            <a:ext cx="7886700" cy="546486"/>
          </a:xfrm>
        </p:spPr>
        <p:txBody>
          <a:bodyPr>
            <a:normAutofit fontScale="90000"/>
          </a:bodyPr>
          <a:lstStyle/>
          <a:p>
            <a:r>
              <a:rPr lang="en-US"/>
              <a:t>Submission Home Page</a:t>
            </a:r>
          </a:p>
        </p:txBody>
      </p:sp>
      <p:cxnSp>
        <p:nvCxnSpPr>
          <p:cNvPr id="10" name="Straight Arrow Connector 9">
            <a:extLst>
              <a:ext uri="{FF2B5EF4-FFF2-40B4-BE49-F238E27FC236}">
                <a16:creationId xmlns:a16="http://schemas.microsoft.com/office/drawing/2014/main" id="{638E77A1-7FDE-4AAC-80E3-D6F99754A7B2}"/>
              </a:ext>
            </a:extLst>
          </p:cNvPr>
          <p:cNvCxnSpPr>
            <a:cxnSpLocks/>
          </p:cNvCxnSpPr>
          <p:nvPr/>
        </p:nvCxnSpPr>
        <p:spPr>
          <a:xfrm flipH="1">
            <a:off x="5791201" y="2438400"/>
            <a:ext cx="68579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54B49A2-9192-4EB8-9023-671D26ABD110}"/>
              </a:ext>
            </a:extLst>
          </p:cNvPr>
          <p:cNvSpPr txBox="1"/>
          <p:nvPr/>
        </p:nvSpPr>
        <p:spPr>
          <a:xfrm>
            <a:off x="2667000" y="838200"/>
            <a:ext cx="2133600" cy="338554"/>
          </a:xfrm>
          <a:prstGeom prst="rect">
            <a:avLst/>
          </a:prstGeom>
          <a:noFill/>
          <a:ln>
            <a:solidFill>
              <a:srgbClr val="FF0000"/>
            </a:solidFill>
          </a:ln>
        </p:spPr>
        <p:txBody>
          <a:bodyPr wrap="square" rtlCol="0">
            <a:spAutoFit/>
          </a:bodyPr>
          <a:lstStyle/>
          <a:p>
            <a:r>
              <a:rPr lang="en-US" sz="1600"/>
              <a:t>Links on all pages	</a:t>
            </a:r>
          </a:p>
        </p:txBody>
      </p:sp>
      <p:sp>
        <p:nvSpPr>
          <p:cNvPr id="32" name="TextBox 31">
            <a:extLst>
              <a:ext uri="{FF2B5EF4-FFF2-40B4-BE49-F238E27FC236}">
                <a16:creationId xmlns:a16="http://schemas.microsoft.com/office/drawing/2014/main" id="{8516A9D5-7D28-40E7-9CF8-3D60171CFAAA}"/>
              </a:ext>
            </a:extLst>
          </p:cNvPr>
          <p:cNvSpPr txBox="1"/>
          <p:nvPr/>
        </p:nvSpPr>
        <p:spPr>
          <a:xfrm>
            <a:off x="769107" y="5663625"/>
            <a:ext cx="2964691" cy="584775"/>
          </a:xfrm>
          <a:prstGeom prst="rect">
            <a:avLst/>
          </a:prstGeom>
          <a:noFill/>
          <a:ln>
            <a:solidFill>
              <a:srgbClr val="FF0000"/>
            </a:solidFill>
          </a:ln>
        </p:spPr>
        <p:txBody>
          <a:bodyPr wrap="square" rtlCol="0">
            <a:spAutoFit/>
          </a:bodyPr>
          <a:lstStyle/>
          <a:p>
            <a:r>
              <a:rPr lang="en-US" sz="1600"/>
              <a:t>Navigate by screen, manual entry</a:t>
            </a:r>
          </a:p>
        </p:txBody>
      </p:sp>
      <p:cxnSp>
        <p:nvCxnSpPr>
          <p:cNvPr id="21" name="Straight Arrow Connector 20">
            <a:extLst>
              <a:ext uri="{FF2B5EF4-FFF2-40B4-BE49-F238E27FC236}">
                <a16:creationId xmlns:a16="http://schemas.microsoft.com/office/drawing/2014/main" id="{B6E376A5-8385-4F5C-8098-D7F745111A9A}"/>
              </a:ext>
            </a:extLst>
          </p:cNvPr>
          <p:cNvCxnSpPr>
            <a:cxnSpLocks/>
            <a:stCxn id="22" idx="3"/>
          </p:cNvCxnSpPr>
          <p:nvPr/>
        </p:nvCxnSpPr>
        <p:spPr>
          <a:xfrm>
            <a:off x="4800600" y="1007477"/>
            <a:ext cx="11430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870BBF0-0BED-4C49-9309-EC8E100F7E34}"/>
              </a:ext>
            </a:extLst>
          </p:cNvPr>
          <p:cNvCxnSpPr>
            <a:cxnSpLocks/>
          </p:cNvCxnSpPr>
          <p:nvPr/>
        </p:nvCxnSpPr>
        <p:spPr>
          <a:xfrm flipV="1">
            <a:off x="2129927" y="5257800"/>
            <a:ext cx="0" cy="41041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825685E-F758-4974-ABD0-FA6F22D58B29}"/>
              </a:ext>
            </a:extLst>
          </p:cNvPr>
          <p:cNvSpPr txBox="1"/>
          <p:nvPr/>
        </p:nvSpPr>
        <p:spPr>
          <a:xfrm>
            <a:off x="6518943" y="5452646"/>
            <a:ext cx="1634457" cy="338554"/>
          </a:xfrm>
          <a:prstGeom prst="rect">
            <a:avLst/>
          </a:prstGeom>
          <a:noFill/>
          <a:ln>
            <a:solidFill>
              <a:srgbClr val="FF0000"/>
            </a:solidFill>
          </a:ln>
        </p:spPr>
        <p:txBody>
          <a:bodyPr wrap="square" rtlCol="0">
            <a:spAutoFit/>
          </a:bodyPr>
          <a:lstStyle/>
          <a:p>
            <a:r>
              <a:rPr lang="en-US" sz="1600"/>
              <a:t>File Uploads</a:t>
            </a:r>
          </a:p>
        </p:txBody>
      </p:sp>
      <p:cxnSp>
        <p:nvCxnSpPr>
          <p:cNvPr id="12" name="Straight Arrow Connector 11">
            <a:extLst>
              <a:ext uri="{FF2B5EF4-FFF2-40B4-BE49-F238E27FC236}">
                <a16:creationId xmlns:a16="http://schemas.microsoft.com/office/drawing/2014/main" id="{36FACF7F-0EC9-4106-BC50-B77A2A0AEE49}"/>
              </a:ext>
            </a:extLst>
          </p:cNvPr>
          <p:cNvCxnSpPr>
            <a:cxnSpLocks/>
          </p:cNvCxnSpPr>
          <p:nvPr/>
        </p:nvCxnSpPr>
        <p:spPr>
          <a:xfrm flipH="1">
            <a:off x="6061744" y="5611266"/>
            <a:ext cx="45719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BB11F3D-626D-4BC8-9ADC-6BFEEA31B727}"/>
              </a:ext>
            </a:extLst>
          </p:cNvPr>
          <p:cNvSpPr txBox="1"/>
          <p:nvPr/>
        </p:nvSpPr>
        <p:spPr>
          <a:xfrm>
            <a:off x="6477000" y="2158425"/>
            <a:ext cx="1634457" cy="584775"/>
          </a:xfrm>
          <a:prstGeom prst="rect">
            <a:avLst/>
          </a:prstGeom>
          <a:noFill/>
          <a:ln>
            <a:solidFill>
              <a:srgbClr val="FF0000"/>
            </a:solidFill>
          </a:ln>
        </p:spPr>
        <p:txBody>
          <a:bodyPr wrap="square" rtlCol="0">
            <a:spAutoFit/>
          </a:bodyPr>
          <a:lstStyle/>
          <a:p>
            <a:r>
              <a:rPr lang="en-US" sz="1600" b="1"/>
              <a:t>Always Read the Messages</a:t>
            </a:r>
          </a:p>
        </p:txBody>
      </p:sp>
      <p:sp>
        <p:nvSpPr>
          <p:cNvPr id="25" name="TextBox 24">
            <a:extLst>
              <a:ext uri="{FF2B5EF4-FFF2-40B4-BE49-F238E27FC236}">
                <a16:creationId xmlns:a16="http://schemas.microsoft.com/office/drawing/2014/main" id="{097A9F67-5A4B-4AC5-ACBB-242F6A9A9240}"/>
              </a:ext>
            </a:extLst>
          </p:cNvPr>
          <p:cNvSpPr txBox="1"/>
          <p:nvPr/>
        </p:nvSpPr>
        <p:spPr>
          <a:xfrm>
            <a:off x="6285303" y="3727662"/>
            <a:ext cx="2230047" cy="584775"/>
          </a:xfrm>
          <a:prstGeom prst="rect">
            <a:avLst/>
          </a:prstGeom>
          <a:noFill/>
          <a:ln>
            <a:solidFill>
              <a:srgbClr val="FF0000"/>
            </a:solidFill>
          </a:ln>
        </p:spPr>
        <p:txBody>
          <a:bodyPr wrap="square" rtlCol="0">
            <a:spAutoFit/>
          </a:bodyPr>
          <a:lstStyle/>
          <a:p>
            <a:r>
              <a:rPr lang="en-US" sz="1600"/>
              <a:t>Full PSU or Select School</a:t>
            </a:r>
          </a:p>
        </p:txBody>
      </p:sp>
      <p:cxnSp>
        <p:nvCxnSpPr>
          <p:cNvPr id="26" name="Straight Arrow Connector 25">
            <a:extLst>
              <a:ext uri="{FF2B5EF4-FFF2-40B4-BE49-F238E27FC236}">
                <a16:creationId xmlns:a16="http://schemas.microsoft.com/office/drawing/2014/main" id="{C77281B4-A329-4404-B264-7B598C5C8E70}"/>
              </a:ext>
            </a:extLst>
          </p:cNvPr>
          <p:cNvCxnSpPr>
            <a:cxnSpLocks/>
          </p:cNvCxnSpPr>
          <p:nvPr/>
        </p:nvCxnSpPr>
        <p:spPr>
          <a:xfrm flipH="1">
            <a:off x="3505200" y="3962399"/>
            <a:ext cx="2780103"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Slide Number Placeholder 4">
            <a:extLst>
              <a:ext uri="{FF2B5EF4-FFF2-40B4-BE49-F238E27FC236}">
                <a16:creationId xmlns:a16="http://schemas.microsoft.com/office/drawing/2014/main" id="{BDF74B9B-6FD3-40A5-840B-6484942E2716}"/>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spTree>
    <p:extLst>
      <p:ext uri="{BB962C8B-B14F-4D97-AF65-F5344CB8AC3E}">
        <p14:creationId xmlns:p14="http://schemas.microsoft.com/office/powerpoint/2010/main" val="3568017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F610B2-F0FB-4088-A411-799EBDB0DD92}"/>
              </a:ext>
            </a:extLst>
          </p:cNvPr>
          <p:cNvSpPr>
            <a:spLocks noGrp="1"/>
          </p:cNvSpPr>
          <p:nvPr>
            <p:ph type="sldNum" sz="quarter" idx="12"/>
          </p:nvPr>
        </p:nvSpPr>
        <p:spPr/>
        <p:txBody>
          <a:bodyPr/>
          <a:lstStyle/>
          <a:p>
            <a:fld id="{4944B7B2-FFA2-5148-A472-BF046BD89520}" type="slidenum">
              <a:rPr lang="en-US" smtClean="0"/>
              <a:pPr/>
              <a:t>29</a:t>
            </a:fld>
            <a:endParaRPr lang="en-US"/>
          </a:p>
        </p:txBody>
      </p:sp>
      <p:sp>
        <p:nvSpPr>
          <p:cNvPr id="8" name="Title 1">
            <a:extLst>
              <a:ext uri="{FF2B5EF4-FFF2-40B4-BE49-F238E27FC236}">
                <a16:creationId xmlns:a16="http://schemas.microsoft.com/office/drawing/2014/main" id="{A6A2FFA9-5AB6-44CE-B6A0-B042B51BBE58}"/>
              </a:ext>
            </a:extLst>
          </p:cNvPr>
          <p:cNvSpPr>
            <a:spLocks noGrp="1"/>
          </p:cNvSpPr>
          <p:nvPr>
            <p:ph type="title"/>
          </p:nvPr>
        </p:nvSpPr>
        <p:spPr>
          <a:xfrm>
            <a:off x="628650" y="365127"/>
            <a:ext cx="7886700" cy="546486"/>
          </a:xfrm>
        </p:spPr>
        <p:txBody>
          <a:bodyPr>
            <a:normAutofit fontScale="90000"/>
          </a:bodyPr>
          <a:lstStyle/>
          <a:p>
            <a:r>
              <a:rPr lang="en-US"/>
              <a:t>Home </a:t>
            </a:r>
          </a:p>
        </p:txBody>
      </p:sp>
      <p:sp>
        <p:nvSpPr>
          <p:cNvPr id="25" name="Slide Number Placeholder 4">
            <a:extLst>
              <a:ext uri="{FF2B5EF4-FFF2-40B4-BE49-F238E27FC236}">
                <a16:creationId xmlns:a16="http://schemas.microsoft.com/office/drawing/2014/main" id="{9A1AE3C4-4A56-4EA8-9264-382677997D23}"/>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pic>
        <p:nvPicPr>
          <p:cNvPr id="6" name="Picture 5">
            <a:extLst>
              <a:ext uri="{FF2B5EF4-FFF2-40B4-BE49-F238E27FC236}">
                <a16:creationId xmlns:a16="http://schemas.microsoft.com/office/drawing/2014/main" id="{61AACA31-DAF0-40C5-9952-EFC045D72FBF}"/>
              </a:ext>
            </a:extLst>
          </p:cNvPr>
          <p:cNvPicPr>
            <a:picLocks noChangeAspect="1"/>
          </p:cNvPicPr>
          <p:nvPr/>
        </p:nvPicPr>
        <p:blipFill>
          <a:blip r:embed="rId2"/>
          <a:stretch>
            <a:fillRect/>
          </a:stretch>
        </p:blipFill>
        <p:spPr>
          <a:xfrm>
            <a:off x="5107232" y="418610"/>
            <a:ext cx="3429090" cy="446326"/>
          </a:xfrm>
          <a:prstGeom prst="rect">
            <a:avLst/>
          </a:prstGeom>
        </p:spPr>
      </p:pic>
      <p:pic>
        <p:nvPicPr>
          <p:cNvPr id="9" name="Picture 8">
            <a:extLst>
              <a:ext uri="{FF2B5EF4-FFF2-40B4-BE49-F238E27FC236}">
                <a16:creationId xmlns:a16="http://schemas.microsoft.com/office/drawing/2014/main" id="{15821EE2-1291-4248-82B7-A98C363E4366}"/>
              </a:ext>
            </a:extLst>
          </p:cNvPr>
          <p:cNvPicPr>
            <a:picLocks noChangeAspect="1"/>
          </p:cNvPicPr>
          <p:nvPr/>
        </p:nvPicPr>
        <p:blipFill>
          <a:blip r:embed="rId3"/>
          <a:stretch>
            <a:fillRect/>
          </a:stretch>
        </p:blipFill>
        <p:spPr>
          <a:xfrm>
            <a:off x="381000" y="1524000"/>
            <a:ext cx="2242516" cy="1322649"/>
          </a:xfrm>
          <a:prstGeom prst="rect">
            <a:avLst/>
          </a:prstGeom>
        </p:spPr>
      </p:pic>
      <p:pic>
        <p:nvPicPr>
          <p:cNvPr id="13" name="Picture 12">
            <a:extLst>
              <a:ext uri="{FF2B5EF4-FFF2-40B4-BE49-F238E27FC236}">
                <a16:creationId xmlns:a16="http://schemas.microsoft.com/office/drawing/2014/main" id="{5F5EE748-699F-4FAD-A12D-5F70CEBC90CE}"/>
              </a:ext>
            </a:extLst>
          </p:cNvPr>
          <p:cNvPicPr>
            <a:picLocks noChangeAspect="1"/>
          </p:cNvPicPr>
          <p:nvPr/>
        </p:nvPicPr>
        <p:blipFill>
          <a:blip r:embed="rId4"/>
          <a:stretch>
            <a:fillRect/>
          </a:stretch>
        </p:blipFill>
        <p:spPr>
          <a:xfrm>
            <a:off x="1850501" y="3467425"/>
            <a:ext cx="5366798" cy="2422135"/>
          </a:xfrm>
          <a:prstGeom prst="rect">
            <a:avLst/>
          </a:prstGeom>
        </p:spPr>
      </p:pic>
      <p:sp>
        <p:nvSpPr>
          <p:cNvPr id="18" name="TextBox 17">
            <a:extLst>
              <a:ext uri="{FF2B5EF4-FFF2-40B4-BE49-F238E27FC236}">
                <a16:creationId xmlns:a16="http://schemas.microsoft.com/office/drawing/2014/main" id="{77A763C1-1065-401B-A60B-8F8FD6FE2A18}"/>
              </a:ext>
            </a:extLst>
          </p:cNvPr>
          <p:cNvSpPr txBox="1"/>
          <p:nvPr/>
        </p:nvSpPr>
        <p:spPr>
          <a:xfrm>
            <a:off x="5029207" y="5493603"/>
            <a:ext cx="2133594" cy="830997"/>
          </a:xfrm>
          <a:prstGeom prst="rect">
            <a:avLst/>
          </a:prstGeom>
          <a:noFill/>
          <a:ln>
            <a:solidFill>
              <a:srgbClr val="FF0000"/>
            </a:solidFill>
          </a:ln>
        </p:spPr>
        <p:txBody>
          <a:bodyPr wrap="square" rtlCol="0">
            <a:spAutoFit/>
          </a:bodyPr>
          <a:lstStyle/>
          <a:p>
            <a:r>
              <a:rPr lang="en-US" sz="1600"/>
              <a:t>Navigate through modules, from school to school</a:t>
            </a:r>
          </a:p>
        </p:txBody>
      </p:sp>
      <p:sp>
        <p:nvSpPr>
          <p:cNvPr id="21" name="TextBox 20">
            <a:extLst>
              <a:ext uri="{FF2B5EF4-FFF2-40B4-BE49-F238E27FC236}">
                <a16:creationId xmlns:a16="http://schemas.microsoft.com/office/drawing/2014/main" id="{193FE49E-6478-403A-8BA5-CC14DEB3F0FA}"/>
              </a:ext>
            </a:extLst>
          </p:cNvPr>
          <p:cNvSpPr txBox="1"/>
          <p:nvPr/>
        </p:nvSpPr>
        <p:spPr>
          <a:xfrm>
            <a:off x="2743200" y="2362200"/>
            <a:ext cx="1937716" cy="338554"/>
          </a:xfrm>
          <a:prstGeom prst="rect">
            <a:avLst/>
          </a:prstGeom>
          <a:noFill/>
          <a:ln>
            <a:solidFill>
              <a:srgbClr val="FF0000"/>
            </a:solidFill>
          </a:ln>
        </p:spPr>
        <p:txBody>
          <a:bodyPr wrap="square" rtlCol="0">
            <a:spAutoFit/>
          </a:bodyPr>
          <a:lstStyle/>
          <a:p>
            <a:r>
              <a:rPr lang="en-US" sz="1600"/>
              <a:t>Screen navigation</a:t>
            </a:r>
          </a:p>
        </p:txBody>
      </p:sp>
      <p:cxnSp>
        <p:nvCxnSpPr>
          <p:cNvPr id="22" name="Straight Arrow Connector 21">
            <a:extLst>
              <a:ext uri="{FF2B5EF4-FFF2-40B4-BE49-F238E27FC236}">
                <a16:creationId xmlns:a16="http://schemas.microsoft.com/office/drawing/2014/main" id="{DBE63D79-E381-4FDF-99F2-B6605522A817}"/>
              </a:ext>
            </a:extLst>
          </p:cNvPr>
          <p:cNvCxnSpPr>
            <a:cxnSpLocks/>
          </p:cNvCxnSpPr>
          <p:nvPr/>
        </p:nvCxnSpPr>
        <p:spPr>
          <a:xfrm flipH="1" flipV="1">
            <a:off x="2438400" y="2514602"/>
            <a:ext cx="304800"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AB40A13-E789-4833-B1E0-EB123EED9125}"/>
              </a:ext>
            </a:extLst>
          </p:cNvPr>
          <p:cNvSpPr txBox="1"/>
          <p:nvPr/>
        </p:nvSpPr>
        <p:spPr>
          <a:xfrm>
            <a:off x="1981200" y="5501954"/>
            <a:ext cx="2264293" cy="584775"/>
          </a:xfrm>
          <a:prstGeom prst="rect">
            <a:avLst/>
          </a:prstGeom>
          <a:noFill/>
          <a:ln>
            <a:solidFill>
              <a:srgbClr val="FF0000"/>
            </a:solidFill>
          </a:ln>
        </p:spPr>
        <p:txBody>
          <a:bodyPr wrap="square" rtlCol="0">
            <a:spAutoFit/>
          </a:bodyPr>
          <a:lstStyle/>
          <a:p>
            <a:r>
              <a:rPr lang="en-US" sz="1600"/>
              <a:t>Navigate single school module by module</a:t>
            </a:r>
          </a:p>
        </p:txBody>
      </p:sp>
      <p:cxnSp>
        <p:nvCxnSpPr>
          <p:cNvPr id="24" name="Straight Arrow Connector 23">
            <a:extLst>
              <a:ext uri="{FF2B5EF4-FFF2-40B4-BE49-F238E27FC236}">
                <a16:creationId xmlns:a16="http://schemas.microsoft.com/office/drawing/2014/main" id="{CADB61EE-BA50-4747-A58D-E72F61E49FEF}"/>
              </a:ext>
            </a:extLst>
          </p:cNvPr>
          <p:cNvCxnSpPr>
            <a:cxnSpLocks/>
          </p:cNvCxnSpPr>
          <p:nvPr/>
        </p:nvCxnSpPr>
        <p:spPr>
          <a:xfrm flipV="1">
            <a:off x="3071033" y="5181600"/>
            <a:ext cx="0" cy="3267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6F6A6FF-4D4A-451F-8801-3FBB729F96EE}"/>
              </a:ext>
            </a:extLst>
          </p:cNvPr>
          <p:cNvCxnSpPr>
            <a:cxnSpLocks/>
          </p:cNvCxnSpPr>
          <p:nvPr/>
        </p:nvCxnSpPr>
        <p:spPr>
          <a:xfrm flipV="1">
            <a:off x="6017048" y="5194435"/>
            <a:ext cx="0" cy="29700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652F973-8C29-4CEB-BF37-572940A2F405}"/>
              </a:ext>
            </a:extLst>
          </p:cNvPr>
          <p:cNvSpPr txBox="1"/>
          <p:nvPr/>
        </p:nvSpPr>
        <p:spPr>
          <a:xfrm>
            <a:off x="5410200" y="1143000"/>
            <a:ext cx="3200400" cy="1569660"/>
          </a:xfrm>
          <a:prstGeom prst="rect">
            <a:avLst/>
          </a:prstGeom>
          <a:noFill/>
          <a:ln>
            <a:solidFill>
              <a:srgbClr val="FF0000"/>
            </a:solidFill>
          </a:ln>
        </p:spPr>
        <p:txBody>
          <a:bodyPr wrap="square" rtlCol="0">
            <a:spAutoFit/>
          </a:bodyPr>
          <a:lstStyle/>
          <a:p>
            <a:r>
              <a:rPr lang="en-US" sz="1600"/>
              <a:t>Remember two things in case you get lost:  </a:t>
            </a:r>
          </a:p>
          <a:p>
            <a:pPr marL="285750" indent="-285750">
              <a:buFont typeface="Arial" panose="020B0604020202020204" pitchFamily="34" charset="0"/>
              <a:buChar char="•"/>
            </a:pPr>
            <a:r>
              <a:rPr lang="en-US" sz="1600"/>
              <a:t>The links above are always on the screen.  </a:t>
            </a:r>
          </a:p>
          <a:p>
            <a:pPr marL="285750" indent="-285750">
              <a:buFont typeface="Arial" panose="020B0604020202020204" pitchFamily="34" charset="0"/>
              <a:buChar char="•"/>
            </a:pPr>
            <a:r>
              <a:rPr lang="en-US" sz="1600"/>
              <a:t>Also, most screens have breadcrumbs.</a:t>
            </a:r>
          </a:p>
        </p:txBody>
      </p:sp>
    </p:spTree>
    <p:extLst>
      <p:ext uri="{BB962C8B-B14F-4D97-AF65-F5344CB8AC3E}">
        <p14:creationId xmlns:p14="http://schemas.microsoft.com/office/powerpoint/2010/main" val="2932392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About this Presentation…</a:t>
            </a:r>
          </a:p>
        </p:txBody>
      </p:sp>
      <p:sp>
        <p:nvSpPr>
          <p:cNvPr id="3" name="Content Placeholder 2"/>
          <p:cNvSpPr>
            <a:spLocks noGrp="1"/>
          </p:cNvSpPr>
          <p:nvPr>
            <p:ph sz="half" idx="1"/>
          </p:nvPr>
        </p:nvSpPr>
        <p:spPr/>
        <p:txBody>
          <a:bodyPr>
            <a:normAutofit fontScale="77500" lnSpcReduction="20000"/>
          </a:bodyPr>
          <a:lstStyle/>
          <a:p>
            <a:pPr marL="0" indent="0">
              <a:buNone/>
            </a:pPr>
            <a:r>
              <a:rPr lang="en-US" sz="3000"/>
              <a:t>Hidden slides </a:t>
            </a:r>
            <a:r>
              <a:rPr lang="en-US" sz="3000" u="sng"/>
              <a:t>will print</a:t>
            </a:r>
            <a:r>
              <a:rPr lang="en-US" sz="3000"/>
              <a:t> if your print settings are not updated.  </a:t>
            </a:r>
          </a:p>
          <a:p>
            <a:endParaRPr lang="en-US" sz="3000"/>
          </a:p>
          <a:p>
            <a:pPr marL="0" indent="0">
              <a:buNone/>
            </a:pPr>
            <a:r>
              <a:rPr lang="en-US" sz="3000"/>
              <a:t>If you are using this presentation to follow along with the Status Update, the following is recommended:</a:t>
            </a:r>
          </a:p>
          <a:p>
            <a:pPr marL="971550" lvl="1" indent="-514350">
              <a:buFont typeface="+mj-lt"/>
              <a:buAutoNum type="arabicPeriod"/>
            </a:pPr>
            <a:r>
              <a:rPr lang="en-US"/>
              <a:t>Click </a:t>
            </a:r>
            <a:r>
              <a:rPr lang="en-US" b="1"/>
              <a:t>File</a:t>
            </a:r>
          </a:p>
          <a:p>
            <a:pPr marL="971550" lvl="1" indent="-514350">
              <a:buFont typeface="+mj-lt"/>
              <a:buAutoNum type="arabicPeriod"/>
            </a:pPr>
            <a:r>
              <a:rPr lang="en-US"/>
              <a:t>Click </a:t>
            </a:r>
            <a:r>
              <a:rPr lang="en-US" b="1"/>
              <a:t>Print</a:t>
            </a:r>
          </a:p>
          <a:p>
            <a:pPr marL="971550" lvl="1" indent="-514350">
              <a:buFont typeface="+mj-lt"/>
              <a:buAutoNum type="arabicPeriod"/>
            </a:pPr>
            <a:r>
              <a:rPr lang="en-US"/>
              <a:t>From </a:t>
            </a:r>
            <a:r>
              <a:rPr lang="en-US" b="1"/>
              <a:t>Settings</a:t>
            </a:r>
            <a:r>
              <a:rPr lang="en-US"/>
              <a:t>, click the </a:t>
            </a:r>
            <a:r>
              <a:rPr lang="en-US" b="1"/>
              <a:t>Print All Slides</a:t>
            </a:r>
            <a:r>
              <a:rPr lang="en-US"/>
              <a:t> drop-down</a:t>
            </a:r>
          </a:p>
          <a:p>
            <a:pPr marL="971550" lvl="1" indent="-514350">
              <a:buFont typeface="+mj-lt"/>
              <a:buAutoNum type="arabicPeriod"/>
            </a:pPr>
            <a:r>
              <a:rPr lang="en-US"/>
              <a:t>Uncheck </a:t>
            </a:r>
            <a:r>
              <a:rPr lang="en-US" b="1"/>
              <a:t>Print Hidden Slides</a:t>
            </a:r>
          </a:p>
          <a:p>
            <a:endParaRPr lang="en-US"/>
          </a:p>
        </p:txBody>
      </p:sp>
      <p:sp>
        <p:nvSpPr>
          <p:cNvPr id="4" name="Slide Number Placeholder 3"/>
          <p:cNvSpPr>
            <a:spLocks noGrp="1"/>
          </p:cNvSpPr>
          <p:nvPr>
            <p:ph type="sldNum" sz="quarter" idx="10"/>
          </p:nvPr>
        </p:nvSpPr>
        <p:spPr/>
        <p:txBody>
          <a:bodyPr/>
          <a:lstStyle/>
          <a:p>
            <a:fld id="{43A11CF5-059E-4486-903A-AFB8D989E436}" type="slidenum">
              <a:rPr lang="en-US" smtClean="0"/>
              <a:t>3</a:t>
            </a:fld>
            <a:endParaRPr lang="en-US"/>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271" y="1752600"/>
            <a:ext cx="3782729" cy="4114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Slide Number Placeholder 4">
            <a:extLst>
              <a:ext uri="{FF2B5EF4-FFF2-40B4-BE49-F238E27FC236}">
                <a16:creationId xmlns:a16="http://schemas.microsoft.com/office/drawing/2014/main" id="{9372BDD2-DAD1-4114-B0F8-B654C2541AE3}"/>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spTree>
    <p:extLst>
      <p:ext uri="{BB962C8B-B14F-4D97-AF65-F5344CB8AC3E}">
        <p14:creationId xmlns:p14="http://schemas.microsoft.com/office/powerpoint/2010/main" val="3698070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F610B2-F0FB-4088-A411-799EBDB0DD92}"/>
              </a:ext>
            </a:extLst>
          </p:cNvPr>
          <p:cNvSpPr>
            <a:spLocks noGrp="1"/>
          </p:cNvSpPr>
          <p:nvPr>
            <p:ph type="sldNum" sz="quarter" idx="12"/>
          </p:nvPr>
        </p:nvSpPr>
        <p:spPr/>
        <p:txBody>
          <a:bodyPr/>
          <a:lstStyle/>
          <a:p>
            <a:fld id="{4944B7B2-FFA2-5148-A472-BF046BD89520}" type="slidenum">
              <a:rPr lang="en-US" smtClean="0"/>
              <a:pPr/>
              <a:t>30</a:t>
            </a:fld>
            <a:endParaRPr lang="en-US"/>
          </a:p>
        </p:txBody>
      </p:sp>
      <p:sp>
        <p:nvSpPr>
          <p:cNvPr id="8" name="Title 1">
            <a:extLst>
              <a:ext uri="{FF2B5EF4-FFF2-40B4-BE49-F238E27FC236}">
                <a16:creationId xmlns:a16="http://schemas.microsoft.com/office/drawing/2014/main" id="{A6A2FFA9-5AB6-44CE-B6A0-B042B51BBE58}"/>
              </a:ext>
            </a:extLst>
          </p:cNvPr>
          <p:cNvSpPr>
            <a:spLocks noGrp="1"/>
          </p:cNvSpPr>
          <p:nvPr>
            <p:ph type="title"/>
          </p:nvPr>
        </p:nvSpPr>
        <p:spPr>
          <a:xfrm>
            <a:off x="628650" y="365127"/>
            <a:ext cx="7886700" cy="546486"/>
          </a:xfrm>
        </p:spPr>
        <p:txBody>
          <a:bodyPr>
            <a:normAutofit fontScale="90000"/>
          </a:bodyPr>
          <a:lstStyle/>
          <a:p>
            <a:r>
              <a:rPr lang="en-US"/>
              <a:t>First Screen by Table or School</a:t>
            </a:r>
          </a:p>
        </p:txBody>
      </p:sp>
      <p:sp>
        <p:nvSpPr>
          <p:cNvPr id="16" name="TextBox 15">
            <a:extLst>
              <a:ext uri="{FF2B5EF4-FFF2-40B4-BE49-F238E27FC236}">
                <a16:creationId xmlns:a16="http://schemas.microsoft.com/office/drawing/2014/main" id="{F4962860-56D9-4D69-BCBF-D0E92BCEAA3B}"/>
              </a:ext>
            </a:extLst>
          </p:cNvPr>
          <p:cNvSpPr txBox="1"/>
          <p:nvPr/>
        </p:nvSpPr>
        <p:spPr>
          <a:xfrm>
            <a:off x="152400" y="2293203"/>
            <a:ext cx="1651837" cy="2062103"/>
          </a:xfrm>
          <a:prstGeom prst="rect">
            <a:avLst/>
          </a:prstGeom>
          <a:noFill/>
          <a:ln>
            <a:solidFill>
              <a:srgbClr val="FF0000"/>
            </a:solidFill>
          </a:ln>
        </p:spPr>
        <p:txBody>
          <a:bodyPr wrap="square" rtlCol="0">
            <a:spAutoFit/>
          </a:bodyPr>
          <a:lstStyle/>
          <a:p>
            <a:r>
              <a:rPr lang="en-US" sz="1600"/>
              <a:t>Displays percentage complete by module.  Clicking a module link takes you to the list of questions.</a:t>
            </a:r>
          </a:p>
        </p:txBody>
      </p:sp>
      <p:sp>
        <p:nvSpPr>
          <p:cNvPr id="25" name="Slide Number Placeholder 4">
            <a:extLst>
              <a:ext uri="{FF2B5EF4-FFF2-40B4-BE49-F238E27FC236}">
                <a16:creationId xmlns:a16="http://schemas.microsoft.com/office/drawing/2014/main" id="{9A1AE3C4-4A56-4EA8-9264-382677997D23}"/>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pic>
        <p:nvPicPr>
          <p:cNvPr id="3" name="Picture 2">
            <a:extLst>
              <a:ext uri="{FF2B5EF4-FFF2-40B4-BE49-F238E27FC236}">
                <a16:creationId xmlns:a16="http://schemas.microsoft.com/office/drawing/2014/main" id="{1D2F8E8C-4A6C-435B-AB3E-4411628E489B}"/>
              </a:ext>
            </a:extLst>
          </p:cNvPr>
          <p:cNvPicPr>
            <a:picLocks noChangeAspect="1"/>
          </p:cNvPicPr>
          <p:nvPr/>
        </p:nvPicPr>
        <p:blipFill>
          <a:blip r:embed="rId2"/>
          <a:stretch>
            <a:fillRect/>
          </a:stretch>
        </p:blipFill>
        <p:spPr>
          <a:xfrm>
            <a:off x="1953917" y="1284388"/>
            <a:ext cx="5236166" cy="4811612"/>
          </a:xfrm>
          <a:prstGeom prst="rect">
            <a:avLst/>
          </a:prstGeom>
        </p:spPr>
      </p:pic>
      <p:sp>
        <p:nvSpPr>
          <p:cNvPr id="15" name="TextBox 14">
            <a:extLst>
              <a:ext uri="{FF2B5EF4-FFF2-40B4-BE49-F238E27FC236}">
                <a16:creationId xmlns:a16="http://schemas.microsoft.com/office/drawing/2014/main" id="{EF3FC7AE-87DB-4E2A-A70A-DD387181951A}"/>
              </a:ext>
            </a:extLst>
          </p:cNvPr>
          <p:cNvSpPr txBox="1"/>
          <p:nvPr/>
        </p:nvSpPr>
        <p:spPr>
          <a:xfrm>
            <a:off x="7190083" y="1371600"/>
            <a:ext cx="1651837" cy="1077218"/>
          </a:xfrm>
          <a:prstGeom prst="rect">
            <a:avLst/>
          </a:prstGeom>
          <a:noFill/>
          <a:ln>
            <a:solidFill>
              <a:srgbClr val="FF0000"/>
            </a:solidFill>
          </a:ln>
        </p:spPr>
        <p:txBody>
          <a:bodyPr wrap="square" rtlCol="0">
            <a:spAutoFit/>
          </a:bodyPr>
          <a:lstStyle/>
          <a:p>
            <a:r>
              <a:rPr lang="en-US" sz="1600"/>
              <a:t>Links to Errors and Warnings tables  by module</a:t>
            </a:r>
          </a:p>
        </p:txBody>
      </p:sp>
      <p:cxnSp>
        <p:nvCxnSpPr>
          <p:cNvPr id="20" name="Straight Arrow Connector 19">
            <a:extLst>
              <a:ext uri="{FF2B5EF4-FFF2-40B4-BE49-F238E27FC236}">
                <a16:creationId xmlns:a16="http://schemas.microsoft.com/office/drawing/2014/main" id="{F20C7B2A-55FF-411E-8383-5BF558682EAC}"/>
              </a:ext>
            </a:extLst>
          </p:cNvPr>
          <p:cNvCxnSpPr>
            <a:cxnSpLocks/>
          </p:cNvCxnSpPr>
          <p:nvPr/>
        </p:nvCxnSpPr>
        <p:spPr>
          <a:xfrm flipH="1">
            <a:off x="6934201" y="1390730"/>
            <a:ext cx="38964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60D0328-0BC2-42AA-8EF2-1E866FC6E2F8}"/>
              </a:ext>
            </a:extLst>
          </p:cNvPr>
          <p:cNvCxnSpPr>
            <a:cxnSpLocks/>
          </p:cNvCxnSpPr>
          <p:nvPr/>
        </p:nvCxnSpPr>
        <p:spPr>
          <a:xfrm>
            <a:off x="1804237" y="3200400"/>
            <a:ext cx="23358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449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F610B2-F0FB-4088-A411-799EBDB0DD92}"/>
              </a:ext>
            </a:extLst>
          </p:cNvPr>
          <p:cNvSpPr>
            <a:spLocks noGrp="1"/>
          </p:cNvSpPr>
          <p:nvPr>
            <p:ph type="sldNum" sz="quarter" idx="12"/>
          </p:nvPr>
        </p:nvSpPr>
        <p:spPr/>
        <p:txBody>
          <a:bodyPr/>
          <a:lstStyle/>
          <a:p>
            <a:fld id="{4944B7B2-FFA2-5148-A472-BF046BD89520}" type="slidenum">
              <a:rPr lang="en-US" smtClean="0"/>
              <a:pPr/>
              <a:t>31</a:t>
            </a:fld>
            <a:endParaRPr lang="en-US"/>
          </a:p>
        </p:txBody>
      </p:sp>
      <p:sp>
        <p:nvSpPr>
          <p:cNvPr id="8" name="Title 1">
            <a:extLst>
              <a:ext uri="{FF2B5EF4-FFF2-40B4-BE49-F238E27FC236}">
                <a16:creationId xmlns:a16="http://schemas.microsoft.com/office/drawing/2014/main" id="{A6A2FFA9-5AB6-44CE-B6A0-B042B51BBE58}"/>
              </a:ext>
            </a:extLst>
          </p:cNvPr>
          <p:cNvSpPr>
            <a:spLocks noGrp="1"/>
          </p:cNvSpPr>
          <p:nvPr>
            <p:ph type="title"/>
          </p:nvPr>
        </p:nvSpPr>
        <p:spPr>
          <a:xfrm>
            <a:off x="628650" y="365127"/>
            <a:ext cx="7886700" cy="546486"/>
          </a:xfrm>
        </p:spPr>
        <p:txBody>
          <a:bodyPr>
            <a:normAutofit fontScale="90000"/>
          </a:bodyPr>
          <a:lstStyle/>
          <a:p>
            <a:r>
              <a:rPr lang="en-US"/>
              <a:t>List of Questions Example</a:t>
            </a:r>
          </a:p>
        </p:txBody>
      </p:sp>
      <p:sp>
        <p:nvSpPr>
          <p:cNvPr id="25" name="Slide Number Placeholder 4">
            <a:extLst>
              <a:ext uri="{FF2B5EF4-FFF2-40B4-BE49-F238E27FC236}">
                <a16:creationId xmlns:a16="http://schemas.microsoft.com/office/drawing/2014/main" id="{9A1AE3C4-4A56-4EA8-9264-382677997D23}"/>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cxnSp>
        <p:nvCxnSpPr>
          <p:cNvPr id="9" name="Straight Arrow Connector 8">
            <a:extLst>
              <a:ext uri="{FF2B5EF4-FFF2-40B4-BE49-F238E27FC236}">
                <a16:creationId xmlns:a16="http://schemas.microsoft.com/office/drawing/2014/main" id="{AB43D5D8-8105-40D4-BE70-BE3053059390}"/>
              </a:ext>
            </a:extLst>
          </p:cNvPr>
          <p:cNvCxnSpPr>
            <a:cxnSpLocks/>
          </p:cNvCxnSpPr>
          <p:nvPr/>
        </p:nvCxnSpPr>
        <p:spPr>
          <a:xfrm>
            <a:off x="1804237" y="2743200"/>
            <a:ext cx="25316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12A2329-8B1D-41F1-9B93-97BACDA1CFEF}"/>
              </a:ext>
            </a:extLst>
          </p:cNvPr>
          <p:cNvPicPr>
            <a:picLocks noChangeAspect="1"/>
          </p:cNvPicPr>
          <p:nvPr/>
        </p:nvPicPr>
        <p:blipFill>
          <a:blip r:embed="rId2"/>
          <a:stretch>
            <a:fillRect/>
          </a:stretch>
        </p:blipFill>
        <p:spPr>
          <a:xfrm>
            <a:off x="1768855" y="1455912"/>
            <a:ext cx="5606290" cy="3946175"/>
          </a:xfrm>
          <a:prstGeom prst="rect">
            <a:avLst/>
          </a:prstGeom>
        </p:spPr>
      </p:pic>
      <p:cxnSp>
        <p:nvCxnSpPr>
          <p:cNvPr id="12" name="Straight Arrow Connector 11">
            <a:extLst>
              <a:ext uri="{FF2B5EF4-FFF2-40B4-BE49-F238E27FC236}">
                <a16:creationId xmlns:a16="http://schemas.microsoft.com/office/drawing/2014/main" id="{84208577-FD46-4A1B-A00E-B8E1634103A4}"/>
              </a:ext>
            </a:extLst>
          </p:cNvPr>
          <p:cNvCxnSpPr>
            <a:cxnSpLocks/>
          </p:cNvCxnSpPr>
          <p:nvPr/>
        </p:nvCxnSpPr>
        <p:spPr>
          <a:xfrm flipV="1">
            <a:off x="5943600" y="4358766"/>
            <a:ext cx="0" cy="6930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2B9065B-8AF4-442D-93D0-D3E79BDB9CDC}"/>
              </a:ext>
            </a:extLst>
          </p:cNvPr>
          <p:cNvSpPr txBox="1"/>
          <p:nvPr/>
        </p:nvSpPr>
        <p:spPr>
          <a:xfrm>
            <a:off x="5105400" y="5051769"/>
            <a:ext cx="1634457" cy="830997"/>
          </a:xfrm>
          <a:prstGeom prst="rect">
            <a:avLst/>
          </a:prstGeom>
          <a:noFill/>
          <a:ln>
            <a:solidFill>
              <a:srgbClr val="FF0000"/>
            </a:solidFill>
          </a:ln>
        </p:spPr>
        <p:txBody>
          <a:bodyPr wrap="square" rtlCol="0">
            <a:spAutoFit/>
          </a:bodyPr>
          <a:lstStyle/>
          <a:p>
            <a:r>
              <a:rPr lang="en-US" sz="1600"/>
              <a:t>Help is embedded in the screen</a:t>
            </a:r>
          </a:p>
        </p:txBody>
      </p:sp>
      <p:sp>
        <p:nvSpPr>
          <p:cNvPr id="14" name="TextBox 13">
            <a:extLst>
              <a:ext uri="{FF2B5EF4-FFF2-40B4-BE49-F238E27FC236}">
                <a16:creationId xmlns:a16="http://schemas.microsoft.com/office/drawing/2014/main" id="{54FC1A9B-F180-41FF-8AFB-42825458339F}"/>
              </a:ext>
            </a:extLst>
          </p:cNvPr>
          <p:cNvSpPr txBox="1"/>
          <p:nvPr/>
        </p:nvSpPr>
        <p:spPr>
          <a:xfrm>
            <a:off x="171974" y="2199382"/>
            <a:ext cx="1651837" cy="1077218"/>
          </a:xfrm>
          <a:prstGeom prst="rect">
            <a:avLst/>
          </a:prstGeom>
          <a:noFill/>
          <a:ln>
            <a:solidFill>
              <a:srgbClr val="FF0000"/>
            </a:solidFill>
          </a:ln>
        </p:spPr>
        <p:txBody>
          <a:bodyPr wrap="square" rtlCol="0">
            <a:spAutoFit/>
          </a:bodyPr>
          <a:lstStyle/>
          <a:p>
            <a:r>
              <a:rPr lang="en-US" sz="1600"/>
              <a:t>Click to a link to navigate to the module question screen</a:t>
            </a:r>
          </a:p>
        </p:txBody>
      </p:sp>
      <p:cxnSp>
        <p:nvCxnSpPr>
          <p:cNvPr id="17" name="Straight Arrow Connector 16">
            <a:extLst>
              <a:ext uri="{FF2B5EF4-FFF2-40B4-BE49-F238E27FC236}">
                <a16:creationId xmlns:a16="http://schemas.microsoft.com/office/drawing/2014/main" id="{546731C7-B75C-4161-9D6F-E43C0F8D0736}"/>
              </a:ext>
            </a:extLst>
          </p:cNvPr>
          <p:cNvCxnSpPr>
            <a:cxnSpLocks/>
            <a:stCxn id="14" idx="3"/>
          </p:cNvCxnSpPr>
          <p:nvPr/>
        </p:nvCxnSpPr>
        <p:spPr>
          <a:xfrm>
            <a:off x="1823811" y="2737991"/>
            <a:ext cx="38598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530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3DE237-C322-4D51-BAFD-680C76D68857}"/>
              </a:ext>
            </a:extLst>
          </p:cNvPr>
          <p:cNvPicPr>
            <a:picLocks noChangeAspect="1"/>
          </p:cNvPicPr>
          <p:nvPr/>
        </p:nvPicPr>
        <p:blipFill>
          <a:blip r:embed="rId2"/>
          <a:stretch>
            <a:fillRect/>
          </a:stretch>
        </p:blipFill>
        <p:spPr>
          <a:xfrm>
            <a:off x="339665" y="1600200"/>
            <a:ext cx="8680421" cy="3337560"/>
          </a:xfrm>
          <a:prstGeom prst="rect">
            <a:avLst/>
          </a:prstGeom>
        </p:spPr>
      </p:pic>
      <p:sp>
        <p:nvSpPr>
          <p:cNvPr id="4" name="Slide Number Placeholder 3">
            <a:extLst>
              <a:ext uri="{FF2B5EF4-FFF2-40B4-BE49-F238E27FC236}">
                <a16:creationId xmlns:a16="http://schemas.microsoft.com/office/drawing/2014/main" id="{5BF610B2-F0FB-4088-A411-799EBDB0DD92}"/>
              </a:ext>
            </a:extLst>
          </p:cNvPr>
          <p:cNvSpPr>
            <a:spLocks noGrp="1"/>
          </p:cNvSpPr>
          <p:nvPr>
            <p:ph type="sldNum" sz="quarter" idx="12"/>
          </p:nvPr>
        </p:nvSpPr>
        <p:spPr/>
        <p:txBody>
          <a:bodyPr/>
          <a:lstStyle/>
          <a:p>
            <a:fld id="{4944B7B2-FFA2-5148-A472-BF046BD89520}" type="slidenum">
              <a:rPr lang="en-US" smtClean="0"/>
              <a:pPr/>
              <a:t>32</a:t>
            </a:fld>
            <a:endParaRPr lang="en-US"/>
          </a:p>
        </p:txBody>
      </p:sp>
      <p:sp>
        <p:nvSpPr>
          <p:cNvPr id="8" name="Title 1">
            <a:extLst>
              <a:ext uri="{FF2B5EF4-FFF2-40B4-BE49-F238E27FC236}">
                <a16:creationId xmlns:a16="http://schemas.microsoft.com/office/drawing/2014/main" id="{A6A2FFA9-5AB6-44CE-B6A0-B042B51BBE58}"/>
              </a:ext>
            </a:extLst>
          </p:cNvPr>
          <p:cNvSpPr>
            <a:spLocks noGrp="1"/>
          </p:cNvSpPr>
          <p:nvPr>
            <p:ph type="title"/>
          </p:nvPr>
        </p:nvSpPr>
        <p:spPr>
          <a:xfrm>
            <a:off x="628650" y="444114"/>
            <a:ext cx="7886700" cy="546486"/>
          </a:xfrm>
        </p:spPr>
        <p:txBody>
          <a:bodyPr>
            <a:normAutofit fontScale="90000"/>
          </a:bodyPr>
          <a:lstStyle/>
          <a:p>
            <a:r>
              <a:rPr lang="en-US"/>
              <a:t>Module Question Screen by School Example</a:t>
            </a:r>
          </a:p>
        </p:txBody>
      </p:sp>
      <p:sp>
        <p:nvSpPr>
          <p:cNvPr id="25" name="Slide Number Placeholder 4">
            <a:extLst>
              <a:ext uri="{FF2B5EF4-FFF2-40B4-BE49-F238E27FC236}">
                <a16:creationId xmlns:a16="http://schemas.microsoft.com/office/drawing/2014/main" id="{9A1AE3C4-4A56-4EA8-9264-382677997D23}"/>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cxnSp>
        <p:nvCxnSpPr>
          <p:cNvPr id="10" name="Straight Arrow Connector 9">
            <a:extLst>
              <a:ext uri="{FF2B5EF4-FFF2-40B4-BE49-F238E27FC236}">
                <a16:creationId xmlns:a16="http://schemas.microsoft.com/office/drawing/2014/main" id="{FC0AB980-E9A9-4F68-AA26-D5A420F794F1}"/>
              </a:ext>
            </a:extLst>
          </p:cNvPr>
          <p:cNvCxnSpPr>
            <a:cxnSpLocks/>
          </p:cNvCxnSpPr>
          <p:nvPr/>
        </p:nvCxnSpPr>
        <p:spPr>
          <a:xfrm flipV="1">
            <a:off x="6248401" y="4404829"/>
            <a:ext cx="0" cy="70057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B271052-A5E7-4F1E-B2BC-8A7835D736A0}"/>
              </a:ext>
            </a:extLst>
          </p:cNvPr>
          <p:cNvSpPr txBox="1"/>
          <p:nvPr/>
        </p:nvSpPr>
        <p:spPr>
          <a:xfrm>
            <a:off x="4994943" y="5105400"/>
            <a:ext cx="1634457" cy="830997"/>
          </a:xfrm>
          <a:prstGeom prst="rect">
            <a:avLst/>
          </a:prstGeom>
          <a:noFill/>
          <a:ln>
            <a:solidFill>
              <a:srgbClr val="FF0000"/>
            </a:solidFill>
          </a:ln>
        </p:spPr>
        <p:txBody>
          <a:bodyPr wrap="square" rtlCol="0">
            <a:spAutoFit/>
          </a:bodyPr>
          <a:lstStyle/>
          <a:p>
            <a:r>
              <a:rPr lang="en-US" sz="1600"/>
              <a:t>Click to review and resolve error.</a:t>
            </a:r>
          </a:p>
        </p:txBody>
      </p:sp>
      <p:cxnSp>
        <p:nvCxnSpPr>
          <p:cNvPr id="12" name="Straight Arrow Connector 11">
            <a:extLst>
              <a:ext uri="{FF2B5EF4-FFF2-40B4-BE49-F238E27FC236}">
                <a16:creationId xmlns:a16="http://schemas.microsoft.com/office/drawing/2014/main" id="{3B09110B-7872-4723-86FB-053BFF9A798F}"/>
              </a:ext>
            </a:extLst>
          </p:cNvPr>
          <p:cNvCxnSpPr>
            <a:cxnSpLocks/>
          </p:cNvCxnSpPr>
          <p:nvPr/>
        </p:nvCxnSpPr>
        <p:spPr>
          <a:xfrm flipH="1">
            <a:off x="2438400" y="1216224"/>
            <a:ext cx="762000" cy="3839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675D11A-0C51-497B-B742-FFC9A9889AFF}"/>
              </a:ext>
            </a:extLst>
          </p:cNvPr>
          <p:cNvSpPr txBox="1"/>
          <p:nvPr/>
        </p:nvSpPr>
        <p:spPr>
          <a:xfrm>
            <a:off x="3200400" y="1216224"/>
            <a:ext cx="1634457" cy="307776"/>
          </a:xfrm>
          <a:prstGeom prst="rect">
            <a:avLst/>
          </a:prstGeom>
          <a:noFill/>
          <a:ln>
            <a:solidFill>
              <a:srgbClr val="FF0000"/>
            </a:solidFill>
          </a:ln>
        </p:spPr>
        <p:txBody>
          <a:bodyPr wrap="square" rtlCol="0">
            <a:spAutoFit/>
          </a:bodyPr>
          <a:lstStyle/>
          <a:p>
            <a:r>
              <a:rPr lang="en-US" sz="1600"/>
              <a:t>Breadcrumbs </a:t>
            </a:r>
          </a:p>
        </p:txBody>
      </p:sp>
      <p:cxnSp>
        <p:nvCxnSpPr>
          <p:cNvPr id="17" name="Straight Arrow Connector 16">
            <a:extLst>
              <a:ext uri="{FF2B5EF4-FFF2-40B4-BE49-F238E27FC236}">
                <a16:creationId xmlns:a16="http://schemas.microsoft.com/office/drawing/2014/main" id="{A1CD8491-0B5E-49E6-ADFF-10F86E37826C}"/>
              </a:ext>
            </a:extLst>
          </p:cNvPr>
          <p:cNvCxnSpPr>
            <a:cxnSpLocks/>
          </p:cNvCxnSpPr>
          <p:nvPr/>
        </p:nvCxnSpPr>
        <p:spPr>
          <a:xfrm>
            <a:off x="4679875" y="1828800"/>
            <a:ext cx="50172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BCF554C-6D23-4CAA-ADC3-440593A508FE}"/>
              </a:ext>
            </a:extLst>
          </p:cNvPr>
          <p:cNvSpPr txBox="1"/>
          <p:nvPr/>
        </p:nvSpPr>
        <p:spPr>
          <a:xfrm>
            <a:off x="2774876" y="1795046"/>
            <a:ext cx="1904999" cy="338554"/>
          </a:xfrm>
          <a:prstGeom prst="rect">
            <a:avLst/>
          </a:prstGeom>
          <a:noFill/>
          <a:ln>
            <a:solidFill>
              <a:srgbClr val="FF0000"/>
            </a:solidFill>
          </a:ln>
        </p:spPr>
        <p:txBody>
          <a:bodyPr wrap="square" rtlCol="0">
            <a:spAutoFit/>
          </a:bodyPr>
          <a:lstStyle/>
          <a:p>
            <a:r>
              <a:rPr lang="en-US" sz="1600"/>
              <a:t>Save and Review</a:t>
            </a:r>
          </a:p>
        </p:txBody>
      </p:sp>
      <p:cxnSp>
        <p:nvCxnSpPr>
          <p:cNvPr id="20" name="Straight Arrow Connector 19">
            <a:extLst>
              <a:ext uri="{FF2B5EF4-FFF2-40B4-BE49-F238E27FC236}">
                <a16:creationId xmlns:a16="http://schemas.microsoft.com/office/drawing/2014/main" id="{5036A61A-B783-44BB-8F09-5934AEA4DBE2}"/>
              </a:ext>
            </a:extLst>
          </p:cNvPr>
          <p:cNvCxnSpPr>
            <a:cxnSpLocks/>
          </p:cNvCxnSpPr>
          <p:nvPr/>
        </p:nvCxnSpPr>
        <p:spPr>
          <a:xfrm flipV="1">
            <a:off x="7848600" y="4800600"/>
            <a:ext cx="0" cy="6930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83DEAB5-60A8-44DC-8739-FB70906F4284}"/>
              </a:ext>
            </a:extLst>
          </p:cNvPr>
          <p:cNvSpPr txBox="1"/>
          <p:nvPr/>
        </p:nvSpPr>
        <p:spPr>
          <a:xfrm>
            <a:off x="7010400" y="5493603"/>
            <a:ext cx="1634457" cy="830997"/>
          </a:xfrm>
          <a:prstGeom prst="rect">
            <a:avLst/>
          </a:prstGeom>
          <a:noFill/>
          <a:ln>
            <a:solidFill>
              <a:srgbClr val="FF0000"/>
            </a:solidFill>
          </a:ln>
        </p:spPr>
        <p:txBody>
          <a:bodyPr wrap="square" rtlCol="0">
            <a:spAutoFit/>
          </a:bodyPr>
          <a:lstStyle/>
          <a:p>
            <a:r>
              <a:rPr lang="en-US" sz="1600"/>
              <a:t>Help is embedded in the screen</a:t>
            </a:r>
          </a:p>
        </p:txBody>
      </p:sp>
      <p:cxnSp>
        <p:nvCxnSpPr>
          <p:cNvPr id="16" name="Straight Arrow Connector 15">
            <a:extLst>
              <a:ext uri="{FF2B5EF4-FFF2-40B4-BE49-F238E27FC236}">
                <a16:creationId xmlns:a16="http://schemas.microsoft.com/office/drawing/2014/main" id="{84E055CA-9D87-4F3B-98B6-D71FFE622123}"/>
              </a:ext>
            </a:extLst>
          </p:cNvPr>
          <p:cNvCxnSpPr>
            <a:cxnSpLocks/>
          </p:cNvCxnSpPr>
          <p:nvPr/>
        </p:nvCxnSpPr>
        <p:spPr>
          <a:xfrm flipV="1">
            <a:off x="8667750" y="1947446"/>
            <a:ext cx="0" cy="228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D9F0161-018A-47D0-A2BF-F5C2607D11D7}"/>
              </a:ext>
            </a:extLst>
          </p:cNvPr>
          <p:cNvSpPr txBox="1"/>
          <p:nvPr/>
        </p:nvSpPr>
        <p:spPr>
          <a:xfrm>
            <a:off x="6858002" y="2123926"/>
            <a:ext cx="2166978" cy="338554"/>
          </a:xfrm>
          <a:prstGeom prst="rect">
            <a:avLst/>
          </a:prstGeom>
          <a:noFill/>
          <a:ln>
            <a:solidFill>
              <a:srgbClr val="FF0000"/>
            </a:solidFill>
          </a:ln>
        </p:spPr>
        <p:txBody>
          <a:bodyPr wrap="square" rtlCol="0">
            <a:spAutoFit/>
          </a:bodyPr>
          <a:lstStyle/>
          <a:p>
            <a:r>
              <a:rPr lang="en-US" sz="1600"/>
              <a:t>Save &amp; Next School</a:t>
            </a:r>
          </a:p>
        </p:txBody>
      </p:sp>
    </p:spTree>
    <p:extLst>
      <p:ext uri="{BB962C8B-B14F-4D97-AF65-F5344CB8AC3E}">
        <p14:creationId xmlns:p14="http://schemas.microsoft.com/office/powerpoint/2010/main" val="2659881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F610B2-F0FB-4088-A411-799EBDB0DD92}"/>
              </a:ext>
            </a:extLst>
          </p:cNvPr>
          <p:cNvSpPr>
            <a:spLocks noGrp="1"/>
          </p:cNvSpPr>
          <p:nvPr>
            <p:ph type="sldNum" sz="quarter" idx="12"/>
          </p:nvPr>
        </p:nvSpPr>
        <p:spPr/>
        <p:txBody>
          <a:bodyPr/>
          <a:lstStyle/>
          <a:p>
            <a:fld id="{4944B7B2-FFA2-5148-A472-BF046BD89520}" type="slidenum">
              <a:rPr lang="en-US" smtClean="0"/>
              <a:pPr/>
              <a:t>33</a:t>
            </a:fld>
            <a:endParaRPr lang="en-US"/>
          </a:p>
        </p:txBody>
      </p:sp>
      <p:sp>
        <p:nvSpPr>
          <p:cNvPr id="8" name="Title 1">
            <a:extLst>
              <a:ext uri="{FF2B5EF4-FFF2-40B4-BE49-F238E27FC236}">
                <a16:creationId xmlns:a16="http://schemas.microsoft.com/office/drawing/2014/main" id="{A6A2FFA9-5AB6-44CE-B6A0-B042B51BBE58}"/>
              </a:ext>
            </a:extLst>
          </p:cNvPr>
          <p:cNvSpPr>
            <a:spLocks noGrp="1"/>
          </p:cNvSpPr>
          <p:nvPr>
            <p:ph type="title"/>
          </p:nvPr>
        </p:nvSpPr>
        <p:spPr>
          <a:xfrm>
            <a:off x="628650" y="444114"/>
            <a:ext cx="7886700" cy="546486"/>
          </a:xfrm>
        </p:spPr>
        <p:txBody>
          <a:bodyPr>
            <a:normAutofit fontScale="90000"/>
          </a:bodyPr>
          <a:lstStyle/>
          <a:p>
            <a:r>
              <a:rPr lang="en-US"/>
              <a:t>Errors and Warnings – Report Icon</a:t>
            </a:r>
          </a:p>
        </p:txBody>
      </p:sp>
      <p:sp>
        <p:nvSpPr>
          <p:cNvPr id="25" name="Slide Number Placeholder 4">
            <a:extLst>
              <a:ext uri="{FF2B5EF4-FFF2-40B4-BE49-F238E27FC236}">
                <a16:creationId xmlns:a16="http://schemas.microsoft.com/office/drawing/2014/main" id="{9A1AE3C4-4A56-4EA8-9264-382677997D23}"/>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pic>
        <p:nvPicPr>
          <p:cNvPr id="9" name="Picture 8">
            <a:extLst>
              <a:ext uri="{FF2B5EF4-FFF2-40B4-BE49-F238E27FC236}">
                <a16:creationId xmlns:a16="http://schemas.microsoft.com/office/drawing/2014/main" id="{75904092-18FC-415E-8508-15D04FAD52E2}"/>
              </a:ext>
            </a:extLst>
          </p:cNvPr>
          <p:cNvPicPr>
            <a:picLocks noChangeAspect="1"/>
          </p:cNvPicPr>
          <p:nvPr/>
        </p:nvPicPr>
        <p:blipFill>
          <a:blip r:embed="rId2"/>
          <a:stretch>
            <a:fillRect/>
          </a:stretch>
        </p:blipFill>
        <p:spPr>
          <a:xfrm>
            <a:off x="1921259" y="1371600"/>
            <a:ext cx="5301482" cy="4495918"/>
          </a:xfrm>
          <a:prstGeom prst="rect">
            <a:avLst/>
          </a:prstGeom>
        </p:spPr>
      </p:pic>
      <p:sp>
        <p:nvSpPr>
          <p:cNvPr id="10" name="TextBox 9">
            <a:extLst>
              <a:ext uri="{FF2B5EF4-FFF2-40B4-BE49-F238E27FC236}">
                <a16:creationId xmlns:a16="http://schemas.microsoft.com/office/drawing/2014/main" id="{1624DA1E-5192-488D-80F3-44E4F8FD3E22}"/>
              </a:ext>
            </a:extLst>
          </p:cNvPr>
          <p:cNvSpPr txBox="1"/>
          <p:nvPr/>
        </p:nvSpPr>
        <p:spPr>
          <a:xfrm>
            <a:off x="269422" y="1828800"/>
            <a:ext cx="1651837" cy="1323439"/>
          </a:xfrm>
          <a:prstGeom prst="rect">
            <a:avLst/>
          </a:prstGeom>
          <a:noFill/>
          <a:ln>
            <a:solidFill>
              <a:srgbClr val="FF0000"/>
            </a:solidFill>
          </a:ln>
        </p:spPr>
        <p:txBody>
          <a:bodyPr wrap="square" rtlCol="0">
            <a:spAutoFit/>
          </a:bodyPr>
          <a:lstStyle/>
          <a:p>
            <a:r>
              <a:rPr lang="en-US" sz="1600"/>
              <a:t>This is what appears when you click the green Error Report button</a:t>
            </a:r>
          </a:p>
        </p:txBody>
      </p:sp>
    </p:spTree>
    <p:extLst>
      <p:ext uri="{BB962C8B-B14F-4D97-AF65-F5344CB8AC3E}">
        <p14:creationId xmlns:p14="http://schemas.microsoft.com/office/powerpoint/2010/main" val="3722774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F610B2-F0FB-4088-A411-799EBDB0DD92}"/>
              </a:ext>
            </a:extLst>
          </p:cNvPr>
          <p:cNvSpPr>
            <a:spLocks noGrp="1"/>
          </p:cNvSpPr>
          <p:nvPr>
            <p:ph type="sldNum" sz="quarter" idx="12"/>
          </p:nvPr>
        </p:nvSpPr>
        <p:spPr/>
        <p:txBody>
          <a:bodyPr/>
          <a:lstStyle/>
          <a:p>
            <a:fld id="{4944B7B2-FFA2-5148-A472-BF046BD89520}" type="slidenum">
              <a:rPr lang="en-US" smtClean="0"/>
              <a:pPr/>
              <a:t>34</a:t>
            </a:fld>
            <a:endParaRPr lang="en-US"/>
          </a:p>
        </p:txBody>
      </p:sp>
      <p:sp>
        <p:nvSpPr>
          <p:cNvPr id="8" name="Title 1">
            <a:extLst>
              <a:ext uri="{FF2B5EF4-FFF2-40B4-BE49-F238E27FC236}">
                <a16:creationId xmlns:a16="http://schemas.microsoft.com/office/drawing/2014/main" id="{A6A2FFA9-5AB6-44CE-B6A0-B042B51BBE58}"/>
              </a:ext>
            </a:extLst>
          </p:cNvPr>
          <p:cNvSpPr>
            <a:spLocks noGrp="1"/>
          </p:cNvSpPr>
          <p:nvPr>
            <p:ph type="title"/>
          </p:nvPr>
        </p:nvSpPr>
        <p:spPr>
          <a:xfrm>
            <a:off x="628650" y="365127"/>
            <a:ext cx="7886700" cy="546486"/>
          </a:xfrm>
        </p:spPr>
        <p:txBody>
          <a:bodyPr>
            <a:normAutofit fontScale="90000"/>
          </a:bodyPr>
          <a:lstStyle/>
          <a:p>
            <a:r>
              <a:rPr lang="en-US"/>
              <a:t>Errors and Warning by Module</a:t>
            </a:r>
          </a:p>
        </p:txBody>
      </p:sp>
      <p:sp>
        <p:nvSpPr>
          <p:cNvPr id="16" name="TextBox 15">
            <a:extLst>
              <a:ext uri="{FF2B5EF4-FFF2-40B4-BE49-F238E27FC236}">
                <a16:creationId xmlns:a16="http://schemas.microsoft.com/office/drawing/2014/main" id="{F4962860-56D9-4D69-BCBF-D0E92BCEAA3B}"/>
              </a:ext>
            </a:extLst>
          </p:cNvPr>
          <p:cNvSpPr txBox="1"/>
          <p:nvPr/>
        </p:nvSpPr>
        <p:spPr>
          <a:xfrm>
            <a:off x="381000" y="1314033"/>
            <a:ext cx="1651837" cy="2800767"/>
          </a:xfrm>
          <a:prstGeom prst="rect">
            <a:avLst/>
          </a:prstGeom>
          <a:noFill/>
          <a:ln>
            <a:solidFill>
              <a:srgbClr val="FF0000"/>
            </a:solidFill>
          </a:ln>
        </p:spPr>
        <p:txBody>
          <a:bodyPr wrap="square" rtlCol="0">
            <a:spAutoFit/>
          </a:bodyPr>
          <a:lstStyle/>
          <a:p>
            <a:r>
              <a:rPr lang="en-US" sz="1600"/>
              <a:t>Click the row to expand and see all Errors and Warnings for the module.</a:t>
            </a:r>
          </a:p>
          <a:p>
            <a:endParaRPr lang="en-US" sz="1600"/>
          </a:p>
          <a:p>
            <a:r>
              <a:rPr lang="en-US" sz="1600"/>
              <a:t>Click the Error or Warning link to go to the module question screen</a:t>
            </a:r>
          </a:p>
        </p:txBody>
      </p:sp>
      <p:sp>
        <p:nvSpPr>
          <p:cNvPr id="25" name="Slide Number Placeholder 4">
            <a:extLst>
              <a:ext uri="{FF2B5EF4-FFF2-40B4-BE49-F238E27FC236}">
                <a16:creationId xmlns:a16="http://schemas.microsoft.com/office/drawing/2014/main" id="{9A1AE3C4-4A56-4EA8-9264-382677997D23}"/>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pic>
        <p:nvPicPr>
          <p:cNvPr id="3" name="Picture 2">
            <a:extLst>
              <a:ext uri="{FF2B5EF4-FFF2-40B4-BE49-F238E27FC236}">
                <a16:creationId xmlns:a16="http://schemas.microsoft.com/office/drawing/2014/main" id="{A77D4D44-2501-4FCB-93FF-15D78A198F27}"/>
              </a:ext>
            </a:extLst>
          </p:cNvPr>
          <p:cNvPicPr>
            <a:picLocks noChangeAspect="1"/>
          </p:cNvPicPr>
          <p:nvPr/>
        </p:nvPicPr>
        <p:blipFill>
          <a:blip r:embed="rId2"/>
          <a:stretch>
            <a:fillRect/>
          </a:stretch>
        </p:blipFill>
        <p:spPr>
          <a:xfrm>
            <a:off x="2286000" y="1161177"/>
            <a:ext cx="5149078" cy="4969459"/>
          </a:xfrm>
          <a:prstGeom prst="rect">
            <a:avLst/>
          </a:prstGeom>
        </p:spPr>
      </p:pic>
    </p:spTree>
    <p:extLst>
      <p:ext uri="{BB962C8B-B14F-4D97-AF65-F5344CB8AC3E}">
        <p14:creationId xmlns:p14="http://schemas.microsoft.com/office/powerpoint/2010/main" val="3368068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A7C44DB4-1069-4BDE-B0F7-2A0F5A7AD528}"/>
              </a:ext>
            </a:extLst>
          </p:cNvPr>
          <p:cNvPicPr>
            <a:picLocks noChangeAspect="1"/>
          </p:cNvPicPr>
          <p:nvPr/>
        </p:nvPicPr>
        <p:blipFill>
          <a:blip r:embed="rId2"/>
          <a:stretch>
            <a:fillRect/>
          </a:stretch>
        </p:blipFill>
        <p:spPr>
          <a:xfrm>
            <a:off x="476249" y="1729641"/>
            <a:ext cx="8531365" cy="3200400"/>
          </a:xfrm>
          <a:prstGeom prst="rect">
            <a:avLst/>
          </a:prstGeom>
        </p:spPr>
      </p:pic>
      <p:sp>
        <p:nvSpPr>
          <p:cNvPr id="4" name="Slide Number Placeholder 3">
            <a:extLst>
              <a:ext uri="{FF2B5EF4-FFF2-40B4-BE49-F238E27FC236}">
                <a16:creationId xmlns:a16="http://schemas.microsoft.com/office/drawing/2014/main" id="{5BF610B2-F0FB-4088-A411-799EBDB0DD92}"/>
              </a:ext>
            </a:extLst>
          </p:cNvPr>
          <p:cNvSpPr>
            <a:spLocks noGrp="1"/>
          </p:cNvSpPr>
          <p:nvPr>
            <p:ph type="sldNum" sz="quarter" idx="12"/>
          </p:nvPr>
        </p:nvSpPr>
        <p:spPr/>
        <p:txBody>
          <a:bodyPr/>
          <a:lstStyle/>
          <a:p>
            <a:fld id="{4944B7B2-FFA2-5148-A472-BF046BD89520}" type="slidenum">
              <a:rPr lang="en-US" smtClean="0"/>
              <a:pPr/>
              <a:t>35</a:t>
            </a:fld>
            <a:endParaRPr lang="en-US"/>
          </a:p>
        </p:txBody>
      </p:sp>
      <p:sp>
        <p:nvSpPr>
          <p:cNvPr id="8" name="Title 1">
            <a:extLst>
              <a:ext uri="{FF2B5EF4-FFF2-40B4-BE49-F238E27FC236}">
                <a16:creationId xmlns:a16="http://schemas.microsoft.com/office/drawing/2014/main" id="{A6A2FFA9-5AB6-44CE-B6A0-B042B51BBE58}"/>
              </a:ext>
            </a:extLst>
          </p:cNvPr>
          <p:cNvSpPr>
            <a:spLocks noGrp="1"/>
          </p:cNvSpPr>
          <p:nvPr>
            <p:ph type="title"/>
          </p:nvPr>
        </p:nvSpPr>
        <p:spPr>
          <a:xfrm>
            <a:off x="628650" y="444114"/>
            <a:ext cx="7886700" cy="546486"/>
          </a:xfrm>
        </p:spPr>
        <p:txBody>
          <a:bodyPr>
            <a:normAutofit fontScale="90000"/>
          </a:bodyPr>
          <a:lstStyle/>
          <a:p>
            <a:r>
              <a:rPr lang="en-US"/>
              <a:t>Module Question Screen Example</a:t>
            </a:r>
          </a:p>
        </p:txBody>
      </p:sp>
      <p:sp>
        <p:nvSpPr>
          <p:cNvPr id="25" name="Slide Number Placeholder 4">
            <a:extLst>
              <a:ext uri="{FF2B5EF4-FFF2-40B4-BE49-F238E27FC236}">
                <a16:creationId xmlns:a16="http://schemas.microsoft.com/office/drawing/2014/main" id="{9A1AE3C4-4A56-4EA8-9264-382677997D23}"/>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cxnSp>
        <p:nvCxnSpPr>
          <p:cNvPr id="10" name="Straight Arrow Connector 9">
            <a:extLst>
              <a:ext uri="{FF2B5EF4-FFF2-40B4-BE49-F238E27FC236}">
                <a16:creationId xmlns:a16="http://schemas.microsoft.com/office/drawing/2014/main" id="{FC0AB980-E9A9-4F68-AA26-D5A420F794F1}"/>
              </a:ext>
            </a:extLst>
          </p:cNvPr>
          <p:cNvCxnSpPr>
            <a:cxnSpLocks/>
          </p:cNvCxnSpPr>
          <p:nvPr/>
        </p:nvCxnSpPr>
        <p:spPr>
          <a:xfrm flipV="1">
            <a:off x="6248401" y="4404829"/>
            <a:ext cx="0" cy="70057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B271052-A5E7-4F1E-B2BC-8A7835D736A0}"/>
              </a:ext>
            </a:extLst>
          </p:cNvPr>
          <p:cNvSpPr txBox="1"/>
          <p:nvPr/>
        </p:nvSpPr>
        <p:spPr>
          <a:xfrm>
            <a:off x="4994943" y="5105400"/>
            <a:ext cx="1634457" cy="830997"/>
          </a:xfrm>
          <a:prstGeom prst="rect">
            <a:avLst/>
          </a:prstGeom>
          <a:noFill/>
          <a:ln>
            <a:solidFill>
              <a:srgbClr val="FF0000"/>
            </a:solidFill>
          </a:ln>
        </p:spPr>
        <p:txBody>
          <a:bodyPr wrap="square" rtlCol="0">
            <a:spAutoFit/>
          </a:bodyPr>
          <a:lstStyle/>
          <a:p>
            <a:r>
              <a:rPr lang="en-US" sz="1600"/>
              <a:t>Click to review and resolve error.</a:t>
            </a:r>
          </a:p>
        </p:txBody>
      </p:sp>
      <p:cxnSp>
        <p:nvCxnSpPr>
          <p:cNvPr id="12" name="Straight Arrow Connector 11">
            <a:extLst>
              <a:ext uri="{FF2B5EF4-FFF2-40B4-BE49-F238E27FC236}">
                <a16:creationId xmlns:a16="http://schemas.microsoft.com/office/drawing/2014/main" id="{3B09110B-7872-4723-86FB-053BFF9A798F}"/>
              </a:ext>
            </a:extLst>
          </p:cNvPr>
          <p:cNvCxnSpPr>
            <a:cxnSpLocks/>
          </p:cNvCxnSpPr>
          <p:nvPr/>
        </p:nvCxnSpPr>
        <p:spPr>
          <a:xfrm flipH="1">
            <a:off x="2667000" y="1260902"/>
            <a:ext cx="838200" cy="41549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675D11A-0C51-497B-B742-FFC9A9889AFF}"/>
              </a:ext>
            </a:extLst>
          </p:cNvPr>
          <p:cNvSpPr txBox="1"/>
          <p:nvPr/>
        </p:nvSpPr>
        <p:spPr>
          <a:xfrm>
            <a:off x="3505200" y="1249849"/>
            <a:ext cx="1634457" cy="338554"/>
          </a:xfrm>
          <a:prstGeom prst="rect">
            <a:avLst/>
          </a:prstGeom>
          <a:noFill/>
          <a:ln>
            <a:solidFill>
              <a:srgbClr val="FF0000"/>
            </a:solidFill>
          </a:ln>
        </p:spPr>
        <p:txBody>
          <a:bodyPr wrap="square" rtlCol="0">
            <a:spAutoFit/>
          </a:bodyPr>
          <a:lstStyle/>
          <a:p>
            <a:r>
              <a:rPr lang="en-US" sz="1600"/>
              <a:t>Breadcrumbs </a:t>
            </a:r>
          </a:p>
        </p:txBody>
      </p:sp>
      <p:cxnSp>
        <p:nvCxnSpPr>
          <p:cNvPr id="17" name="Straight Arrow Connector 16">
            <a:extLst>
              <a:ext uri="{FF2B5EF4-FFF2-40B4-BE49-F238E27FC236}">
                <a16:creationId xmlns:a16="http://schemas.microsoft.com/office/drawing/2014/main" id="{A1CD8491-0B5E-49E6-ADFF-10F86E37826C}"/>
              </a:ext>
            </a:extLst>
          </p:cNvPr>
          <p:cNvCxnSpPr>
            <a:cxnSpLocks/>
          </p:cNvCxnSpPr>
          <p:nvPr/>
        </p:nvCxnSpPr>
        <p:spPr>
          <a:xfrm>
            <a:off x="4679875" y="1981200"/>
            <a:ext cx="50172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BCF554C-6D23-4CAA-ADC3-440593A508FE}"/>
              </a:ext>
            </a:extLst>
          </p:cNvPr>
          <p:cNvSpPr txBox="1"/>
          <p:nvPr/>
        </p:nvSpPr>
        <p:spPr>
          <a:xfrm>
            <a:off x="2774876" y="1947446"/>
            <a:ext cx="1904999" cy="338554"/>
          </a:xfrm>
          <a:prstGeom prst="rect">
            <a:avLst/>
          </a:prstGeom>
          <a:noFill/>
          <a:ln>
            <a:solidFill>
              <a:srgbClr val="FF0000"/>
            </a:solidFill>
          </a:ln>
        </p:spPr>
        <p:txBody>
          <a:bodyPr wrap="square" rtlCol="0">
            <a:spAutoFit/>
          </a:bodyPr>
          <a:lstStyle/>
          <a:p>
            <a:r>
              <a:rPr lang="en-US" sz="1600"/>
              <a:t>Save and Review</a:t>
            </a:r>
          </a:p>
        </p:txBody>
      </p:sp>
      <p:cxnSp>
        <p:nvCxnSpPr>
          <p:cNvPr id="20" name="Straight Arrow Connector 19">
            <a:extLst>
              <a:ext uri="{FF2B5EF4-FFF2-40B4-BE49-F238E27FC236}">
                <a16:creationId xmlns:a16="http://schemas.microsoft.com/office/drawing/2014/main" id="{5036A61A-B783-44BB-8F09-5934AEA4DBE2}"/>
              </a:ext>
            </a:extLst>
          </p:cNvPr>
          <p:cNvCxnSpPr>
            <a:cxnSpLocks/>
          </p:cNvCxnSpPr>
          <p:nvPr/>
        </p:nvCxnSpPr>
        <p:spPr>
          <a:xfrm flipV="1">
            <a:off x="7848600" y="4800600"/>
            <a:ext cx="0" cy="6930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83DEAB5-60A8-44DC-8739-FB70906F4284}"/>
              </a:ext>
            </a:extLst>
          </p:cNvPr>
          <p:cNvSpPr txBox="1"/>
          <p:nvPr/>
        </p:nvSpPr>
        <p:spPr>
          <a:xfrm>
            <a:off x="7010400" y="5493603"/>
            <a:ext cx="1634457" cy="830997"/>
          </a:xfrm>
          <a:prstGeom prst="rect">
            <a:avLst/>
          </a:prstGeom>
          <a:noFill/>
          <a:ln>
            <a:solidFill>
              <a:srgbClr val="FF0000"/>
            </a:solidFill>
          </a:ln>
        </p:spPr>
        <p:txBody>
          <a:bodyPr wrap="square" rtlCol="0">
            <a:spAutoFit/>
          </a:bodyPr>
          <a:lstStyle/>
          <a:p>
            <a:r>
              <a:rPr lang="en-US" sz="1600"/>
              <a:t>Help is embedded in the screen</a:t>
            </a:r>
          </a:p>
        </p:txBody>
      </p:sp>
      <p:cxnSp>
        <p:nvCxnSpPr>
          <p:cNvPr id="16" name="Straight Arrow Connector 15">
            <a:extLst>
              <a:ext uri="{FF2B5EF4-FFF2-40B4-BE49-F238E27FC236}">
                <a16:creationId xmlns:a16="http://schemas.microsoft.com/office/drawing/2014/main" id="{84E055CA-9D87-4F3B-98B6-D71FFE622123}"/>
              </a:ext>
            </a:extLst>
          </p:cNvPr>
          <p:cNvCxnSpPr>
            <a:cxnSpLocks/>
          </p:cNvCxnSpPr>
          <p:nvPr/>
        </p:nvCxnSpPr>
        <p:spPr>
          <a:xfrm flipV="1">
            <a:off x="8667750" y="1947446"/>
            <a:ext cx="0" cy="228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D9F0161-018A-47D0-A2BF-F5C2607D11D7}"/>
              </a:ext>
            </a:extLst>
          </p:cNvPr>
          <p:cNvSpPr txBox="1"/>
          <p:nvPr/>
        </p:nvSpPr>
        <p:spPr>
          <a:xfrm>
            <a:off x="6858002" y="2123926"/>
            <a:ext cx="2166978" cy="338554"/>
          </a:xfrm>
          <a:prstGeom prst="rect">
            <a:avLst/>
          </a:prstGeom>
          <a:noFill/>
          <a:ln>
            <a:solidFill>
              <a:srgbClr val="FF0000"/>
            </a:solidFill>
          </a:ln>
        </p:spPr>
        <p:txBody>
          <a:bodyPr wrap="square" rtlCol="0">
            <a:spAutoFit/>
          </a:bodyPr>
          <a:lstStyle/>
          <a:p>
            <a:r>
              <a:rPr lang="en-US" sz="1600"/>
              <a:t>Save &amp; Next Table</a:t>
            </a:r>
          </a:p>
        </p:txBody>
      </p:sp>
    </p:spTree>
    <p:extLst>
      <p:ext uri="{BB962C8B-B14F-4D97-AF65-F5344CB8AC3E}">
        <p14:creationId xmlns:p14="http://schemas.microsoft.com/office/powerpoint/2010/main" val="1196856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Errors and Warnings</a:t>
            </a:r>
          </a:p>
        </p:txBody>
      </p:sp>
      <p:sp>
        <p:nvSpPr>
          <p:cNvPr id="3" name="Content Placeholder 2"/>
          <p:cNvSpPr>
            <a:spLocks noGrp="1"/>
          </p:cNvSpPr>
          <p:nvPr>
            <p:ph type="body" sz="quarter" idx="11"/>
          </p:nvPr>
        </p:nvSpPr>
        <p:spPr/>
        <p:txBody>
          <a:bodyPr>
            <a:normAutofit/>
          </a:bodyPr>
          <a:lstStyle/>
          <a:p>
            <a:r>
              <a:rPr lang="en-US" sz="2800"/>
              <a:t>Errors impact ability to Certify collection</a:t>
            </a:r>
          </a:p>
          <a:p>
            <a:r>
              <a:rPr lang="en-US" sz="2800"/>
              <a:t>Work on Errors first </a:t>
            </a:r>
            <a:r>
              <a:rPr lang="en-US"/>
              <a:t>when pressed for time</a:t>
            </a:r>
          </a:p>
          <a:p>
            <a:r>
              <a:rPr lang="en-US" sz="2800"/>
              <a:t>Warnings should be reviewed	</a:t>
            </a:r>
          </a:p>
          <a:p>
            <a:pPr lvl="1"/>
            <a:r>
              <a:rPr lang="en-US"/>
              <a:t>Less Warnings this year with null logic added to NCDPI process</a:t>
            </a:r>
          </a:p>
          <a:p>
            <a:pPr lvl="1"/>
            <a:r>
              <a:rPr lang="en-US"/>
              <a:t>Warnings do not need to be cleared from system</a:t>
            </a:r>
          </a:p>
          <a:p>
            <a:endParaRPr lang="en-US" sz="2800"/>
          </a:p>
          <a:p>
            <a:endParaRPr lang="en-US"/>
          </a:p>
        </p:txBody>
      </p:sp>
      <p:sp>
        <p:nvSpPr>
          <p:cNvPr id="4" name="Slide Number Placeholder 3"/>
          <p:cNvSpPr>
            <a:spLocks noGrp="1"/>
          </p:cNvSpPr>
          <p:nvPr>
            <p:ph type="sldNum" sz="quarter" idx="12"/>
          </p:nvPr>
        </p:nvSpPr>
        <p:spPr/>
        <p:txBody>
          <a:bodyPr/>
          <a:lstStyle/>
          <a:p>
            <a:fld id="{43A11CF5-059E-4486-903A-AFB8D989E436}" type="slidenum">
              <a:rPr lang="en-US" smtClean="0"/>
              <a:t>36</a:t>
            </a:fld>
            <a:endParaRPr lang="en-US"/>
          </a:p>
        </p:txBody>
      </p:sp>
      <p:sp>
        <p:nvSpPr>
          <p:cNvPr id="10" name="Slide Number Placeholder 4">
            <a:extLst>
              <a:ext uri="{FF2B5EF4-FFF2-40B4-BE49-F238E27FC236}">
                <a16:creationId xmlns:a16="http://schemas.microsoft.com/office/drawing/2014/main" id="{94F27BDF-9D99-4905-BCD5-D63AAAA531EB}"/>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spTree>
    <p:extLst>
      <p:ext uri="{BB962C8B-B14F-4D97-AF65-F5344CB8AC3E}">
        <p14:creationId xmlns:p14="http://schemas.microsoft.com/office/powerpoint/2010/main" val="2220353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Errors and Warnings</a:t>
            </a:r>
          </a:p>
        </p:txBody>
      </p:sp>
      <p:sp>
        <p:nvSpPr>
          <p:cNvPr id="3" name="Content Placeholder 2"/>
          <p:cNvSpPr>
            <a:spLocks noGrp="1"/>
          </p:cNvSpPr>
          <p:nvPr>
            <p:ph type="body" sz="quarter" idx="11"/>
          </p:nvPr>
        </p:nvSpPr>
        <p:spPr>
          <a:xfrm>
            <a:off x="628650" y="1646237"/>
            <a:ext cx="7886700" cy="4367213"/>
          </a:xfrm>
        </p:spPr>
        <p:txBody>
          <a:bodyPr>
            <a:normAutofit fontScale="92500" lnSpcReduction="20000"/>
          </a:bodyPr>
          <a:lstStyle/>
          <a:p>
            <a:pPr marL="0" indent="0">
              <a:buNone/>
            </a:pPr>
            <a:r>
              <a:rPr lang="en-US"/>
              <a:t>Some NC common Errors:</a:t>
            </a:r>
          </a:p>
          <a:p>
            <a:r>
              <a:rPr lang="en-US" sz="2600"/>
              <a:t>IDEA or LEP male/female does not match overall male/female for subgroup </a:t>
            </a:r>
            <a:br>
              <a:rPr lang="en-US" sz="2600"/>
            </a:br>
            <a:r>
              <a:rPr lang="en-US" sz="2200" i="1"/>
              <a:t>(ENRL-1, ENRL-2a, ENRL-3a)</a:t>
            </a:r>
          </a:p>
          <a:p>
            <a:pPr lvl="1"/>
            <a:r>
              <a:rPr lang="en-US" sz="2000"/>
              <a:t>Reported to the vendor – will be resolved in next collection</a:t>
            </a:r>
          </a:p>
          <a:p>
            <a:endParaRPr lang="en-US" sz="2400"/>
          </a:p>
          <a:p>
            <a:r>
              <a:rPr lang="en-US" sz="2400"/>
              <a:t>Female IDEA Geometry count is null </a:t>
            </a:r>
            <a:br>
              <a:rPr lang="en-US" sz="2400"/>
            </a:br>
            <a:r>
              <a:rPr lang="en-US" sz="2200" i="1"/>
              <a:t>(COUR-9d)</a:t>
            </a:r>
          </a:p>
          <a:p>
            <a:pPr lvl="1"/>
            <a:r>
              <a:rPr lang="en-US" sz="2000"/>
              <a:t>Will be fixed as we continue to improve null logic</a:t>
            </a:r>
          </a:p>
          <a:p>
            <a:endParaRPr lang="en-US" sz="2400"/>
          </a:p>
          <a:p>
            <a:r>
              <a:rPr lang="en-US" sz="2400"/>
              <a:t>Distance Learning Aggregate counts exceed previous year collection</a:t>
            </a:r>
            <a:br>
              <a:rPr lang="en-US" sz="2400"/>
            </a:br>
            <a:r>
              <a:rPr lang="en-US" sz="2000" i="1"/>
              <a:t>(DSED-2)</a:t>
            </a:r>
            <a:endParaRPr lang="en-US" sz="2400"/>
          </a:p>
          <a:p>
            <a:pPr lvl="1"/>
            <a:r>
              <a:rPr lang="en-US" sz="2000"/>
              <a:t>New from CRDC system</a:t>
            </a:r>
          </a:p>
        </p:txBody>
      </p:sp>
      <p:sp>
        <p:nvSpPr>
          <p:cNvPr id="4" name="Slide Number Placeholder 3"/>
          <p:cNvSpPr>
            <a:spLocks noGrp="1"/>
          </p:cNvSpPr>
          <p:nvPr>
            <p:ph type="sldNum" sz="quarter" idx="12"/>
          </p:nvPr>
        </p:nvSpPr>
        <p:spPr/>
        <p:txBody>
          <a:bodyPr/>
          <a:lstStyle/>
          <a:p>
            <a:fld id="{43A11CF5-059E-4486-903A-AFB8D989E436}" type="slidenum">
              <a:rPr lang="en-US" smtClean="0"/>
              <a:t>37</a:t>
            </a:fld>
            <a:endParaRPr lang="en-US"/>
          </a:p>
        </p:txBody>
      </p:sp>
      <p:sp>
        <p:nvSpPr>
          <p:cNvPr id="10" name="Slide Number Placeholder 4">
            <a:extLst>
              <a:ext uri="{FF2B5EF4-FFF2-40B4-BE49-F238E27FC236}">
                <a16:creationId xmlns:a16="http://schemas.microsoft.com/office/drawing/2014/main" id="{94F27BDF-9D99-4905-BCD5-D63AAAA531EB}"/>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spTree>
    <p:extLst>
      <p:ext uri="{BB962C8B-B14F-4D97-AF65-F5344CB8AC3E}">
        <p14:creationId xmlns:p14="http://schemas.microsoft.com/office/powerpoint/2010/main" val="6962390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Errors Resolution</a:t>
            </a:r>
          </a:p>
        </p:txBody>
      </p:sp>
      <p:sp>
        <p:nvSpPr>
          <p:cNvPr id="3" name="Content Placeholder 2"/>
          <p:cNvSpPr>
            <a:spLocks noGrp="1"/>
          </p:cNvSpPr>
          <p:nvPr>
            <p:ph type="body" sz="quarter" idx="11"/>
          </p:nvPr>
        </p:nvSpPr>
        <p:spPr/>
        <p:txBody>
          <a:bodyPr>
            <a:normAutofit/>
          </a:bodyPr>
          <a:lstStyle/>
          <a:p>
            <a:r>
              <a:rPr lang="en-US"/>
              <a:t>In the example provided in the next two slides, a user must either update the overall enrollment for the IDEA element </a:t>
            </a:r>
            <a:r>
              <a:rPr lang="en-US" sz="2000" i="1"/>
              <a:t>(ENRL-1), </a:t>
            </a:r>
            <a:r>
              <a:rPr lang="en-US"/>
              <a:t>or IDEA enrollment </a:t>
            </a:r>
            <a:r>
              <a:rPr lang="en-US" sz="2000" i="1"/>
              <a:t>(ENRL-3a).</a:t>
            </a:r>
          </a:p>
          <a:p>
            <a:endParaRPr lang="en-US"/>
          </a:p>
          <a:p>
            <a:r>
              <a:rPr lang="en-US"/>
              <a:t>This error example generates two errors on the CRDC.</a:t>
            </a:r>
          </a:p>
        </p:txBody>
      </p:sp>
      <p:sp>
        <p:nvSpPr>
          <p:cNvPr id="4" name="Slide Number Placeholder 3"/>
          <p:cNvSpPr>
            <a:spLocks noGrp="1"/>
          </p:cNvSpPr>
          <p:nvPr>
            <p:ph type="sldNum" sz="quarter" idx="12"/>
          </p:nvPr>
        </p:nvSpPr>
        <p:spPr/>
        <p:txBody>
          <a:bodyPr/>
          <a:lstStyle/>
          <a:p>
            <a:fld id="{43A11CF5-059E-4486-903A-AFB8D989E436}" type="slidenum">
              <a:rPr lang="en-US" smtClean="0"/>
              <a:t>38</a:t>
            </a:fld>
            <a:endParaRPr lang="en-US"/>
          </a:p>
        </p:txBody>
      </p:sp>
      <p:sp>
        <p:nvSpPr>
          <p:cNvPr id="10" name="Slide Number Placeholder 4">
            <a:extLst>
              <a:ext uri="{FF2B5EF4-FFF2-40B4-BE49-F238E27FC236}">
                <a16:creationId xmlns:a16="http://schemas.microsoft.com/office/drawing/2014/main" id="{94F27BDF-9D99-4905-BCD5-D63AAAA531EB}"/>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spTree>
    <p:extLst>
      <p:ext uri="{BB962C8B-B14F-4D97-AF65-F5344CB8AC3E}">
        <p14:creationId xmlns:p14="http://schemas.microsoft.com/office/powerpoint/2010/main" val="24166083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F610B2-F0FB-4088-A411-799EBDB0DD92}"/>
              </a:ext>
            </a:extLst>
          </p:cNvPr>
          <p:cNvSpPr>
            <a:spLocks noGrp="1"/>
          </p:cNvSpPr>
          <p:nvPr>
            <p:ph type="sldNum" sz="quarter" idx="12"/>
          </p:nvPr>
        </p:nvSpPr>
        <p:spPr/>
        <p:txBody>
          <a:bodyPr/>
          <a:lstStyle/>
          <a:p>
            <a:fld id="{4944B7B2-FFA2-5148-A472-BF046BD89520}" type="slidenum">
              <a:rPr lang="en-US" smtClean="0"/>
              <a:pPr/>
              <a:t>39</a:t>
            </a:fld>
            <a:endParaRPr lang="en-US"/>
          </a:p>
        </p:txBody>
      </p:sp>
      <p:sp>
        <p:nvSpPr>
          <p:cNvPr id="8" name="Title 1">
            <a:extLst>
              <a:ext uri="{FF2B5EF4-FFF2-40B4-BE49-F238E27FC236}">
                <a16:creationId xmlns:a16="http://schemas.microsoft.com/office/drawing/2014/main" id="{A6A2FFA9-5AB6-44CE-B6A0-B042B51BBE58}"/>
              </a:ext>
            </a:extLst>
          </p:cNvPr>
          <p:cNvSpPr>
            <a:spLocks noGrp="1"/>
          </p:cNvSpPr>
          <p:nvPr>
            <p:ph type="title"/>
          </p:nvPr>
        </p:nvSpPr>
        <p:spPr>
          <a:xfrm>
            <a:off x="628650" y="365127"/>
            <a:ext cx="7886700" cy="546486"/>
          </a:xfrm>
        </p:spPr>
        <p:txBody>
          <a:bodyPr>
            <a:normAutofit fontScale="90000"/>
          </a:bodyPr>
          <a:lstStyle/>
          <a:p>
            <a:r>
              <a:rPr lang="en-US"/>
              <a:t>Error Resolution – ENRL-1</a:t>
            </a:r>
          </a:p>
        </p:txBody>
      </p:sp>
      <p:sp>
        <p:nvSpPr>
          <p:cNvPr id="16" name="TextBox 15">
            <a:extLst>
              <a:ext uri="{FF2B5EF4-FFF2-40B4-BE49-F238E27FC236}">
                <a16:creationId xmlns:a16="http://schemas.microsoft.com/office/drawing/2014/main" id="{F4962860-56D9-4D69-BCBF-D0E92BCEAA3B}"/>
              </a:ext>
            </a:extLst>
          </p:cNvPr>
          <p:cNvSpPr txBox="1"/>
          <p:nvPr/>
        </p:nvSpPr>
        <p:spPr>
          <a:xfrm>
            <a:off x="4977564" y="1123205"/>
            <a:ext cx="3328236" cy="830997"/>
          </a:xfrm>
          <a:prstGeom prst="rect">
            <a:avLst/>
          </a:prstGeom>
          <a:noFill/>
          <a:ln>
            <a:solidFill>
              <a:srgbClr val="FF0000"/>
            </a:solidFill>
          </a:ln>
        </p:spPr>
        <p:txBody>
          <a:bodyPr wrap="square" rtlCol="0">
            <a:spAutoFit/>
          </a:bodyPr>
          <a:lstStyle/>
          <a:p>
            <a:r>
              <a:rPr lang="en-US" sz="1600"/>
              <a:t>Click the red X on the errored element in the module question screen. Expand Data Checks.</a:t>
            </a:r>
          </a:p>
        </p:txBody>
      </p:sp>
      <p:cxnSp>
        <p:nvCxnSpPr>
          <p:cNvPr id="17" name="Straight Arrow Connector 16">
            <a:extLst>
              <a:ext uri="{FF2B5EF4-FFF2-40B4-BE49-F238E27FC236}">
                <a16:creationId xmlns:a16="http://schemas.microsoft.com/office/drawing/2014/main" id="{8B497D19-9167-4304-86E5-D93E7B8F79FF}"/>
              </a:ext>
            </a:extLst>
          </p:cNvPr>
          <p:cNvCxnSpPr>
            <a:cxnSpLocks/>
            <a:endCxn id="5" idx="3"/>
          </p:cNvCxnSpPr>
          <p:nvPr/>
        </p:nvCxnSpPr>
        <p:spPr>
          <a:xfrm flipH="1">
            <a:off x="4533900" y="1929436"/>
            <a:ext cx="44366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Slide Number Placeholder 4">
            <a:extLst>
              <a:ext uri="{FF2B5EF4-FFF2-40B4-BE49-F238E27FC236}">
                <a16:creationId xmlns:a16="http://schemas.microsoft.com/office/drawing/2014/main" id="{9A1AE3C4-4A56-4EA8-9264-382677997D23}"/>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sp>
        <p:nvSpPr>
          <p:cNvPr id="19" name="TextBox 18">
            <a:extLst>
              <a:ext uri="{FF2B5EF4-FFF2-40B4-BE49-F238E27FC236}">
                <a16:creationId xmlns:a16="http://schemas.microsoft.com/office/drawing/2014/main" id="{EFCB6139-8894-46AA-8439-25CF24656C35}"/>
              </a:ext>
            </a:extLst>
          </p:cNvPr>
          <p:cNvSpPr txBox="1"/>
          <p:nvPr/>
        </p:nvSpPr>
        <p:spPr>
          <a:xfrm>
            <a:off x="294562" y="3319046"/>
            <a:ext cx="1651837" cy="338554"/>
          </a:xfrm>
          <a:prstGeom prst="rect">
            <a:avLst/>
          </a:prstGeom>
          <a:noFill/>
          <a:ln>
            <a:solidFill>
              <a:srgbClr val="FF0000"/>
            </a:solidFill>
          </a:ln>
        </p:spPr>
        <p:txBody>
          <a:bodyPr wrap="square" rtlCol="0">
            <a:spAutoFit/>
          </a:bodyPr>
          <a:lstStyle/>
          <a:p>
            <a:r>
              <a:rPr lang="en-US" sz="1600"/>
              <a:t>Error Message</a:t>
            </a:r>
          </a:p>
        </p:txBody>
      </p:sp>
      <p:cxnSp>
        <p:nvCxnSpPr>
          <p:cNvPr id="20" name="Straight Arrow Connector 19">
            <a:extLst>
              <a:ext uri="{FF2B5EF4-FFF2-40B4-BE49-F238E27FC236}">
                <a16:creationId xmlns:a16="http://schemas.microsoft.com/office/drawing/2014/main" id="{6815363E-2D9B-4311-ADBC-150D2B575B19}"/>
              </a:ext>
            </a:extLst>
          </p:cNvPr>
          <p:cNvCxnSpPr>
            <a:cxnSpLocks/>
            <a:stCxn id="19" idx="3"/>
          </p:cNvCxnSpPr>
          <p:nvPr/>
        </p:nvCxnSpPr>
        <p:spPr>
          <a:xfrm>
            <a:off x="1946399" y="3488323"/>
            <a:ext cx="339601"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90B187B-3ACD-447E-9790-26DFE5C2249C}"/>
              </a:ext>
            </a:extLst>
          </p:cNvPr>
          <p:cNvPicPr>
            <a:picLocks noChangeAspect="1"/>
          </p:cNvPicPr>
          <p:nvPr/>
        </p:nvPicPr>
        <p:blipFill>
          <a:blip r:embed="rId2"/>
          <a:stretch>
            <a:fillRect/>
          </a:stretch>
        </p:blipFill>
        <p:spPr>
          <a:xfrm>
            <a:off x="533295" y="1186466"/>
            <a:ext cx="4000605" cy="1485939"/>
          </a:xfrm>
          <a:prstGeom prst="rect">
            <a:avLst/>
          </a:prstGeom>
        </p:spPr>
      </p:pic>
      <p:pic>
        <p:nvPicPr>
          <p:cNvPr id="7" name="Picture 6">
            <a:extLst>
              <a:ext uri="{FF2B5EF4-FFF2-40B4-BE49-F238E27FC236}">
                <a16:creationId xmlns:a16="http://schemas.microsoft.com/office/drawing/2014/main" id="{F92CF457-9805-4741-ACE7-57FF97E75540}"/>
              </a:ext>
            </a:extLst>
          </p:cNvPr>
          <p:cNvPicPr>
            <a:picLocks noChangeAspect="1"/>
          </p:cNvPicPr>
          <p:nvPr/>
        </p:nvPicPr>
        <p:blipFill>
          <a:blip r:embed="rId3"/>
          <a:stretch>
            <a:fillRect/>
          </a:stretch>
        </p:blipFill>
        <p:spPr>
          <a:xfrm>
            <a:off x="2434905" y="2304508"/>
            <a:ext cx="3891745" cy="2743272"/>
          </a:xfrm>
          <a:prstGeom prst="rect">
            <a:avLst/>
          </a:prstGeom>
        </p:spPr>
      </p:pic>
      <p:pic>
        <p:nvPicPr>
          <p:cNvPr id="11" name="Picture 10">
            <a:extLst>
              <a:ext uri="{FF2B5EF4-FFF2-40B4-BE49-F238E27FC236}">
                <a16:creationId xmlns:a16="http://schemas.microsoft.com/office/drawing/2014/main" id="{1F723E54-740F-43D2-90BB-E14CE45BB422}"/>
              </a:ext>
            </a:extLst>
          </p:cNvPr>
          <p:cNvPicPr>
            <a:picLocks noChangeAspect="1"/>
          </p:cNvPicPr>
          <p:nvPr/>
        </p:nvPicPr>
        <p:blipFill>
          <a:blip r:embed="rId4"/>
          <a:stretch>
            <a:fillRect/>
          </a:stretch>
        </p:blipFill>
        <p:spPr>
          <a:xfrm>
            <a:off x="4835903" y="3827789"/>
            <a:ext cx="3902631" cy="2525552"/>
          </a:xfrm>
          <a:prstGeom prst="rect">
            <a:avLst/>
          </a:prstGeom>
        </p:spPr>
      </p:pic>
      <p:sp>
        <p:nvSpPr>
          <p:cNvPr id="22" name="TextBox 21">
            <a:extLst>
              <a:ext uri="{FF2B5EF4-FFF2-40B4-BE49-F238E27FC236}">
                <a16:creationId xmlns:a16="http://schemas.microsoft.com/office/drawing/2014/main" id="{90EB94D1-C8A3-479C-B0C5-09F2BF872CB7}"/>
              </a:ext>
            </a:extLst>
          </p:cNvPr>
          <p:cNvSpPr txBox="1"/>
          <p:nvPr/>
        </p:nvSpPr>
        <p:spPr>
          <a:xfrm>
            <a:off x="7010837" y="2844225"/>
            <a:ext cx="1727697" cy="584775"/>
          </a:xfrm>
          <a:prstGeom prst="rect">
            <a:avLst/>
          </a:prstGeom>
          <a:noFill/>
          <a:ln>
            <a:solidFill>
              <a:srgbClr val="FF0000"/>
            </a:solidFill>
          </a:ln>
        </p:spPr>
        <p:txBody>
          <a:bodyPr wrap="square" rtlCol="0">
            <a:spAutoFit/>
          </a:bodyPr>
          <a:lstStyle/>
          <a:p>
            <a:r>
              <a:rPr lang="en-US" sz="1600"/>
              <a:t>CRDC Logic Checks</a:t>
            </a:r>
          </a:p>
        </p:txBody>
      </p:sp>
      <p:cxnSp>
        <p:nvCxnSpPr>
          <p:cNvPr id="23" name="Straight Arrow Connector 22">
            <a:extLst>
              <a:ext uri="{FF2B5EF4-FFF2-40B4-BE49-F238E27FC236}">
                <a16:creationId xmlns:a16="http://schemas.microsoft.com/office/drawing/2014/main" id="{72896E64-1297-4766-9B00-31D215F83F8B}"/>
              </a:ext>
            </a:extLst>
          </p:cNvPr>
          <p:cNvCxnSpPr>
            <a:cxnSpLocks/>
          </p:cNvCxnSpPr>
          <p:nvPr/>
        </p:nvCxnSpPr>
        <p:spPr>
          <a:xfrm>
            <a:off x="8305800" y="3435939"/>
            <a:ext cx="0" cy="762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30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About this Presentation…</a:t>
            </a:r>
          </a:p>
        </p:txBody>
      </p:sp>
      <p:sp>
        <p:nvSpPr>
          <p:cNvPr id="3" name="Content Placeholder 2"/>
          <p:cNvSpPr>
            <a:spLocks noGrp="1"/>
          </p:cNvSpPr>
          <p:nvPr>
            <p:ph sz="half" idx="1"/>
          </p:nvPr>
        </p:nvSpPr>
        <p:spPr>
          <a:xfrm>
            <a:off x="628650" y="1825625"/>
            <a:ext cx="5010150" cy="4351338"/>
          </a:xfrm>
        </p:spPr>
        <p:txBody>
          <a:bodyPr>
            <a:normAutofit/>
          </a:bodyPr>
          <a:lstStyle/>
          <a:p>
            <a:pPr marL="0" indent="0">
              <a:buNone/>
            </a:pPr>
            <a:r>
              <a:rPr lang="en-US"/>
              <a:t>To display hidden slides:</a:t>
            </a:r>
          </a:p>
          <a:p>
            <a:pPr marL="0" indent="0">
              <a:buNone/>
            </a:pPr>
            <a:endParaRPr lang="en-US" sz="3000"/>
          </a:p>
          <a:p>
            <a:pPr marL="971550" lvl="1" indent="-514350">
              <a:buFont typeface="+mj-lt"/>
              <a:buAutoNum type="arabicPeriod"/>
            </a:pPr>
            <a:r>
              <a:rPr lang="en-US" sz="2400"/>
              <a:t> </a:t>
            </a:r>
            <a:r>
              <a:rPr lang="en-US" sz="2400" b="1"/>
              <a:t>Download</a:t>
            </a:r>
            <a:r>
              <a:rPr lang="en-US" sz="2400"/>
              <a:t> and </a:t>
            </a:r>
            <a:r>
              <a:rPr lang="en-US" sz="2400" b="1"/>
              <a:t>open</a:t>
            </a:r>
            <a:r>
              <a:rPr lang="en-US" sz="2400"/>
              <a:t> the original PowerPoint file</a:t>
            </a:r>
          </a:p>
          <a:p>
            <a:pPr marL="971550" lvl="1" indent="-514350">
              <a:buFont typeface="+mj-lt"/>
              <a:buAutoNum type="arabicPeriod"/>
            </a:pPr>
            <a:endParaRPr lang="en-US" sz="2400"/>
          </a:p>
          <a:p>
            <a:pPr marL="971550" lvl="1" indent="-514350">
              <a:buFont typeface="+mj-lt"/>
              <a:buAutoNum type="arabicPeriod"/>
            </a:pPr>
            <a:r>
              <a:rPr lang="en-US" sz="2400"/>
              <a:t>From the left pane, </a:t>
            </a:r>
            <a:r>
              <a:rPr lang="en-US" sz="2400" b="1"/>
              <a:t>right click slide</a:t>
            </a:r>
          </a:p>
          <a:p>
            <a:pPr marL="971550" lvl="1" indent="-514350">
              <a:buFont typeface="+mj-lt"/>
              <a:buAutoNum type="arabicPeriod"/>
            </a:pPr>
            <a:endParaRPr lang="en-US" sz="2400" b="1"/>
          </a:p>
          <a:p>
            <a:pPr marL="971550" lvl="1" indent="-514350">
              <a:buFont typeface="+mj-lt"/>
              <a:buAutoNum type="arabicPeriod"/>
            </a:pPr>
            <a:r>
              <a:rPr lang="en-US" sz="2400"/>
              <a:t>Click ‘</a:t>
            </a:r>
            <a:r>
              <a:rPr lang="en-US" sz="2400" b="1"/>
              <a:t>Hide Slide</a:t>
            </a:r>
            <a:r>
              <a:rPr lang="en-US" sz="2400"/>
              <a:t>’</a:t>
            </a:r>
          </a:p>
          <a:p>
            <a:endParaRPr lang="en-US"/>
          </a:p>
        </p:txBody>
      </p:sp>
      <p:sp>
        <p:nvSpPr>
          <p:cNvPr id="4" name="Slide Number Placeholder 3"/>
          <p:cNvSpPr>
            <a:spLocks noGrp="1"/>
          </p:cNvSpPr>
          <p:nvPr>
            <p:ph type="sldNum" sz="quarter" idx="10"/>
          </p:nvPr>
        </p:nvSpPr>
        <p:spPr/>
        <p:txBody>
          <a:bodyPr/>
          <a:lstStyle/>
          <a:p>
            <a:fld id="{43A11CF5-059E-4486-903A-AFB8D989E436}" type="slidenum">
              <a:rPr lang="en-US" smtClean="0"/>
              <a:t>4</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905000"/>
            <a:ext cx="2943225" cy="37147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Slide Number Placeholder 4">
            <a:extLst>
              <a:ext uri="{FF2B5EF4-FFF2-40B4-BE49-F238E27FC236}">
                <a16:creationId xmlns:a16="http://schemas.microsoft.com/office/drawing/2014/main" id="{C74DC815-28FD-4025-86F3-46839E9BC231}"/>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spTree>
    <p:extLst>
      <p:ext uri="{BB962C8B-B14F-4D97-AF65-F5344CB8AC3E}">
        <p14:creationId xmlns:p14="http://schemas.microsoft.com/office/powerpoint/2010/main" val="2327634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AB07FE-92ED-4E7D-9ACA-4330FAB10D18}"/>
              </a:ext>
            </a:extLst>
          </p:cNvPr>
          <p:cNvPicPr>
            <a:picLocks noChangeAspect="1"/>
          </p:cNvPicPr>
          <p:nvPr/>
        </p:nvPicPr>
        <p:blipFill>
          <a:blip r:embed="rId2"/>
          <a:stretch>
            <a:fillRect/>
          </a:stretch>
        </p:blipFill>
        <p:spPr>
          <a:xfrm>
            <a:off x="409768" y="1524000"/>
            <a:ext cx="8277032" cy="4114800"/>
          </a:xfrm>
          <a:prstGeom prst="rect">
            <a:avLst/>
          </a:prstGeom>
        </p:spPr>
      </p:pic>
      <p:sp>
        <p:nvSpPr>
          <p:cNvPr id="4" name="Slide Number Placeholder 3">
            <a:extLst>
              <a:ext uri="{FF2B5EF4-FFF2-40B4-BE49-F238E27FC236}">
                <a16:creationId xmlns:a16="http://schemas.microsoft.com/office/drawing/2014/main" id="{5BF610B2-F0FB-4088-A411-799EBDB0DD92}"/>
              </a:ext>
            </a:extLst>
          </p:cNvPr>
          <p:cNvSpPr>
            <a:spLocks noGrp="1"/>
          </p:cNvSpPr>
          <p:nvPr>
            <p:ph type="sldNum" sz="quarter" idx="12"/>
          </p:nvPr>
        </p:nvSpPr>
        <p:spPr/>
        <p:txBody>
          <a:bodyPr/>
          <a:lstStyle/>
          <a:p>
            <a:fld id="{4944B7B2-FFA2-5148-A472-BF046BD89520}" type="slidenum">
              <a:rPr lang="en-US" smtClean="0"/>
              <a:pPr/>
              <a:t>40</a:t>
            </a:fld>
            <a:endParaRPr lang="en-US"/>
          </a:p>
        </p:txBody>
      </p:sp>
      <p:sp>
        <p:nvSpPr>
          <p:cNvPr id="8" name="Title 1">
            <a:extLst>
              <a:ext uri="{FF2B5EF4-FFF2-40B4-BE49-F238E27FC236}">
                <a16:creationId xmlns:a16="http://schemas.microsoft.com/office/drawing/2014/main" id="{A6A2FFA9-5AB6-44CE-B6A0-B042B51BBE58}"/>
              </a:ext>
            </a:extLst>
          </p:cNvPr>
          <p:cNvSpPr>
            <a:spLocks noGrp="1"/>
          </p:cNvSpPr>
          <p:nvPr>
            <p:ph type="title"/>
          </p:nvPr>
        </p:nvSpPr>
        <p:spPr>
          <a:xfrm>
            <a:off x="628650" y="365127"/>
            <a:ext cx="7886700" cy="546486"/>
          </a:xfrm>
        </p:spPr>
        <p:txBody>
          <a:bodyPr>
            <a:normAutofit fontScale="90000"/>
          </a:bodyPr>
          <a:lstStyle/>
          <a:p>
            <a:r>
              <a:rPr lang="en-US"/>
              <a:t>Error Resolution – ENRL-3a</a:t>
            </a:r>
          </a:p>
        </p:txBody>
      </p:sp>
      <p:sp>
        <p:nvSpPr>
          <p:cNvPr id="25" name="Slide Number Placeholder 4">
            <a:extLst>
              <a:ext uri="{FF2B5EF4-FFF2-40B4-BE49-F238E27FC236}">
                <a16:creationId xmlns:a16="http://schemas.microsoft.com/office/drawing/2014/main" id="{9A1AE3C4-4A56-4EA8-9264-382677997D23}"/>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sp>
        <p:nvSpPr>
          <p:cNvPr id="22" name="TextBox 21">
            <a:extLst>
              <a:ext uri="{FF2B5EF4-FFF2-40B4-BE49-F238E27FC236}">
                <a16:creationId xmlns:a16="http://schemas.microsoft.com/office/drawing/2014/main" id="{90EB94D1-C8A3-479C-B0C5-09F2BF872CB7}"/>
              </a:ext>
            </a:extLst>
          </p:cNvPr>
          <p:cNvSpPr txBox="1"/>
          <p:nvPr/>
        </p:nvSpPr>
        <p:spPr>
          <a:xfrm>
            <a:off x="6019801" y="3124200"/>
            <a:ext cx="2590800" cy="830997"/>
          </a:xfrm>
          <a:prstGeom prst="rect">
            <a:avLst/>
          </a:prstGeom>
          <a:noFill/>
          <a:ln>
            <a:solidFill>
              <a:srgbClr val="FF0000"/>
            </a:solidFill>
          </a:ln>
        </p:spPr>
        <p:txBody>
          <a:bodyPr wrap="square" rtlCol="0">
            <a:spAutoFit/>
          </a:bodyPr>
          <a:lstStyle/>
          <a:p>
            <a:r>
              <a:rPr lang="en-US" sz="1600"/>
              <a:t>Reference Data button in ENRL-3a displays info from ENRL-1</a:t>
            </a:r>
          </a:p>
        </p:txBody>
      </p:sp>
      <p:cxnSp>
        <p:nvCxnSpPr>
          <p:cNvPr id="23" name="Straight Arrow Connector 22">
            <a:extLst>
              <a:ext uri="{FF2B5EF4-FFF2-40B4-BE49-F238E27FC236}">
                <a16:creationId xmlns:a16="http://schemas.microsoft.com/office/drawing/2014/main" id="{72896E64-1297-4766-9B00-31D215F83F8B}"/>
              </a:ext>
            </a:extLst>
          </p:cNvPr>
          <p:cNvCxnSpPr>
            <a:cxnSpLocks/>
          </p:cNvCxnSpPr>
          <p:nvPr/>
        </p:nvCxnSpPr>
        <p:spPr>
          <a:xfrm flipV="1">
            <a:off x="8305800" y="2803122"/>
            <a:ext cx="0" cy="30479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1248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Errors Resolution</a:t>
            </a:r>
          </a:p>
        </p:txBody>
      </p:sp>
      <p:sp>
        <p:nvSpPr>
          <p:cNvPr id="3" name="Content Placeholder 2"/>
          <p:cNvSpPr>
            <a:spLocks noGrp="1"/>
          </p:cNvSpPr>
          <p:nvPr>
            <p:ph type="body" sz="quarter" idx="11"/>
          </p:nvPr>
        </p:nvSpPr>
        <p:spPr/>
        <p:txBody>
          <a:bodyPr>
            <a:normAutofit/>
          </a:bodyPr>
          <a:lstStyle/>
          <a:p>
            <a:r>
              <a:rPr lang="en-US"/>
              <a:t>In the example provided in the next slide, a user must provide a value for the element. </a:t>
            </a:r>
            <a:r>
              <a:rPr lang="en-US" sz="2000" i="1"/>
              <a:t>(COUR-9d)</a:t>
            </a:r>
          </a:p>
          <a:p>
            <a:endParaRPr lang="en-US"/>
          </a:p>
          <a:p>
            <a:r>
              <a:rPr lang="en-US"/>
              <a:t>This error was mistakenly generated by the null logic.  In this case, it is safe to update the element with the value of ‘0’.</a:t>
            </a:r>
          </a:p>
          <a:p>
            <a:pPr marL="0" indent="0">
              <a:buNone/>
            </a:pPr>
            <a:endParaRPr lang="en-US"/>
          </a:p>
        </p:txBody>
      </p:sp>
      <p:sp>
        <p:nvSpPr>
          <p:cNvPr id="4" name="Slide Number Placeholder 3"/>
          <p:cNvSpPr>
            <a:spLocks noGrp="1"/>
          </p:cNvSpPr>
          <p:nvPr>
            <p:ph type="sldNum" sz="quarter" idx="12"/>
          </p:nvPr>
        </p:nvSpPr>
        <p:spPr/>
        <p:txBody>
          <a:bodyPr/>
          <a:lstStyle/>
          <a:p>
            <a:fld id="{43A11CF5-059E-4486-903A-AFB8D989E436}" type="slidenum">
              <a:rPr lang="en-US" smtClean="0"/>
              <a:t>41</a:t>
            </a:fld>
            <a:endParaRPr lang="en-US"/>
          </a:p>
        </p:txBody>
      </p:sp>
      <p:sp>
        <p:nvSpPr>
          <p:cNvPr id="10" name="Slide Number Placeholder 4">
            <a:extLst>
              <a:ext uri="{FF2B5EF4-FFF2-40B4-BE49-F238E27FC236}">
                <a16:creationId xmlns:a16="http://schemas.microsoft.com/office/drawing/2014/main" id="{94F27BDF-9D99-4905-BCD5-D63AAAA531EB}"/>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spTree>
    <p:extLst>
      <p:ext uri="{BB962C8B-B14F-4D97-AF65-F5344CB8AC3E}">
        <p14:creationId xmlns:p14="http://schemas.microsoft.com/office/powerpoint/2010/main" val="1493418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BCF651A-9923-467C-8949-0900F8CFEBE5}"/>
              </a:ext>
            </a:extLst>
          </p:cNvPr>
          <p:cNvPicPr>
            <a:picLocks noChangeAspect="1"/>
          </p:cNvPicPr>
          <p:nvPr/>
        </p:nvPicPr>
        <p:blipFill>
          <a:blip r:embed="rId2"/>
          <a:stretch>
            <a:fillRect/>
          </a:stretch>
        </p:blipFill>
        <p:spPr>
          <a:xfrm>
            <a:off x="756457" y="1279015"/>
            <a:ext cx="7631085" cy="4299970"/>
          </a:xfrm>
          <a:prstGeom prst="rect">
            <a:avLst/>
          </a:prstGeom>
        </p:spPr>
      </p:pic>
      <p:sp>
        <p:nvSpPr>
          <p:cNvPr id="4" name="Slide Number Placeholder 3">
            <a:extLst>
              <a:ext uri="{FF2B5EF4-FFF2-40B4-BE49-F238E27FC236}">
                <a16:creationId xmlns:a16="http://schemas.microsoft.com/office/drawing/2014/main" id="{5BF610B2-F0FB-4088-A411-799EBDB0DD92}"/>
              </a:ext>
            </a:extLst>
          </p:cNvPr>
          <p:cNvSpPr>
            <a:spLocks noGrp="1"/>
          </p:cNvSpPr>
          <p:nvPr>
            <p:ph type="sldNum" sz="quarter" idx="12"/>
          </p:nvPr>
        </p:nvSpPr>
        <p:spPr/>
        <p:txBody>
          <a:bodyPr/>
          <a:lstStyle/>
          <a:p>
            <a:fld id="{4944B7B2-FFA2-5148-A472-BF046BD89520}" type="slidenum">
              <a:rPr lang="en-US" smtClean="0"/>
              <a:pPr/>
              <a:t>42</a:t>
            </a:fld>
            <a:endParaRPr lang="en-US"/>
          </a:p>
        </p:txBody>
      </p:sp>
      <p:sp>
        <p:nvSpPr>
          <p:cNvPr id="8" name="Title 1">
            <a:extLst>
              <a:ext uri="{FF2B5EF4-FFF2-40B4-BE49-F238E27FC236}">
                <a16:creationId xmlns:a16="http://schemas.microsoft.com/office/drawing/2014/main" id="{A6A2FFA9-5AB6-44CE-B6A0-B042B51BBE58}"/>
              </a:ext>
            </a:extLst>
          </p:cNvPr>
          <p:cNvSpPr>
            <a:spLocks noGrp="1"/>
          </p:cNvSpPr>
          <p:nvPr>
            <p:ph type="title"/>
          </p:nvPr>
        </p:nvSpPr>
        <p:spPr>
          <a:xfrm>
            <a:off x="628650" y="365127"/>
            <a:ext cx="7886700" cy="546486"/>
          </a:xfrm>
        </p:spPr>
        <p:txBody>
          <a:bodyPr>
            <a:normAutofit fontScale="90000"/>
          </a:bodyPr>
          <a:lstStyle/>
          <a:p>
            <a:r>
              <a:rPr lang="en-US"/>
              <a:t>Error Resolution – COUR-9d</a:t>
            </a:r>
          </a:p>
        </p:txBody>
      </p:sp>
      <p:sp>
        <p:nvSpPr>
          <p:cNvPr id="25" name="Slide Number Placeholder 4">
            <a:extLst>
              <a:ext uri="{FF2B5EF4-FFF2-40B4-BE49-F238E27FC236}">
                <a16:creationId xmlns:a16="http://schemas.microsoft.com/office/drawing/2014/main" id="{9A1AE3C4-4A56-4EA8-9264-382677997D23}"/>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sp>
        <p:nvSpPr>
          <p:cNvPr id="22" name="TextBox 21">
            <a:extLst>
              <a:ext uri="{FF2B5EF4-FFF2-40B4-BE49-F238E27FC236}">
                <a16:creationId xmlns:a16="http://schemas.microsoft.com/office/drawing/2014/main" id="{90EB94D1-C8A3-479C-B0C5-09F2BF872CB7}"/>
              </a:ext>
            </a:extLst>
          </p:cNvPr>
          <p:cNvSpPr txBox="1"/>
          <p:nvPr/>
        </p:nvSpPr>
        <p:spPr>
          <a:xfrm>
            <a:off x="4806142" y="5692182"/>
            <a:ext cx="3581400" cy="584775"/>
          </a:xfrm>
          <a:prstGeom prst="rect">
            <a:avLst/>
          </a:prstGeom>
          <a:noFill/>
          <a:ln>
            <a:solidFill>
              <a:srgbClr val="FF0000"/>
            </a:solidFill>
          </a:ln>
        </p:spPr>
        <p:txBody>
          <a:bodyPr wrap="square" rtlCol="0">
            <a:spAutoFit/>
          </a:bodyPr>
          <a:lstStyle/>
          <a:p>
            <a:r>
              <a:rPr lang="en-US" sz="1600"/>
              <a:t>Update the element.  In this example, record ‘0’.</a:t>
            </a:r>
          </a:p>
        </p:txBody>
      </p:sp>
      <p:cxnSp>
        <p:nvCxnSpPr>
          <p:cNvPr id="23" name="Straight Arrow Connector 22">
            <a:extLst>
              <a:ext uri="{FF2B5EF4-FFF2-40B4-BE49-F238E27FC236}">
                <a16:creationId xmlns:a16="http://schemas.microsoft.com/office/drawing/2014/main" id="{72896E64-1297-4766-9B00-31D215F83F8B}"/>
              </a:ext>
            </a:extLst>
          </p:cNvPr>
          <p:cNvCxnSpPr>
            <a:cxnSpLocks/>
          </p:cNvCxnSpPr>
          <p:nvPr/>
        </p:nvCxnSpPr>
        <p:spPr>
          <a:xfrm flipV="1">
            <a:off x="8153399" y="5401125"/>
            <a:ext cx="0" cy="30479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6532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Errors Resolution</a:t>
            </a:r>
          </a:p>
        </p:txBody>
      </p:sp>
      <p:sp>
        <p:nvSpPr>
          <p:cNvPr id="3" name="Content Placeholder 2"/>
          <p:cNvSpPr>
            <a:spLocks noGrp="1"/>
          </p:cNvSpPr>
          <p:nvPr>
            <p:ph type="body" sz="quarter" idx="11"/>
          </p:nvPr>
        </p:nvSpPr>
        <p:spPr/>
        <p:txBody>
          <a:bodyPr>
            <a:normAutofit/>
          </a:bodyPr>
          <a:lstStyle/>
          <a:p>
            <a:r>
              <a:rPr lang="en-US"/>
              <a:t>In the example provided in the next slide, if appropriate, a Reason Code can be recorded to resolve the error. </a:t>
            </a:r>
            <a:r>
              <a:rPr lang="en-US" sz="2000" i="1"/>
              <a:t>(DSED-2)</a:t>
            </a:r>
          </a:p>
          <a:p>
            <a:endParaRPr lang="en-US"/>
          </a:p>
          <a:p>
            <a:r>
              <a:rPr lang="en-US"/>
              <a:t>Reason Codes are perfectly acceptable ways to resolve an error.</a:t>
            </a:r>
          </a:p>
          <a:p>
            <a:pPr marL="0" indent="0">
              <a:buNone/>
            </a:pPr>
            <a:endParaRPr lang="en-US"/>
          </a:p>
        </p:txBody>
      </p:sp>
      <p:sp>
        <p:nvSpPr>
          <p:cNvPr id="4" name="Slide Number Placeholder 3"/>
          <p:cNvSpPr>
            <a:spLocks noGrp="1"/>
          </p:cNvSpPr>
          <p:nvPr>
            <p:ph type="sldNum" sz="quarter" idx="12"/>
          </p:nvPr>
        </p:nvSpPr>
        <p:spPr/>
        <p:txBody>
          <a:bodyPr/>
          <a:lstStyle/>
          <a:p>
            <a:fld id="{43A11CF5-059E-4486-903A-AFB8D989E436}" type="slidenum">
              <a:rPr lang="en-US" smtClean="0"/>
              <a:t>43</a:t>
            </a:fld>
            <a:endParaRPr lang="en-US"/>
          </a:p>
        </p:txBody>
      </p:sp>
      <p:sp>
        <p:nvSpPr>
          <p:cNvPr id="10" name="Slide Number Placeholder 4">
            <a:extLst>
              <a:ext uri="{FF2B5EF4-FFF2-40B4-BE49-F238E27FC236}">
                <a16:creationId xmlns:a16="http://schemas.microsoft.com/office/drawing/2014/main" id="{94F27BDF-9D99-4905-BCD5-D63AAAA531EB}"/>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spTree>
    <p:extLst>
      <p:ext uri="{BB962C8B-B14F-4D97-AF65-F5344CB8AC3E}">
        <p14:creationId xmlns:p14="http://schemas.microsoft.com/office/powerpoint/2010/main" val="9382003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F610B2-F0FB-4088-A411-799EBDB0DD92}"/>
              </a:ext>
            </a:extLst>
          </p:cNvPr>
          <p:cNvSpPr>
            <a:spLocks noGrp="1"/>
          </p:cNvSpPr>
          <p:nvPr>
            <p:ph type="sldNum" sz="quarter" idx="12"/>
          </p:nvPr>
        </p:nvSpPr>
        <p:spPr/>
        <p:txBody>
          <a:bodyPr/>
          <a:lstStyle/>
          <a:p>
            <a:fld id="{4944B7B2-FFA2-5148-A472-BF046BD89520}" type="slidenum">
              <a:rPr lang="en-US" smtClean="0"/>
              <a:pPr/>
              <a:t>44</a:t>
            </a:fld>
            <a:endParaRPr lang="en-US"/>
          </a:p>
        </p:txBody>
      </p:sp>
      <p:sp>
        <p:nvSpPr>
          <p:cNvPr id="8" name="Title 1">
            <a:extLst>
              <a:ext uri="{FF2B5EF4-FFF2-40B4-BE49-F238E27FC236}">
                <a16:creationId xmlns:a16="http://schemas.microsoft.com/office/drawing/2014/main" id="{A6A2FFA9-5AB6-44CE-B6A0-B042B51BBE58}"/>
              </a:ext>
            </a:extLst>
          </p:cNvPr>
          <p:cNvSpPr>
            <a:spLocks noGrp="1"/>
          </p:cNvSpPr>
          <p:nvPr>
            <p:ph type="title"/>
          </p:nvPr>
        </p:nvSpPr>
        <p:spPr>
          <a:xfrm>
            <a:off x="628650" y="365127"/>
            <a:ext cx="7886700" cy="546486"/>
          </a:xfrm>
        </p:spPr>
        <p:txBody>
          <a:bodyPr>
            <a:normAutofit fontScale="90000"/>
          </a:bodyPr>
          <a:lstStyle/>
          <a:p>
            <a:r>
              <a:rPr lang="en-US" dirty="0"/>
              <a:t>Error Resolution – DSED-2</a:t>
            </a:r>
          </a:p>
        </p:txBody>
      </p:sp>
      <p:sp>
        <p:nvSpPr>
          <p:cNvPr id="25" name="Slide Number Placeholder 4">
            <a:extLst>
              <a:ext uri="{FF2B5EF4-FFF2-40B4-BE49-F238E27FC236}">
                <a16:creationId xmlns:a16="http://schemas.microsoft.com/office/drawing/2014/main" id="{9A1AE3C4-4A56-4EA8-9264-382677997D23}"/>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sp>
        <p:nvSpPr>
          <p:cNvPr id="22" name="TextBox 21">
            <a:extLst>
              <a:ext uri="{FF2B5EF4-FFF2-40B4-BE49-F238E27FC236}">
                <a16:creationId xmlns:a16="http://schemas.microsoft.com/office/drawing/2014/main" id="{90EB94D1-C8A3-479C-B0C5-09F2BF872CB7}"/>
              </a:ext>
            </a:extLst>
          </p:cNvPr>
          <p:cNvSpPr txBox="1"/>
          <p:nvPr/>
        </p:nvSpPr>
        <p:spPr>
          <a:xfrm>
            <a:off x="2580138" y="5947353"/>
            <a:ext cx="6476999" cy="338554"/>
          </a:xfrm>
          <a:prstGeom prst="rect">
            <a:avLst/>
          </a:prstGeom>
          <a:noFill/>
          <a:ln>
            <a:solidFill>
              <a:srgbClr val="FF0000"/>
            </a:solidFill>
          </a:ln>
        </p:spPr>
        <p:txBody>
          <a:bodyPr wrap="square" rtlCol="0">
            <a:spAutoFit/>
          </a:bodyPr>
          <a:lstStyle/>
          <a:p>
            <a:r>
              <a:rPr lang="en-US" sz="1600"/>
              <a:t>Use Reason Codes when data are correct as supplied.</a:t>
            </a:r>
          </a:p>
        </p:txBody>
      </p:sp>
      <p:pic>
        <p:nvPicPr>
          <p:cNvPr id="3" name="Picture 2">
            <a:extLst>
              <a:ext uri="{FF2B5EF4-FFF2-40B4-BE49-F238E27FC236}">
                <a16:creationId xmlns:a16="http://schemas.microsoft.com/office/drawing/2014/main" id="{A127A57F-87DC-4B26-B71D-10A5A777BB43}"/>
              </a:ext>
            </a:extLst>
          </p:cNvPr>
          <p:cNvPicPr>
            <a:picLocks noChangeAspect="1"/>
          </p:cNvPicPr>
          <p:nvPr/>
        </p:nvPicPr>
        <p:blipFill>
          <a:blip r:embed="rId2"/>
          <a:stretch>
            <a:fillRect/>
          </a:stretch>
        </p:blipFill>
        <p:spPr>
          <a:xfrm>
            <a:off x="209349" y="1295400"/>
            <a:ext cx="8842195" cy="4572000"/>
          </a:xfrm>
          <a:prstGeom prst="rect">
            <a:avLst/>
          </a:prstGeom>
        </p:spPr>
      </p:pic>
      <p:cxnSp>
        <p:nvCxnSpPr>
          <p:cNvPr id="23" name="Straight Arrow Connector 22">
            <a:extLst>
              <a:ext uri="{FF2B5EF4-FFF2-40B4-BE49-F238E27FC236}">
                <a16:creationId xmlns:a16="http://schemas.microsoft.com/office/drawing/2014/main" id="{72896E64-1297-4766-9B00-31D215F83F8B}"/>
              </a:ext>
            </a:extLst>
          </p:cNvPr>
          <p:cNvCxnSpPr>
            <a:cxnSpLocks/>
          </p:cNvCxnSpPr>
          <p:nvPr/>
        </p:nvCxnSpPr>
        <p:spPr>
          <a:xfrm flipV="1">
            <a:off x="4586032" y="3733800"/>
            <a:ext cx="0" cy="221355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5277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a:xfrm>
            <a:off x="628650" y="1163783"/>
            <a:ext cx="7886700" cy="4849668"/>
          </a:xfrm>
        </p:spPr>
        <p:txBody>
          <a:bodyPr>
            <a:normAutofit/>
          </a:bodyPr>
          <a:lstStyle/>
          <a:p>
            <a:pPr marL="0" indent="0">
              <a:buNone/>
            </a:pPr>
            <a:r>
              <a:rPr lang="en-US" sz="2000" dirty="0"/>
              <a:t>"Students with disabilities who received an expulsion with educational services:  IDEA Two or More Races Male" must be less than the value of 0 reported for "Students with disabilities served under IDEA:  Two or More Races Male", but you have entered a greater value. To resolve this error, you can either change one of these values, or provide an explanation using a reason code and comment.”</a:t>
            </a:r>
            <a:endParaRPr lang="en-US" sz="2400" dirty="0"/>
          </a:p>
        </p:txBody>
      </p:sp>
      <p:sp>
        <p:nvSpPr>
          <p:cNvPr id="4" name="Slide Number Placeholder 3"/>
          <p:cNvSpPr>
            <a:spLocks noGrp="1"/>
          </p:cNvSpPr>
          <p:nvPr>
            <p:ph type="sldNum" sz="quarter" idx="12"/>
          </p:nvPr>
        </p:nvSpPr>
        <p:spPr/>
        <p:txBody>
          <a:bodyPr/>
          <a:lstStyle/>
          <a:p>
            <a:fld id="{43A11CF5-059E-4486-903A-AFB8D989E436}" type="slidenum">
              <a:rPr lang="en-US" smtClean="0"/>
              <a:t>45</a:t>
            </a:fld>
            <a:endParaRPr lang="en-US"/>
          </a:p>
        </p:txBody>
      </p:sp>
      <p:sp>
        <p:nvSpPr>
          <p:cNvPr id="10" name="Slide Number Placeholder 4">
            <a:extLst>
              <a:ext uri="{FF2B5EF4-FFF2-40B4-BE49-F238E27FC236}">
                <a16:creationId xmlns:a16="http://schemas.microsoft.com/office/drawing/2014/main" id="{94F27BDF-9D99-4905-BCD5-D63AAAA531EB}"/>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02/04/2022</a:t>
            </a:r>
          </a:p>
        </p:txBody>
      </p:sp>
      <p:sp>
        <p:nvSpPr>
          <p:cNvPr id="8" name="Title 1">
            <a:extLst>
              <a:ext uri="{FF2B5EF4-FFF2-40B4-BE49-F238E27FC236}">
                <a16:creationId xmlns:a16="http://schemas.microsoft.com/office/drawing/2014/main" id="{3C7B6FA4-33FF-417A-8051-9AE1B5CB6095}"/>
              </a:ext>
            </a:extLst>
          </p:cNvPr>
          <p:cNvSpPr>
            <a:spLocks noGrp="1"/>
          </p:cNvSpPr>
          <p:nvPr>
            <p:ph type="title"/>
          </p:nvPr>
        </p:nvSpPr>
        <p:spPr>
          <a:xfrm>
            <a:off x="628650" y="365127"/>
            <a:ext cx="7886700" cy="546486"/>
          </a:xfrm>
        </p:spPr>
        <p:txBody>
          <a:bodyPr>
            <a:normAutofit fontScale="90000"/>
          </a:bodyPr>
          <a:lstStyle/>
          <a:p>
            <a:r>
              <a:rPr lang="en-US" dirty="0"/>
              <a:t>Error Examples &amp; Reason Codes</a:t>
            </a:r>
          </a:p>
        </p:txBody>
      </p:sp>
      <p:pic>
        <p:nvPicPr>
          <p:cNvPr id="11" name="Picture 10">
            <a:extLst>
              <a:ext uri="{FF2B5EF4-FFF2-40B4-BE49-F238E27FC236}">
                <a16:creationId xmlns:a16="http://schemas.microsoft.com/office/drawing/2014/main" id="{EB25C072-BE20-406E-8120-E3D09FCA6D23}"/>
              </a:ext>
            </a:extLst>
          </p:cNvPr>
          <p:cNvPicPr>
            <a:picLocks noChangeAspect="1"/>
          </p:cNvPicPr>
          <p:nvPr/>
        </p:nvPicPr>
        <p:blipFill>
          <a:blip r:embed="rId2"/>
          <a:stretch>
            <a:fillRect/>
          </a:stretch>
        </p:blipFill>
        <p:spPr>
          <a:xfrm>
            <a:off x="160206" y="4310896"/>
            <a:ext cx="8491079" cy="1099486"/>
          </a:xfrm>
          <a:prstGeom prst="rect">
            <a:avLst/>
          </a:prstGeom>
        </p:spPr>
      </p:pic>
      <p:sp>
        <p:nvSpPr>
          <p:cNvPr id="12" name="TextBox 11">
            <a:extLst>
              <a:ext uri="{FF2B5EF4-FFF2-40B4-BE49-F238E27FC236}">
                <a16:creationId xmlns:a16="http://schemas.microsoft.com/office/drawing/2014/main" id="{A03FE176-0B13-4076-AB36-14118120711B}"/>
              </a:ext>
            </a:extLst>
          </p:cNvPr>
          <p:cNvSpPr txBox="1"/>
          <p:nvPr/>
        </p:nvSpPr>
        <p:spPr>
          <a:xfrm>
            <a:off x="5925864" y="2938316"/>
            <a:ext cx="1651837" cy="830997"/>
          </a:xfrm>
          <a:prstGeom prst="rect">
            <a:avLst/>
          </a:prstGeom>
          <a:noFill/>
          <a:ln>
            <a:solidFill>
              <a:srgbClr val="FF0000"/>
            </a:solidFill>
          </a:ln>
        </p:spPr>
        <p:txBody>
          <a:bodyPr wrap="square" rtlCol="0">
            <a:spAutoFit/>
          </a:bodyPr>
          <a:lstStyle/>
          <a:p>
            <a:r>
              <a:rPr lang="en-US" sz="1600" dirty="0"/>
              <a:t>Enrollment Element (Snapshot)</a:t>
            </a:r>
          </a:p>
        </p:txBody>
      </p:sp>
      <p:cxnSp>
        <p:nvCxnSpPr>
          <p:cNvPr id="13" name="Straight Arrow Connector 12">
            <a:extLst>
              <a:ext uri="{FF2B5EF4-FFF2-40B4-BE49-F238E27FC236}">
                <a16:creationId xmlns:a16="http://schemas.microsoft.com/office/drawing/2014/main" id="{D65C1265-6337-4549-8E75-DC1E28FD60C9}"/>
              </a:ext>
            </a:extLst>
          </p:cNvPr>
          <p:cNvCxnSpPr>
            <a:cxnSpLocks/>
            <a:stCxn id="12" idx="2"/>
          </p:cNvCxnSpPr>
          <p:nvPr/>
        </p:nvCxnSpPr>
        <p:spPr>
          <a:xfrm flipH="1">
            <a:off x="6585527" y="3769313"/>
            <a:ext cx="166256" cy="76254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278915C-9891-4C22-A786-9BFEA28CB9A7}"/>
              </a:ext>
            </a:extLst>
          </p:cNvPr>
          <p:cNvSpPr txBox="1"/>
          <p:nvPr/>
        </p:nvSpPr>
        <p:spPr>
          <a:xfrm>
            <a:off x="5816798" y="5905202"/>
            <a:ext cx="2102093" cy="338554"/>
          </a:xfrm>
          <a:prstGeom prst="rect">
            <a:avLst/>
          </a:prstGeom>
          <a:noFill/>
          <a:ln>
            <a:solidFill>
              <a:srgbClr val="FF0000"/>
            </a:solidFill>
          </a:ln>
        </p:spPr>
        <p:txBody>
          <a:bodyPr wrap="square" rtlCol="0">
            <a:spAutoFit/>
          </a:bodyPr>
          <a:lstStyle/>
          <a:p>
            <a:r>
              <a:rPr lang="en-US" sz="1600" dirty="0"/>
              <a:t>Full Year element</a:t>
            </a:r>
          </a:p>
        </p:txBody>
      </p:sp>
      <p:cxnSp>
        <p:nvCxnSpPr>
          <p:cNvPr id="16" name="Straight Arrow Connector 15">
            <a:extLst>
              <a:ext uri="{FF2B5EF4-FFF2-40B4-BE49-F238E27FC236}">
                <a16:creationId xmlns:a16="http://schemas.microsoft.com/office/drawing/2014/main" id="{B064CC11-08D4-4EDF-AE6F-A40AE1C666E5}"/>
              </a:ext>
            </a:extLst>
          </p:cNvPr>
          <p:cNvCxnSpPr>
            <a:cxnSpLocks/>
          </p:cNvCxnSpPr>
          <p:nvPr/>
        </p:nvCxnSpPr>
        <p:spPr>
          <a:xfrm flipV="1">
            <a:off x="6188365" y="4665324"/>
            <a:ext cx="0" cy="123987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5058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a:xfrm>
            <a:off x="628650" y="1163783"/>
            <a:ext cx="7886700" cy="4849668"/>
          </a:xfrm>
        </p:spPr>
        <p:txBody>
          <a:bodyPr>
            <a:normAutofit fontScale="77500" lnSpcReduction="20000"/>
          </a:bodyPr>
          <a:lstStyle/>
          <a:p>
            <a:pPr marL="0" indent="0">
              <a:buNone/>
            </a:pPr>
            <a:r>
              <a:rPr lang="en-US" dirty="0"/>
              <a:t>The system is trying to validate full year data against enrollment data which is based on the snapshot date of 10/1/2020.</a:t>
            </a:r>
          </a:p>
          <a:p>
            <a:pPr marL="0" indent="0">
              <a:buNone/>
            </a:pPr>
            <a:r>
              <a:rPr lang="en-US" sz="2400" dirty="0"/>
              <a:t>This may occur in the following modules:</a:t>
            </a:r>
          </a:p>
          <a:p>
            <a:r>
              <a:rPr lang="en-US" sz="2000" dirty="0"/>
              <a:t>EXAM</a:t>
            </a:r>
          </a:p>
          <a:p>
            <a:r>
              <a:rPr lang="en-US" sz="2000" dirty="0"/>
              <a:t>RETN</a:t>
            </a:r>
          </a:p>
          <a:p>
            <a:r>
              <a:rPr lang="en-US" sz="2000" dirty="0"/>
              <a:t>ATHL</a:t>
            </a:r>
          </a:p>
          <a:p>
            <a:r>
              <a:rPr lang="en-US" sz="2000" dirty="0"/>
              <a:t>DISC</a:t>
            </a:r>
          </a:p>
          <a:p>
            <a:r>
              <a:rPr lang="en-US" sz="2000" dirty="0"/>
              <a:t>ARRS</a:t>
            </a:r>
          </a:p>
          <a:p>
            <a:r>
              <a:rPr lang="en-US" sz="2000" dirty="0"/>
              <a:t>OFFN</a:t>
            </a:r>
          </a:p>
          <a:p>
            <a:r>
              <a:rPr lang="en-US" sz="2000" dirty="0"/>
              <a:t>HIBS</a:t>
            </a:r>
          </a:p>
          <a:p>
            <a:r>
              <a:rPr lang="en-US" sz="2000" dirty="0"/>
              <a:t>RSTR</a:t>
            </a:r>
          </a:p>
          <a:p>
            <a:pPr marL="0" indent="0">
              <a:buNone/>
            </a:pPr>
            <a:endParaRPr lang="en-US" sz="2400" dirty="0">
              <a:solidFill>
                <a:srgbClr val="FF0000"/>
              </a:solidFill>
            </a:endParaRPr>
          </a:p>
          <a:p>
            <a:pPr marL="0" indent="0">
              <a:buNone/>
            </a:pPr>
            <a:r>
              <a:rPr lang="en-US" dirty="0">
                <a:solidFill>
                  <a:srgbClr val="FF0000"/>
                </a:solidFill>
              </a:rPr>
              <a:t>Reason Code text suggestion: </a:t>
            </a:r>
          </a:p>
          <a:p>
            <a:pPr marL="0" indent="0">
              <a:buNone/>
            </a:pPr>
            <a:r>
              <a:rPr lang="en-US" dirty="0">
                <a:solidFill>
                  <a:srgbClr val="FF0000"/>
                </a:solidFill>
              </a:rPr>
              <a:t>‘Enrollment is Snapshot, </a:t>
            </a:r>
            <a:r>
              <a:rPr lang="en-US" dirty="0" err="1">
                <a:solidFill>
                  <a:srgbClr val="FF0000"/>
                </a:solidFill>
              </a:rPr>
              <a:t>xModule</a:t>
            </a:r>
            <a:r>
              <a:rPr lang="en-US" dirty="0">
                <a:solidFill>
                  <a:srgbClr val="FF0000"/>
                </a:solidFill>
              </a:rPr>
              <a:t> is Full Year.  Business Rules conflict with System Rules.’</a:t>
            </a:r>
          </a:p>
        </p:txBody>
      </p:sp>
      <p:sp>
        <p:nvSpPr>
          <p:cNvPr id="4" name="Slide Number Placeholder 3"/>
          <p:cNvSpPr>
            <a:spLocks noGrp="1"/>
          </p:cNvSpPr>
          <p:nvPr>
            <p:ph type="sldNum" sz="quarter" idx="12"/>
          </p:nvPr>
        </p:nvSpPr>
        <p:spPr/>
        <p:txBody>
          <a:bodyPr/>
          <a:lstStyle/>
          <a:p>
            <a:fld id="{43A11CF5-059E-4486-903A-AFB8D989E436}" type="slidenum">
              <a:rPr lang="en-US" smtClean="0"/>
              <a:t>46</a:t>
            </a:fld>
            <a:endParaRPr lang="en-US"/>
          </a:p>
        </p:txBody>
      </p:sp>
      <p:sp>
        <p:nvSpPr>
          <p:cNvPr id="10" name="Slide Number Placeholder 4">
            <a:extLst>
              <a:ext uri="{FF2B5EF4-FFF2-40B4-BE49-F238E27FC236}">
                <a16:creationId xmlns:a16="http://schemas.microsoft.com/office/drawing/2014/main" id="{94F27BDF-9D99-4905-BCD5-D63AAAA531EB}"/>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02/04/2022</a:t>
            </a:r>
          </a:p>
        </p:txBody>
      </p:sp>
      <p:sp>
        <p:nvSpPr>
          <p:cNvPr id="8" name="Title 1">
            <a:extLst>
              <a:ext uri="{FF2B5EF4-FFF2-40B4-BE49-F238E27FC236}">
                <a16:creationId xmlns:a16="http://schemas.microsoft.com/office/drawing/2014/main" id="{3C7B6FA4-33FF-417A-8051-9AE1B5CB6095}"/>
              </a:ext>
            </a:extLst>
          </p:cNvPr>
          <p:cNvSpPr>
            <a:spLocks noGrp="1"/>
          </p:cNvSpPr>
          <p:nvPr>
            <p:ph type="title"/>
          </p:nvPr>
        </p:nvSpPr>
        <p:spPr>
          <a:xfrm>
            <a:off x="628650" y="365127"/>
            <a:ext cx="7886700" cy="546486"/>
          </a:xfrm>
        </p:spPr>
        <p:txBody>
          <a:bodyPr>
            <a:normAutofit fontScale="90000"/>
          </a:bodyPr>
          <a:lstStyle/>
          <a:p>
            <a:r>
              <a:rPr lang="en-US" dirty="0"/>
              <a:t>In More Human Terms - </a:t>
            </a:r>
          </a:p>
        </p:txBody>
      </p:sp>
    </p:spTree>
    <p:extLst>
      <p:ext uri="{BB962C8B-B14F-4D97-AF65-F5344CB8AC3E}">
        <p14:creationId xmlns:p14="http://schemas.microsoft.com/office/powerpoint/2010/main" val="24567213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a:xfrm>
            <a:off x="628650" y="1163783"/>
            <a:ext cx="7886700" cy="4849668"/>
          </a:xfrm>
        </p:spPr>
        <p:txBody>
          <a:bodyPr>
            <a:normAutofit/>
          </a:bodyPr>
          <a:lstStyle/>
          <a:p>
            <a:pPr marL="0" indent="0">
              <a:buNone/>
            </a:pPr>
            <a:r>
              <a:rPr lang="en-US" sz="2000" dirty="0"/>
              <a:t>“You have entered a value of 1 for Female 504 students in this category, but this exceeds the total number of Female students in this category (0). In order to resolve this error, you must change one or more of these values.”</a:t>
            </a:r>
            <a:endParaRPr lang="en-US" sz="2400" dirty="0"/>
          </a:p>
        </p:txBody>
      </p:sp>
      <p:sp>
        <p:nvSpPr>
          <p:cNvPr id="4" name="Slide Number Placeholder 3"/>
          <p:cNvSpPr>
            <a:spLocks noGrp="1"/>
          </p:cNvSpPr>
          <p:nvPr>
            <p:ph type="sldNum" sz="quarter" idx="12"/>
          </p:nvPr>
        </p:nvSpPr>
        <p:spPr/>
        <p:txBody>
          <a:bodyPr/>
          <a:lstStyle/>
          <a:p>
            <a:fld id="{43A11CF5-059E-4486-903A-AFB8D989E436}" type="slidenum">
              <a:rPr lang="en-US" smtClean="0"/>
              <a:t>47</a:t>
            </a:fld>
            <a:endParaRPr lang="en-US"/>
          </a:p>
        </p:txBody>
      </p:sp>
      <p:sp>
        <p:nvSpPr>
          <p:cNvPr id="10" name="Slide Number Placeholder 4">
            <a:extLst>
              <a:ext uri="{FF2B5EF4-FFF2-40B4-BE49-F238E27FC236}">
                <a16:creationId xmlns:a16="http://schemas.microsoft.com/office/drawing/2014/main" id="{94F27BDF-9D99-4905-BCD5-D63AAAA531EB}"/>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02/04/2022</a:t>
            </a:r>
          </a:p>
        </p:txBody>
      </p:sp>
      <p:sp>
        <p:nvSpPr>
          <p:cNvPr id="8" name="Title 1">
            <a:extLst>
              <a:ext uri="{FF2B5EF4-FFF2-40B4-BE49-F238E27FC236}">
                <a16:creationId xmlns:a16="http://schemas.microsoft.com/office/drawing/2014/main" id="{3C7B6FA4-33FF-417A-8051-9AE1B5CB6095}"/>
              </a:ext>
            </a:extLst>
          </p:cNvPr>
          <p:cNvSpPr>
            <a:spLocks noGrp="1"/>
          </p:cNvSpPr>
          <p:nvPr>
            <p:ph type="title"/>
          </p:nvPr>
        </p:nvSpPr>
        <p:spPr>
          <a:xfrm>
            <a:off x="628650" y="365127"/>
            <a:ext cx="7886700" cy="546486"/>
          </a:xfrm>
        </p:spPr>
        <p:txBody>
          <a:bodyPr>
            <a:normAutofit fontScale="90000"/>
          </a:bodyPr>
          <a:lstStyle/>
          <a:p>
            <a:r>
              <a:rPr lang="en-US" dirty="0"/>
              <a:t>Error Examples &amp; Reason Codes</a:t>
            </a:r>
          </a:p>
        </p:txBody>
      </p:sp>
      <p:sp>
        <p:nvSpPr>
          <p:cNvPr id="12" name="TextBox 11">
            <a:extLst>
              <a:ext uri="{FF2B5EF4-FFF2-40B4-BE49-F238E27FC236}">
                <a16:creationId xmlns:a16="http://schemas.microsoft.com/office/drawing/2014/main" id="{A03FE176-0B13-4076-AB36-14118120711B}"/>
              </a:ext>
            </a:extLst>
          </p:cNvPr>
          <p:cNvSpPr txBox="1"/>
          <p:nvPr/>
        </p:nvSpPr>
        <p:spPr>
          <a:xfrm>
            <a:off x="5925864" y="2938316"/>
            <a:ext cx="1651837" cy="338554"/>
          </a:xfrm>
          <a:prstGeom prst="rect">
            <a:avLst/>
          </a:prstGeom>
          <a:noFill/>
          <a:ln>
            <a:solidFill>
              <a:srgbClr val="FF0000"/>
            </a:solidFill>
          </a:ln>
        </p:spPr>
        <p:txBody>
          <a:bodyPr wrap="square" rtlCol="0">
            <a:spAutoFit/>
          </a:bodyPr>
          <a:lstStyle/>
          <a:p>
            <a:r>
              <a:rPr lang="en-US" sz="1600" dirty="0"/>
              <a:t>IDEA Elements</a:t>
            </a:r>
          </a:p>
        </p:txBody>
      </p:sp>
      <p:sp>
        <p:nvSpPr>
          <p:cNvPr id="15" name="TextBox 14">
            <a:extLst>
              <a:ext uri="{FF2B5EF4-FFF2-40B4-BE49-F238E27FC236}">
                <a16:creationId xmlns:a16="http://schemas.microsoft.com/office/drawing/2014/main" id="{6278915C-9891-4C22-A786-9BFEA28CB9A7}"/>
              </a:ext>
            </a:extLst>
          </p:cNvPr>
          <p:cNvSpPr txBox="1"/>
          <p:nvPr/>
        </p:nvSpPr>
        <p:spPr>
          <a:xfrm>
            <a:off x="5816798" y="5990201"/>
            <a:ext cx="2588293" cy="338554"/>
          </a:xfrm>
          <a:prstGeom prst="rect">
            <a:avLst/>
          </a:prstGeom>
          <a:noFill/>
          <a:ln>
            <a:solidFill>
              <a:srgbClr val="FF0000"/>
            </a:solidFill>
          </a:ln>
        </p:spPr>
        <p:txBody>
          <a:bodyPr wrap="square" rtlCol="0">
            <a:spAutoFit/>
          </a:bodyPr>
          <a:lstStyle/>
          <a:p>
            <a:r>
              <a:rPr lang="en-US" sz="1600" dirty="0"/>
              <a:t>Section 504 Only Element</a:t>
            </a:r>
          </a:p>
        </p:txBody>
      </p:sp>
      <p:pic>
        <p:nvPicPr>
          <p:cNvPr id="5" name="Picture 4">
            <a:extLst>
              <a:ext uri="{FF2B5EF4-FFF2-40B4-BE49-F238E27FC236}">
                <a16:creationId xmlns:a16="http://schemas.microsoft.com/office/drawing/2014/main" id="{931A29C0-8F75-416B-A562-4D9F05AC65F1}"/>
              </a:ext>
            </a:extLst>
          </p:cNvPr>
          <p:cNvPicPr>
            <a:picLocks noChangeAspect="1"/>
          </p:cNvPicPr>
          <p:nvPr/>
        </p:nvPicPr>
        <p:blipFill rotWithShape="1">
          <a:blip r:embed="rId2"/>
          <a:srcRect r="4069"/>
          <a:stretch/>
        </p:blipFill>
        <p:spPr>
          <a:xfrm>
            <a:off x="193959" y="4223893"/>
            <a:ext cx="8709887" cy="1158949"/>
          </a:xfrm>
          <a:prstGeom prst="rect">
            <a:avLst/>
          </a:prstGeom>
        </p:spPr>
      </p:pic>
      <p:cxnSp>
        <p:nvCxnSpPr>
          <p:cNvPr id="16" name="Straight Arrow Connector 15">
            <a:extLst>
              <a:ext uri="{FF2B5EF4-FFF2-40B4-BE49-F238E27FC236}">
                <a16:creationId xmlns:a16="http://schemas.microsoft.com/office/drawing/2014/main" id="{B064CC11-08D4-4EDF-AE6F-A40AE1C666E5}"/>
              </a:ext>
            </a:extLst>
          </p:cNvPr>
          <p:cNvCxnSpPr>
            <a:cxnSpLocks/>
          </p:cNvCxnSpPr>
          <p:nvPr/>
        </p:nvCxnSpPr>
        <p:spPr>
          <a:xfrm flipV="1">
            <a:off x="6188365" y="5126182"/>
            <a:ext cx="0" cy="86402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65C1265-6337-4549-8E75-DC1E28FD60C9}"/>
              </a:ext>
            </a:extLst>
          </p:cNvPr>
          <p:cNvCxnSpPr>
            <a:cxnSpLocks/>
            <a:stCxn id="12" idx="2"/>
          </p:cNvCxnSpPr>
          <p:nvPr/>
        </p:nvCxnSpPr>
        <p:spPr>
          <a:xfrm>
            <a:off x="6751783" y="3276870"/>
            <a:ext cx="0" cy="109980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4312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a:xfrm>
            <a:off x="628650" y="1163783"/>
            <a:ext cx="7886700" cy="4849668"/>
          </a:xfrm>
        </p:spPr>
        <p:txBody>
          <a:bodyPr>
            <a:normAutofit lnSpcReduction="10000"/>
          </a:bodyPr>
          <a:lstStyle/>
          <a:p>
            <a:pPr marL="0" indent="0">
              <a:buNone/>
            </a:pPr>
            <a:r>
              <a:rPr lang="en-US" dirty="0"/>
              <a:t>The system is trying to validate Section 504 Only against IDEA race/ethnicity data.  </a:t>
            </a:r>
          </a:p>
          <a:p>
            <a:pPr marL="0" indent="0">
              <a:buNone/>
            </a:pPr>
            <a:endParaRPr lang="en-US" dirty="0"/>
          </a:p>
          <a:p>
            <a:pPr marL="0" indent="0">
              <a:buNone/>
            </a:pPr>
            <a:r>
              <a:rPr lang="en-US" sz="2400" dirty="0"/>
              <a:t>This may occur in the following modules:</a:t>
            </a:r>
          </a:p>
          <a:p>
            <a:r>
              <a:rPr lang="en-US" sz="2000" dirty="0"/>
              <a:t>DISC</a:t>
            </a:r>
          </a:p>
          <a:p>
            <a:r>
              <a:rPr lang="en-US" sz="2000" dirty="0"/>
              <a:t>ARRS</a:t>
            </a:r>
          </a:p>
          <a:p>
            <a:r>
              <a:rPr lang="en-US" sz="2000" dirty="0"/>
              <a:t>HIBS</a:t>
            </a:r>
          </a:p>
          <a:p>
            <a:r>
              <a:rPr lang="en-US" sz="2000" dirty="0"/>
              <a:t>RSTR</a:t>
            </a:r>
          </a:p>
          <a:p>
            <a:pPr marL="0" indent="0">
              <a:buNone/>
            </a:pPr>
            <a:endParaRPr lang="en-US" sz="2400" dirty="0">
              <a:solidFill>
                <a:srgbClr val="FF0000"/>
              </a:solidFill>
            </a:endParaRPr>
          </a:p>
          <a:p>
            <a:pPr marL="0" indent="0">
              <a:buNone/>
            </a:pPr>
            <a:r>
              <a:rPr lang="en-US" dirty="0">
                <a:solidFill>
                  <a:srgbClr val="FF0000"/>
                </a:solidFill>
              </a:rPr>
              <a:t>Reason Code text suggestion: </a:t>
            </a:r>
          </a:p>
          <a:p>
            <a:pPr marL="0" indent="0">
              <a:buNone/>
            </a:pPr>
            <a:r>
              <a:rPr lang="en-US" dirty="0">
                <a:solidFill>
                  <a:srgbClr val="FF0000"/>
                </a:solidFill>
              </a:rPr>
              <a:t>‘Students are either IDEA or Section 504 Only. The data are mutually exclusive’</a:t>
            </a:r>
          </a:p>
        </p:txBody>
      </p:sp>
      <p:sp>
        <p:nvSpPr>
          <p:cNvPr id="4" name="Slide Number Placeholder 3"/>
          <p:cNvSpPr>
            <a:spLocks noGrp="1"/>
          </p:cNvSpPr>
          <p:nvPr>
            <p:ph type="sldNum" sz="quarter" idx="12"/>
          </p:nvPr>
        </p:nvSpPr>
        <p:spPr/>
        <p:txBody>
          <a:bodyPr/>
          <a:lstStyle/>
          <a:p>
            <a:fld id="{43A11CF5-059E-4486-903A-AFB8D989E436}" type="slidenum">
              <a:rPr lang="en-US" smtClean="0"/>
              <a:t>48</a:t>
            </a:fld>
            <a:endParaRPr lang="en-US"/>
          </a:p>
        </p:txBody>
      </p:sp>
      <p:sp>
        <p:nvSpPr>
          <p:cNvPr id="10" name="Slide Number Placeholder 4">
            <a:extLst>
              <a:ext uri="{FF2B5EF4-FFF2-40B4-BE49-F238E27FC236}">
                <a16:creationId xmlns:a16="http://schemas.microsoft.com/office/drawing/2014/main" id="{94F27BDF-9D99-4905-BCD5-D63AAAA531EB}"/>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02/04/2022</a:t>
            </a:r>
          </a:p>
        </p:txBody>
      </p:sp>
      <p:sp>
        <p:nvSpPr>
          <p:cNvPr id="8" name="Title 1">
            <a:extLst>
              <a:ext uri="{FF2B5EF4-FFF2-40B4-BE49-F238E27FC236}">
                <a16:creationId xmlns:a16="http://schemas.microsoft.com/office/drawing/2014/main" id="{3C7B6FA4-33FF-417A-8051-9AE1B5CB6095}"/>
              </a:ext>
            </a:extLst>
          </p:cNvPr>
          <p:cNvSpPr>
            <a:spLocks noGrp="1"/>
          </p:cNvSpPr>
          <p:nvPr>
            <p:ph type="title"/>
          </p:nvPr>
        </p:nvSpPr>
        <p:spPr>
          <a:xfrm>
            <a:off x="628650" y="365127"/>
            <a:ext cx="7886700" cy="546486"/>
          </a:xfrm>
        </p:spPr>
        <p:txBody>
          <a:bodyPr>
            <a:normAutofit fontScale="90000"/>
          </a:bodyPr>
          <a:lstStyle/>
          <a:p>
            <a:r>
              <a:rPr lang="en-US" dirty="0"/>
              <a:t>In More Human Terms - </a:t>
            </a:r>
          </a:p>
        </p:txBody>
      </p:sp>
    </p:spTree>
    <p:extLst>
      <p:ext uri="{BB962C8B-B14F-4D97-AF65-F5344CB8AC3E}">
        <p14:creationId xmlns:p14="http://schemas.microsoft.com/office/powerpoint/2010/main" val="31502450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E1F3A8-2E3C-42CF-BFDE-7AE4946A4DC9}"/>
              </a:ext>
            </a:extLst>
          </p:cNvPr>
          <p:cNvPicPr>
            <a:picLocks noChangeAspect="1"/>
          </p:cNvPicPr>
          <p:nvPr/>
        </p:nvPicPr>
        <p:blipFill>
          <a:blip r:embed="rId2"/>
          <a:stretch>
            <a:fillRect/>
          </a:stretch>
        </p:blipFill>
        <p:spPr>
          <a:xfrm>
            <a:off x="240154" y="2566384"/>
            <a:ext cx="8496522" cy="3026308"/>
          </a:xfrm>
          <a:prstGeom prst="rect">
            <a:avLst/>
          </a:prstGeom>
        </p:spPr>
      </p:pic>
      <p:sp>
        <p:nvSpPr>
          <p:cNvPr id="3" name="Content Placeholder 2"/>
          <p:cNvSpPr>
            <a:spLocks noGrp="1"/>
          </p:cNvSpPr>
          <p:nvPr>
            <p:ph type="body" sz="quarter" idx="11"/>
          </p:nvPr>
        </p:nvSpPr>
        <p:spPr>
          <a:xfrm>
            <a:off x="628650" y="1163783"/>
            <a:ext cx="7886700" cy="4849668"/>
          </a:xfrm>
        </p:spPr>
        <p:txBody>
          <a:bodyPr>
            <a:normAutofit/>
          </a:bodyPr>
          <a:lstStyle/>
          <a:p>
            <a:pPr marL="0" indent="0">
              <a:buNone/>
            </a:pPr>
            <a:r>
              <a:rPr lang="en-US" sz="2000" dirty="0"/>
              <a:t>“You have entered a total of 0 of instances of out of school suspension for students without disabilities. This is less than the value entered for students without disabilities receiving out of school suspension. Please revise data.”</a:t>
            </a:r>
            <a:endParaRPr lang="en-US" sz="2400" dirty="0"/>
          </a:p>
        </p:txBody>
      </p:sp>
      <p:sp>
        <p:nvSpPr>
          <p:cNvPr id="4" name="Slide Number Placeholder 3"/>
          <p:cNvSpPr>
            <a:spLocks noGrp="1"/>
          </p:cNvSpPr>
          <p:nvPr>
            <p:ph type="sldNum" sz="quarter" idx="12"/>
          </p:nvPr>
        </p:nvSpPr>
        <p:spPr/>
        <p:txBody>
          <a:bodyPr/>
          <a:lstStyle/>
          <a:p>
            <a:fld id="{43A11CF5-059E-4486-903A-AFB8D989E436}" type="slidenum">
              <a:rPr lang="en-US" smtClean="0"/>
              <a:t>49</a:t>
            </a:fld>
            <a:endParaRPr lang="en-US"/>
          </a:p>
        </p:txBody>
      </p:sp>
      <p:sp>
        <p:nvSpPr>
          <p:cNvPr id="10" name="Slide Number Placeholder 4">
            <a:extLst>
              <a:ext uri="{FF2B5EF4-FFF2-40B4-BE49-F238E27FC236}">
                <a16:creationId xmlns:a16="http://schemas.microsoft.com/office/drawing/2014/main" id="{94F27BDF-9D99-4905-BCD5-D63AAAA531EB}"/>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02/04/2022</a:t>
            </a:r>
          </a:p>
        </p:txBody>
      </p:sp>
      <p:sp>
        <p:nvSpPr>
          <p:cNvPr id="8" name="Title 1">
            <a:extLst>
              <a:ext uri="{FF2B5EF4-FFF2-40B4-BE49-F238E27FC236}">
                <a16:creationId xmlns:a16="http://schemas.microsoft.com/office/drawing/2014/main" id="{3C7B6FA4-33FF-417A-8051-9AE1B5CB6095}"/>
              </a:ext>
            </a:extLst>
          </p:cNvPr>
          <p:cNvSpPr>
            <a:spLocks noGrp="1"/>
          </p:cNvSpPr>
          <p:nvPr>
            <p:ph type="title"/>
          </p:nvPr>
        </p:nvSpPr>
        <p:spPr>
          <a:xfrm>
            <a:off x="628650" y="365127"/>
            <a:ext cx="7886700" cy="546486"/>
          </a:xfrm>
        </p:spPr>
        <p:txBody>
          <a:bodyPr>
            <a:normAutofit fontScale="90000"/>
          </a:bodyPr>
          <a:lstStyle/>
          <a:p>
            <a:r>
              <a:rPr lang="en-US" dirty="0"/>
              <a:t>Error Examples &amp; Reason Codes</a:t>
            </a:r>
          </a:p>
        </p:txBody>
      </p:sp>
      <p:sp>
        <p:nvSpPr>
          <p:cNvPr id="15" name="TextBox 14">
            <a:extLst>
              <a:ext uri="{FF2B5EF4-FFF2-40B4-BE49-F238E27FC236}">
                <a16:creationId xmlns:a16="http://schemas.microsoft.com/office/drawing/2014/main" id="{6278915C-9891-4C22-A786-9BFEA28CB9A7}"/>
              </a:ext>
            </a:extLst>
          </p:cNvPr>
          <p:cNvSpPr txBox="1"/>
          <p:nvPr/>
        </p:nvSpPr>
        <p:spPr>
          <a:xfrm>
            <a:off x="1632726" y="4864542"/>
            <a:ext cx="2588293" cy="830997"/>
          </a:xfrm>
          <a:prstGeom prst="rect">
            <a:avLst/>
          </a:prstGeom>
          <a:noFill/>
          <a:ln>
            <a:solidFill>
              <a:srgbClr val="FF0000"/>
            </a:solidFill>
          </a:ln>
        </p:spPr>
        <p:txBody>
          <a:bodyPr wrap="square" rtlCol="0">
            <a:spAutoFit/>
          </a:bodyPr>
          <a:lstStyle/>
          <a:p>
            <a:r>
              <a:rPr lang="en-US" sz="1600" dirty="0"/>
              <a:t>This male student is not IDEA and is Section 504 Only</a:t>
            </a:r>
          </a:p>
        </p:txBody>
      </p:sp>
      <p:cxnSp>
        <p:nvCxnSpPr>
          <p:cNvPr id="16" name="Straight Arrow Connector 15">
            <a:extLst>
              <a:ext uri="{FF2B5EF4-FFF2-40B4-BE49-F238E27FC236}">
                <a16:creationId xmlns:a16="http://schemas.microsoft.com/office/drawing/2014/main" id="{B064CC11-08D4-4EDF-AE6F-A40AE1C666E5}"/>
              </a:ext>
            </a:extLst>
          </p:cNvPr>
          <p:cNvCxnSpPr>
            <a:cxnSpLocks/>
          </p:cNvCxnSpPr>
          <p:nvPr/>
        </p:nvCxnSpPr>
        <p:spPr>
          <a:xfrm>
            <a:off x="4221019" y="5033819"/>
            <a:ext cx="184727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199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More About this Presentation</a:t>
            </a:r>
          </a:p>
        </p:txBody>
      </p:sp>
      <p:sp>
        <p:nvSpPr>
          <p:cNvPr id="3" name="Content Placeholder 2"/>
          <p:cNvSpPr>
            <a:spLocks noGrp="1"/>
          </p:cNvSpPr>
          <p:nvPr>
            <p:ph sz="half" idx="1"/>
          </p:nvPr>
        </p:nvSpPr>
        <p:spPr>
          <a:xfrm>
            <a:off x="419100" y="2147455"/>
            <a:ext cx="4038600" cy="4021962"/>
          </a:xfrm>
        </p:spPr>
        <p:txBody>
          <a:bodyPr>
            <a:normAutofit/>
          </a:bodyPr>
          <a:lstStyle/>
          <a:p>
            <a:pPr lvl="1"/>
            <a:r>
              <a:rPr lang="en-US"/>
              <a:t>Page numbers</a:t>
            </a:r>
          </a:p>
          <a:p>
            <a:pPr lvl="2"/>
            <a:r>
              <a:rPr lang="en-US"/>
              <a:t>Page numbers do not update if a slide is hidden</a:t>
            </a:r>
          </a:p>
          <a:p>
            <a:pPr lvl="1"/>
            <a:endParaRPr lang="en-US"/>
          </a:p>
          <a:p>
            <a:pPr lvl="1"/>
            <a:r>
              <a:rPr lang="en-US"/>
              <a:t>‘Originally Presented’ and ‘Updated’ date are located on the footer</a:t>
            </a:r>
          </a:p>
          <a:p>
            <a:pPr lvl="1"/>
            <a:endParaRPr lang="en-US"/>
          </a:p>
        </p:txBody>
      </p:sp>
      <p:sp>
        <p:nvSpPr>
          <p:cNvPr id="7" name="Content Placeholder 6"/>
          <p:cNvSpPr>
            <a:spLocks noGrp="1"/>
          </p:cNvSpPr>
          <p:nvPr>
            <p:ph sz="half" idx="2"/>
          </p:nvPr>
        </p:nvSpPr>
        <p:spPr>
          <a:xfrm>
            <a:off x="4572000" y="2133600"/>
            <a:ext cx="4038600" cy="4021962"/>
          </a:xfrm>
        </p:spPr>
        <p:txBody>
          <a:bodyPr>
            <a:normAutofit/>
          </a:bodyPr>
          <a:lstStyle/>
          <a:p>
            <a:pPr lvl="1"/>
            <a:r>
              <a:rPr lang="en-US"/>
              <a:t>Slides may be re-used with each webinar </a:t>
            </a:r>
          </a:p>
          <a:p>
            <a:pPr lvl="1"/>
            <a:endParaRPr lang="en-US"/>
          </a:p>
          <a:p>
            <a:pPr lvl="1"/>
            <a:r>
              <a:rPr lang="en-US"/>
              <a:t>Latest ‘Known Issues’ stamped with </a:t>
            </a:r>
          </a:p>
          <a:p>
            <a:pPr lvl="1"/>
            <a:endParaRPr lang="en-US"/>
          </a:p>
          <a:p>
            <a:pPr lvl="1"/>
            <a:r>
              <a:rPr lang="en-US"/>
              <a:t>‘Known Issues’ which are resolved stamped with </a:t>
            </a:r>
          </a:p>
        </p:txBody>
      </p:sp>
      <p:sp>
        <p:nvSpPr>
          <p:cNvPr id="4" name="Slide Number Placeholder 3"/>
          <p:cNvSpPr>
            <a:spLocks noGrp="1"/>
          </p:cNvSpPr>
          <p:nvPr>
            <p:ph type="sldNum" sz="quarter" idx="10"/>
          </p:nvPr>
        </p:nvSpPr>
        <p:spPr/>
        <p:txBody>
          <a:bodyPr/>
          <a:lstStyle/>
          <a:p>
            <a:fld id="{43A11CF5-059E-4486-903A-AFB8D989E436}" type="slidenum">
              <a:rPr lang="en-US" smtClean="0"/>
              <a:t>5</a:t>
            </a:fld>
            <a:endParaRPr lang="en-US"/>
          </a:p>
        </p:txBody>
      </p:sp>
      <p:pic>
        <p:nvPicPr>
          <p:cNvPr id="6" name="Picture 2" descr="C:\Users\tdominguez\AppData\Local\Microsoft\Windows\Temporary Internet Files\Content.IE5\J1VD1HHH\MC90044003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3754304"/>
            <a:ext cx="571286" cy="4041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tdominguez\AppData\Local\Microsoft\Windows\Temporary Internet Files\Content.IE5\VB059DA5\MC90044215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51054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4">
            <a:extLst>
              <a:ext uri="{FF2B5EF4-FFF2-40B4-BE49-F238E27FC236}">
                <a16:creationId xmlns:a16="http://schemas.microsoft.com/office/drawing/2014/main" id="{FFA5D813-5A3A-45BD-B73B-F742E76DA551}"/>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spTree>
    <p:extLst>
      <p:ext uri="{BB962C8B-B14F-4D97-AF65-F5344CB8AC3E}">
        <p14:creationId xmlns:p14="http://schemas.microsoft.com/office/powerpoint/2010/main" val="7736566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a:xfrm>
            <a:off x="628650" y="1163783"/>
            <a:ext cx="7886700" cy="4849668"/>
          </a:xfrm>
        </p:spPr>
        <p:txBody>
          <a:bodyPr>
            <a:normAutofit/>
          </a:bodyPr>
          <a:lstStyle/>
          <a:p>
            <a:pPr marL="0" indent="0">
              <a:buNone/>
            </a:pPr>
            <a:r>
              <a:rPr lang="en-US" sz="2000" dirty="0"/>
              <a:t>Federal Business Rule:</a:t>
            </a:r>
          </a:p>
          <a:p>
            <a:pPr marL="0" indent="0">
              <a:buNone/>
            </a:pPr>
            <a:r>
              <a:rPr lang="en-US" sz="2000" dirty="0"/>
              <a:t>“For a student who receives multiple out-of-school suspensions, each out-of-school suspension occurrence </a:t>
            </a:r>
            <a:r>
              <a:rPr lang="en-US" sz="2000" b="1" dirty="0"/>
              <a:t>should be counted as an instance of out-of-school suspension.</a:t>
            </a:r>
            <a:r>
              <a:rPr lang="en-US" sz="2000" dirty="0"/>
              <a:t> For example, for a student who receives a one-day out-of-school suspension in the fall, and a three-day out-of-school suspension in the spring, the out-of-school suspensions would be considered two instances. </a:t>
            </a:r>
          </a:p>
          <a:p>
            <a:pPr marL="0" indent="0">
              <a:buNone/>
            </a:pPr>
            <a:endParaRPr lang="en-US" sz="2000" dirty="0"/>
          </a:p>
          <a:p>
            <a:pPr marL="0" indent="0">
              <a:buNone/>
            </a:pPr>
            <a:endParaRPr lang="en-US" sz="2400" dirty="0"/>
          </a:p>
        </p:txBody>
      </p:sp>
      <p:sp>
        <p:nvSpPr>
          <p:cNvPr id="4" name="Slide Number Placeholder 3"/>
          <p:cNvSpPr>
            <a:spLocks noGrp="1"/>
          </p:cNvSpPr>
          <p:nvPr>
            <p:ph type="sldNum" sz="quarter" idx="12"/>
          </p:nvPr>
        </p:nvSpPr>
        <p:spPr/>
        <p:txBody>
          <a:bodyPr/>
          <a:lstStyle/>
          <a:p>
            <a:fld id="{43A11CF5-059E-4486-903A-AFB8D989E436}" type="slidenum">
              <a:rPr lang="en-US" smtClean="0"/>
              <a:t>50</a:t>
            </a:fld>
            <a:endParaRPr lang="en-US" dirty="0"/>
          </a:p>
        </p:txBody>
      </p:sp>
      <p:sp>
        <p:nvSpPr>
          <p:cNvPr id="10" name="Slide Number Placeholder 4">
            <a:extLst>
              <a:ext uri="{FF2B5EF4-FFF2-40B4-BE49-F238E27FC236}">
                <a16:creationId xmlns:a16="http://schemas.microsoft.com/office/drawing/2014/main" id="{94F27BDF-9D99-4905-BCD5-D63AAAA531EB}"/>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02/04/2022</a:t>
            </a:r>
          </a:p>
        </p:txBody>
      </p:sp>
      <p:sp>
        <p:nvSpPr>
          <p:cNvPr id="8" name="Title 1">
            <a:extLst>
              <a:ext uri="{FF2B5EF4-FFF2-40B4-BE49-F238E27FC236}">
                <a16:creationId xmlns:a16="http://schemas.microsoft.com/office/drawing/2014/main" id="{3C7B6FA4-33FF-417A-8051-9AE1B5CB6095}"/>
              </a:ext>
            </a:extLst>
          </p:cNvPr>
          <p:cNvSpPr>
            <a:spLocks noGrp="1"/>
          </p:cNvSpPr>
          <p:nvPr>
            <p:ph type="title"/>
          </p:nvPr>
        </p:nvSpPr>
        <p:spPr>
          <a:xfrm>
            <a:off x="628650" y="365127"/>
            <a:ext cx="7886700" cy="546486"/>
          </a:xfrm>
        </p:spPr>
        <p:txBody>
          <a:bodyPr>
            <a:normAutofit fontScale="90000"/>
          </a:bodyPr>
          <a:lstStyle/>
          <a:p>
            <a:r>
              <a:rPr lang="en-US" dirty="0"/>
              <a:t>DISC-11 Instances of Suspension</a:t>
            </a:r>
          </a:p>
        </p:txBody>
      </p:sp>
      <p:sp>
        <p:nvSpPr>
          <p:cNvPr id="15" name="TextBox 14">
            <a:extLst>
              <a:ext uri="{FF2B5EF4-FFF2-40B4-BE49-F238E27FC236}">
                <a16:creationId xmlns:a16="http://schemas.microsoft.com/office/drawing/2014/main" id="{6278915C-9891-4C22-A786-9BFEA28CB9A7}"/>
              </a:ext>
            </a:extLst>
          </p:cNvPr>
          <p:cNvSpPr txBox="1"/>
          <p:nvPr/>
        </p:nvSpPr>
        <p:spPr>
          <a:xfrm>
            <a:off x="5927642" y="3331802"/>
            <a:ext cx="3143359" cy="2308324"/>
          </a:xfrm>
          <a:prstGeom prst="rect">
            <a:avLst/>
          </a:prstGeom>
          <a:noFill/>
          <a:ln>
            <a:solidFill>
              <a:srgbClr val="FF0000"/>
            </a:solidFill>
          </a:ln>
        </p:spPr>
        <p:txBody>
          <a:bodyPr wrap="square" rtlCol="0">
            <a:spAutoFit/>
          </a:bodyPr>
          <a:lstStyle/>
          <a:p>
            <a:r>
              <a:rPr lang="en-US" sz="1600" dirty="0"/>
              <a:t>The male student who is not IDEA and is Section 504 Only is counted here. The question is broken out into three categories. </a:t>
            </a:r>
            <a:r>
              <a:rPr lang="en-US" sz="1600" u="sng" dirty="0"/>
              <a:t>In the federal tables, </a:t>
            </a:r>
            <a:r>
              <a:rPr lang="en-US" sz="1600" dirty="0"/>
              <a:t>The Section 504 Only data are being counted with IDEA students.  Both the definition and the system logic need clarification.</a:t>
            </a:r>
          </a:p>
        </p:txBody>
      </p:sp>
      <p:pic>
        <p:nvPicPr>
          <p:cNvPr id="5" name="Picture 4">
            <a:extLst>
              <a:ext uri="{FF2B5EF4-FFF2-40B4-BE49-F238E27FC236}">
                <a16:creationId xmlns:a16="http://schemas.microsoft.com/office/drawing/2014/main" id="{C3EDD412-0A96-404F-B3E7-09A1CD6725C2}"/>
              </a:ext>
            </a:extLst>
          </p:cNvPr>
          <p:cNvPicPr>
            <a:picLocks noChangeAspect="1"/>
          </p:cNvPicPr>
          <p:nvPr/>
        </p:nvPicPr>
        <p:blipFill>
          <a:blip r:embed="rId2"/>
          <a:stretch>
            <a:fillRect/>
          </a:stretch>
        </p:blipFill>
        <p:spPr>
          <a:xfrm>
            <a:off x="885072" y="3797945"/>
            <a:ext cx="4196553" cy="1066828"/>
          </a:xfrm>
          <a:prstGeom prst="rect">
            <a:avLst/>
          </a:prstGeom>
        </p:spPr>
      </p:pic>
      <p:cxnSp>
        <p:nvCxnSpPr>
          <p:cNvPr id="16" name="Straight Arrow Connector 15">
            <a:extLst>
              <a:ext uri="{FF2B5EF4-FFF2-40B4-BE49-F238E27FC236}">
                <a16:creationId xmlns:a16="http://schemas.microsoft.com/office/drawing/2014/main" id="{B064CC11-08D4-4EDF-AE6F-A40AE1C666E5}"/>
              </a:ext>
            </a:extLst>
          </p:cNvPr>
          <p:cNvCxnSpPr>
            <a:cxnSpLocks/>
          </p:cNvCxnSpPr>
          <p:nvPr/>
        </p:nvCxnSpPr>
        <p:spPr>
          <a:xfrm flipH="1">
            <a:off x="4874448" y="4091709"/>
            <a:ext cx="104606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8905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a:xfrm>
            <a:off x="628650" y="1163783"/>
            <a:ext cx="7886700" cy="4849668"/>
          </a:xfrm>
        </p:spPr>
        <p:txBody>
          <a:bodyPr>
            <a:normAutofit/>
          </a:bodyPr>
          <a:lstStyle/>
          <a:p>
            <a:pPr marL="0" indent="0">
              <a:buNone/>
            </a:pPr>
            <a:endParaRPr lang="en-US" sz="2000" dirty="0"/>
          </a:p>
          <a:p>
            <a:pPr marL="0" indent="0">
              <a:buNone/>
            </a:pPr>
            <a:endParaRPr lang="en-US" sz="2400" dirty="0"/>
          </a:p>
        </p:txBody>
      </p:sp>
      <p:sp>
        <p:nvSpPr>
          <p:cNvPr id="4" name="Slide Number Placeholder 3"/>
          <p:cNvSpPr>
            <a:spLocks noGrp="1"/>
          </p:cNvSpPr>
          <p:nvPr>
            <p:ph type="sldNum" sz="quarter" idx="12"/>
          </p:nvPr>
        </p:nvSpPr>
        <p:spPr/>
        <p:txBody>
          <a:bodyPr/>
          <a:lstStyle/>
          <a:p>
            <a:fld id="{43A11CF5-059E-4486-903A-AFB8D989E436}" type="slidenum">
              <a:rPr lang="en-US" smtClean="0"/>
              <a:t>51</a:t>
            </a:fld>
            <a:endParaRPr lang="en-US" dirty="0"/>
          </a:p>
        </p:txBody>
      </p:sp>
      <p:sp>
        <p:nvSpPr>
          <p:cNvPr id="10" name="Slide Number Placeholder 4">
            <a:extLst>
              <a:ext uri="{FF2B5EF4-FFF2-40B4-BE49-F238E27FC236}">
                <a16:creationId xmlns:a16="http://schemas.microsoft.com/office/drawing/2014/main" id="{94F27BDF-9D99-4905-BCD5-D63AAAA531EB}"/>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02/04/2022</a:t>
            </a:r>
          </a:p>
        </p:txBody>
      </p:sp>
      <p:sp>
        <p:nvSpPr>
          <p:cNvPr id="8" name="Title 1">
            <a:extLst>
              <a:ext uri="{FF2B5EF4-FFF2-40B4-BE49-F238E27FC236}">
                <a16:creationId xmlns:a16="http://schemas.microsoft.com/office/drawing/2014/main" id="{3C7B6FA4-33FF-417A-8051-9AE1B5CB6095}"/>
              </a:ext>
            </a:extLst>
          </p:cNvPr>
          <p:cNvSpPr>
            <a:spLocks noGrp="1"/>
          </p:cNvSpPr>
          <p:nvPr>
            <p:ph type="title"/>
          </p:nvPr>
        </p:nvSpPr>
        <p:spPr>
          <a:xfrm>
            <a:off x="628650" y="365127"/>
            <a:ext cx="7886700" cy="546486"/>
          </a:xfrm>
        </p:spPr>
        <p:txBody>
          <a:bodyPr>
            <a:normAutofit fontScale="90000"/>
          </a:bodyPr>
          <a:lstStyle/>
          <a:p>
            <a:r>
              <a:rPr lang="en-US" dirty="0"/>
              <a:t>DISC-11 Instances of Suspension</a:t>
            </a:r>
          </a:p>
        </p:txBody>
      </p:sp>
      <p:sp>
        <p:nvSpPr>
          <p:cNvPr id="11" name="TextBox 10">
            <a:extLst>
              <a:ext uri="{FF2B5EF4-FFF2-40B4-BE49-F238E27FC236}">
                <a16:creationId xmlns:a16="http://schemas.microsoft.com/office/drawing/2014/main" id="{190BC9F5-8747-4570-A5A8-3C945B192E72}"/>
              </a:ext>
            </a:extLst>
          </p:cNvPr>
          <p:cNvSpPr txBox="1"/>
          <p:nvPr/>
        </p:nvSpPr>
        <p:spPr>
          <a:xfrm>
            <a:off x="923635" y="1879754"/>
            <a:ext cx="7167419" cy="1200329"/>
          </a:xfrm>
          <a:prstGeom prst="rect">
            <a:avLst/>
          </a:prstGeom>
          <a:noFill/>
        </p:spPr>
        <p:txBody>
          <a:bodyPr wrap="square">
            <a:spAutoFit/>
          </a:bodyPr>
          <a:lstStyle/>
          <a:p>
            <a:pPr marL="0" indent="0">
              <a:buNone/>
            </a:pPr>
            <a:r>
              <a:rPr lang="en-US" sz="2400" dirty="0">
                <a:solidFill>
                  <a:srgbClr val="FF0000"/>
                </a:solidFill>
              </a:rPr>
              <a:t>Reason Code text suggestion: </a:t>
            </a:r>
          </a:p>
          <a:p>
            <a:pPr marL="0" indent="0">
              <a:buNone/>
            </a:pPr>
            <a:r>
              <a:rPr lang="en-US" sz="2400" dirty="0">
                <a:solidFill>
                  <a:srgbClr val="FF0000"/>
                </a:solidFill>
              </a:rPr>
              <a:t>‘Data are accurate as reported.  Business rules imply that categories are mutually exclusive.’</a:t>
            </a:r>
          </a:p>
        </p:txBody>
      </p:sp>
    </p:spTree>
    <p:extLst>
      <p:ext uri="{BB962C8B-B14F-4D97-AF65-F5344CB8AC3E}">
        <p14:creationId xmlns:p14="http://schemas.microsoft.com/office/powerpoint/2010/main" val="37173888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a:xfrm>
            <a:off x="628650" y="1163783"/>
            <a:ext cx="7886700" cy="4849668"/>
          </a:xfrm>
        </p:spPr>
        <p:txBody>
          <a:bodyPr>
            <a:normAutofit lnSpcReduction="10000"/>
          </a:bodyPr>
          <a:lstStyle/>
          <a:p>
            <a:pPr marL="0" indent="0">
              <a:buNone/>
            </a:pPr>
            <a:r>
              <a:rPr lang="en-US" dirty="0"/>
              <a:t>The system treating Section 504 Only students differently across the system. </a:t>
            </a:r>
          </a:p>
          <a:p>
            <a:pPr marL="0" indent="0">
              <a:buNone/>
            </a:pPr>
            <a:endParaRPr lang="en-US" dirty="0"/>
          </a:p>
          <a:p>
            <a:pPr marL="0" indent="0">
              <a:buNone/>
            </a:pPr>
            <a:r>
              <a:rPr lang="en-US" dirty="0"/>
              <a:t>NCDPI is in discussions with the feds about this issue.</a:t>
            </a:r>
          </a:p>
          <a:p>
            <a:pPr marL="0" indent="0">
              <a:buNone/>
            </a:pPr>
            <a:endParaRPr lang="en-US" dirty="0"/>
          </a:p>
          <a:p>
            <a:pPr marL="0" indent="0">
              <a:buNone/>
            </a:pPr>
            <a:r>
              <a:rPr lang="en-US" dirty="0"/>
              <a:t>The issue will likely not be resolved in this collection.</a:t>
            </a:r>
          </a:p>
          <a:p>
            <a:pPr marL="0" indent="0">
              <a:buNone/>
            </a:pPr>
            <a:endParaRPr lang="en-US" dirty="0"/>
          </a:p>
          <a:p>
            <a:pPr marL="0" indent="0">
              <a:buNone/>
            </a:pPr>
            <a:r>
              <a:rPr lang="en-US" dirty="0"/>
              <a:t>Feel free to submit helpdesk tickets about these errors to garner more awareness.</a:t>
            </a:r>
          </a:p>
          <a:p>
            <a:pPr marL="0" indent="0">
              <a:buNone/>
            </a:pPr>
            <a:endParaRPr lang="en-US" dirty="0">
              <a:solidFill>
                <a:srgbClr val="FF0000"/>
              </a:solidFill>
            </a:endParaRPr>
          </a:p>
          <a:p>
            <a:pPr marL="0" indent="0">
              <a:buNone/>
            </a:pPr>
            <a:endParaRPr lang="en-US" dirty="0">
              <a:solidFill>
                <a:srgbClr val="FF0000"/>
              </a:solidFill>
            </a:endParaRPr>
          </a:p>
        </p:txBody>
      </p:sp>
      <p:sp>
        <p:nvSpPr>
          <p:cNvPr id="4" name="Slide Number Placeholder 3"/>
          <p:cNvSpPr>
            <a:spLocks noGrp="1"/>
          </p:cNvSpPr>
          <p:nvPr>
            <p:ph type="sldNum" sz="quarter" idx="12"/>
          </p:nvPr>
        </p:nvSpPr>
        <p:spPr/>
        <p:txBody>
          <a:bodyPr/>
          <a:lstStyle/>
          <a:p>
            <a:fld id="{43A11CF5-059E-4486-903A-AFB8D989E436}" type="slidenum">
              <a:rPr lang="en-US" smtClean="0"/>
              <a:t>52</a:t>
            </a:fld>
            <a:endParaRPr lang="en-US"/>
          </a:p>
        </p:txBody>
      </p:sp>
      <p:sp>
        <p:nvSpPr>
          <p:cNvPr id="10" name="Slide Number Placeholder 4">
            <a:extLst>
              <a:ext uri="{FF2B5EF4-FFF2-40B4-BE49-F238E27FC236}">
                <a16:creationId xmlns:a16="http://schemas.microsoft.com/office/drawing/2014/main" id="{94F27BDF-9D99-4905-BCD5-D63AAAA531EB}"/>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Originally Presented:  02/04/2022</a:t>
            </a:r>
          </a:p>
        </p:txBody>
      </p:sp>
      <p:sp>
        <p:nvSpPr>
          <p:cNvPr id="8" name="Title 1">
            <a:extLst>
              <a:ext uri="{FF2B5EF4-FFF2-40B4-BE49-F238E27FC236}">
                <a16:creationId xmlns:a16="http://schemas.microsoft.com/office/drawing/2014/main" id="{3C7B6FA4-33FF-417A-8051-9AE1B5CB6095}"/>
              </a:ext>
            </a:extLst>
          </p:cNvPr>
          <p:cNvSpPr>
            <a:spLocks noGrp="1"/>
          </p:cNvSpPr>
          <p:nvPr>
            <p:ph type="title"/>
          </p:nvPr>
        </p:nvSpPr>
        <p:spPr>
          <a:xfrm>
            <a:off x="628650" y="365127"/>
            <a:ext cx="7886700" cy="546486"/>
          </a:xfrm>
        </p:spPr>
        <p:txBody>
          <a:bodyPr>
            <a:normAutofit fontScale="90000"/>
          </a:bodyPr>
          <a:lstStyle/>
          <a:p>
            <a:r>
              <a:rPr lang="en-US" dirty="0"/>
              <a:t>In More Human Terms - </a:t>
            </a:r>
          </a:p>
        </p:txBody>
      </p:sp>
    </p:spTree>
    <p:extLst>
      <p:ext uri="{BB962C8B-B14F-4D97-AF65-F5344CB8AC3E}">
        <p14:creationId xmlns:p14="http://schemas.microsoft.com/office/powerpoint/2010/main" val="28309842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F610B2-F0FB-4088-A411-799EBDB0DD92}"/>
              </a:ext>
            </a:extLst>
          </p:cNvPr>
          <p:cNvSpPr>
            <a:spLocks noGrp="1"/>
          </p:cNvSpPr>
          <p:nvPr>
            <p:ph type="sldNum" sz="quarter" idx="12"/>
          </p:nvPr>
        </p:nvSpPr>
        <p:spPr/>
        <p:txBody>
          <a:bodyPr/>
          <a:lstStyle/>
          <a:p>
            <a:fld id="{4944B7B2-FFA2-5148-A472-BF046BD89520}" type="slidenum">
              <a:rPr lang="en-US" smtClean="0"/>
              <a:pPr/>
              <a:t>53</a:t>
            </a:fld>
            <a:endParaRPr lang="en-US"/>
          </a:p>
        </p:txBody>
      </p:sp>
      <p:sp>
        <p:nvSpPr>
          <p:cNvPr id="8" name="Title 1">
            <a:extLst>
              <a:ext uri="{FF2B5EF4-FFF2-40B4-BE49-F238E27FC236}">
                <a16:creationId xmlns:a16="http://schemas.microsoft.com/office/drawing/2014/main" id="{A6A2FFA9-5AB6-44CE-B6A0-B042B51BBE58}"/>
              </a:ext>
            </a:extLst>
          </p:cNvPr>
          <p:cNvSpPr>
            <a:spLocks noGrp="1"/>
          </p:cNvSpPr>
          <p:nvPr>
            <p:ph type="title"/>
          </p:nvPr>
        </p:nvSpPr>
        <p:spPr>
          <a:xfrm>
            <a:off x="628650" y="365127"/>
            <a:ext cx="7886700" cy="546486"/>
          </a:xfrm>
        </p:spPr>
        <p:txBody>
          <a:bodyPr>
            <a:normAutofit fontScale="90000"/>
          </a:bodyPr>
          <a:lstStyle/>
          <a:p>
            <a:r>
              <a:rPr lang="en-US"/>
              <a:t>Resources </a:t>
            </a:r>
          </a:p>
        </p:txBody>
      </p:sp>
      <p:sp>
        <p:nvSpPr>
          <p:cNvPr id="16" name="TextBox 15">
            <a:extLst>
              <a:ext uri="{FF2B5EF4-FFF2-40B4-BE49-F238E27FC236}">
                <a16:creationId xmlns:a16="http://schemas.microsoft.com/office/drawing/2014/main" id="{F4962860-56D9-4D69-BCBF-D0E92BCEAA3B}"/>
              </a:ext>
            </a:extLst>
          </p:cNvPr>
          <p:cNvSpPr txBox="1"/>
          <p:nvPr/>
        </p:nvSpPr>
        <p:spPr>
          <a:xfrm>
            <a:off x="422943" y="2293203"/>
            <a:ext cx="1651837" cy="830997"/>
          </a:xfrm>
          <a:prstGeom prst="rect">
            <a:avLst/>
          </a:prstGeom>
          <a:noFill/>
          <a:ln>
            <a:solidFill>
              <a:srgbClr val="FF0000"/>
            </a:solidFill>
          </a:ln>
        </p:spPr>
        <p:txBody>
          <a:bodyPr wrap="square" rtlCol="0">
            <a:spAutoFit/>
          </a:bodyPr>
          <a:lstStyle/>
          <a:p>
            <a:r>
              <a:rPr lang="en-US" sz="1600"/>
              <a:t>Links within the tool to popular documents.</a:t>
            </a:r>
          </a:p>
        </p:txBody>
      </p:sp>
      <p:cxnSp>
        <p:nvCxnSpPr>
          <p:cNvPr id="17" name="Straight Arrow Connector 16">
            <a:extLst>
              <a:ext uri="{FF2B5EF4-FFF2-40B4-BE49-F238E27FC236}">
                <a16:creationId xmlns:a16="http://schemas.microsoft.com/office/drawing/2014/main" id="{8B497D19-9167-4304-86E5-D93E7B8F79FF}"/>
              </a:ext>
            </a:extLst>
          </p:cNvPr>
          <p:cNvCxnSpPr>
            <a:cxnSpLocks/>
          </p:cNvCxnSpPr>
          <p:nvPr/>
        </p:nvCxnSpPr>
        <p:spPr>
          <a:xfrm flipV="1">
            <a:off x="2074780" y="2708701"/>
            <a:ext cx="363620"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Slide Number Placeholder 4">
            <a:extLst>
              <a:ext uri="{FF2B5EF4-FFF2-40B4-BE49-F238E27FC236}">
                <a16:creationId xmlns:a16="http://schemas.microsoft.com/office/drawing/2014/main" id="{9A1AE3C4-4A56-4EA8-9264-382677997D23}"/>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pic>
        <p:nvPicPr>
          <p:cNvPr id="3" name="Picture 2">
            <a:extLst>
              <a:ext uri="{FF2B5EF4-FFF2-40B4-BE49-F238E27FC236}">
                <a16:creationId xmlns:a16="http://schemas.microsoft.com/office/drawing/2014/main" id="{143C4B85-A31B-4801-8603-01B0EF433EFB}"/>
              </a:ext>
            </a:extLst>
          </p:cNvPr>
          <p:cNvPicPr>
            <a:picLocks noChangeAspect="1"/>
          </p:cNvPicPr>
          <p:nvPr/>
        </p:nvPicPr>
        <p:blipFill>
          <a:blip r:embed="rId2"/>
          <a:stretch>
            <a:fillRect/>
          </a:stretch>
        </p:blipFill>
        <p:spPr>
          <a:xfrm>
            <a:off x="4735354" y="465287"/>
            <a:ext cx="3173269" cy="446326"/>
          </a:xfrm>
          <a:prstGeom prst="rect">
            <a:avLst/>
          </a:prstGeom>
        </p:spPr>
      </p:pic>
      <p:pic>
        <p:nvPicPr>
          <p:cNvPr id="9" name="Picture 8">
            <a:extLst>
              <a:ext uri="{FF2B5EF4-FFF2-40B4-BE49-F238E27FC236}">
                <a16:creationId xmlns:a16="http://schemas.microsoft.com/office/drawing/2014/main" id="{0B4DA04C-4F35-453B-BA5F-0D38CC122E8D}"/>
              </a:ext>
            </a:extLst>
          </p:cNvPr>
          <p:cNvPicPr>
            <a:picLocks noChangeAspect="1"/>
          </p:cNvPicPr>
          <p:nvPr/>
        </p:nvPicPr>
        <p:blipFill>
          <a:blip r:embed="rId3"/>
          <a:stretch>
            <a:fillRect/>
          </a:stretch>
        </p:blipFill>
        <p:spPr>
          <a:xfrm>
            <a:off x="2585227" y="1197302"/>
            <a:ext cx="4958573" cy="4822498"/>
          </a:xfrm>
          <a:prstGeom prst="rect">
            <a:avLst/>
          </a:prstGeom>
        </p:spPr>
      </p:pic>
      <p:sp>
        <p:nvSpPr>
          <p:cNvPr id="19" name="TextBox 18">
            <a:extLst>
              <a:ext uri="{FF2B5EF4-FFF2-40B4-BE49-F238E27FC236}">
                <a16:creationId xmlns:a16="http://schemas.microsoft.com/office/drawing/2014/main" id="{EFCB6139-8894-46AA-8439-25CF24656C35}"/>
              </a:ext>
            </a:extLst>
          </p:cNvPr>
          <p:cNvSpPr txBox="1"/>
          <p:nvPr/>
        </p:nvSpPr>
        <p:spPr>
          <a:xfrm>
            <a:off x="419448" y="4921288"/>
            <a:ext cx="1651837" cy="338554"/>
          </a:xfrm>
          <a:prstGeom prst="rect">
            <a:avLst/>
          </a:prstGeom>
          <a:noFill/>
          <a:ln>
            <a:solidFill>
              <a:srgbClr val="FF0000"/>
            </a:solidFill>
          </a:ln>
        </p:spPr>
        <p:txBody>
          <a:bodyPr wrap="square" rtlCol="0">
            <a:spAutoFit/>
          </a:bodyPr>
          <a:lstStyle/>
          <a:p>
            <a:r>
              <a:rPr lang="en-US" sz="1600"/>
              <a:t>Help Desk Link</a:t>
            </a:r>
          </a:p>
        </p:txBody>
      </p:sp>
      <p:cxnSp>
        <p:nvCxnSpPr>
          <p:cNvPr id="20" name="Straight Arrow Connector 19">
            <a:extLst>
              <a:ext uri="{FF2B5EF4-FFF2-40B4-BE49-F238E27FC236}">
                <a16:creationId xmlns:a16="http://schemas.microsoft.com/office/drawing/2014/main" id="{6815363E-2D9B-4311-ADBC-150D2B575B19}"/>
              </a:ext>
            </a:extLst>
          </p:cNvPr>
          <p:cNvCxnSpPr>
            <a:cxnSpLocks/>
          </p:cNvCxnSpPr>
          <p:nvPr/>
        </p:nvCxnSpPr>
        <p:spPr>
          <a:xfrm flipV="1">
            <a:off x="2071285" y="5105399"/>
            <a:ext cx="363620"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3393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F610B2-F0FB-4088-A411-799EBDB0DD92}"/>
              </a:ext>
            </a:extLst>
          </p:cNvPr>
          <p:cNvSpPr>
            <a:spLocks noGrp="1"/>
          </p:cNvSpPr>
          <p:nvPr>
            <p:ph type="sldNum" sz="quarter" idx="12"/>
          </p:nvPr>
        </p:nvSpPr>
        <p:spPr/>
        <p:txBody>
          <a:bodyPr/>
          <a:lstStyle/>
          <a:p>
            <a:fld id="{4944B7B2-FFA2-5148-A472-BF046BD89520}" type="slidenum">
              <a:rPr lang="en-US" smtClean="0"/>
              <a:pPr/>
              <a:t>54</a:t>
            </a:fld>
            <a:endParaRPr lang="en-US"/>
          </a:p>
        </p:txBody>
      </p:sp>
      <p:sp>
        <p:nvSpPr>
          <p:cNvPr id="8" name="Title 1">
            <a:extLst>
              <a:ext uri="{FF2B5EF4-FFF2-40B4-BE49-F238E27FC236}">
                <a16:creationId xmlns:a16="http://schemas.microsoft.com/office/drawing/2014/main" id="{A6A2FFA9-5AB6-44CE-B6A0-B042B51BBE58}"/>
              </a:ext>
            </a:extLst>
          </p:cNvPr>
          <p:cNvSpPr>
            <a:spLocks noGrp="1"/>
          </p:cNvSpPr>
          <p:nvPr>
            <p:ph type="title"/>
          </p:nvPr>
        </p:nvSpPr>
        <p:spPr>
          <a:xfrm>
            <a:off x="628650" y="365127"/>
            <a:ext cx="7886700" cy="546486"/>
          </a:xfrm>
        </p:spPr>
        <p:txBody>
          <a:bodyPr>
            <a:normAutofit fontScale="90000"/>
          </a:bodyPr>
          <a:lstStyle/>
          <a:p>
            <a:r>
              <a:rPr lang="en-US"/>
              <a:t>Reports </a:t>
            </a:r>
          </a:p>
        </p:txBody>
      </p:sp>
      <p:sp>
        <p:nvSpPr>
          <p:cNvPr id="13" name="TextBox 12">
            <a:extLst>
              <a:ext uri="{FF2B5EF4-FFF2-40B4-BE49-F238E27FC236}">
                <a16:creationId xmlns:a16="http://schemas.microsoft.com/office/drawing/2014/main" id="{C825685E-F758-4974-ABD0-FA6F22D58B29}"/>
              </a:ext>
            </a:extLst>
          </p:cNvPr>
          <p:cNvSpPr txBox="1"/>
          <p:nvPr/>
        </p:nvSpPr>
        <p:spPr>
          <a:xfrm>
            <a:off x="7315200" y="1249740"/>
            <a:ext cx="1634457" cy="830997"/>
          </a:xfrm>
          <a:prstGeom prst="rect">
            <a:avLst/>
          </a:prstGeom>
          <a:noFill/>
          <a:ln>
            <a:solidFill>
              <a:srgbClr val="FF0000"/>
            </a:solidFill>
          </a:ln>
        </p:spPr>
        <p:txBody>
          <a:bodyPr wrap="square" rtlCol="0">
            <a:spAutoFit/>
          </a:bodyPr>
          <a:lstStyle/>
          <a:p>
            <a:r>
              <a:rPr lang="en-US" sz="1600"/>
              <a:t>LEA overview of progress to completion</a:t>
            </a:r>
          </a:p>
        </p:txBody>
      </p:sp>
      <p:sp>
        <p:nvSpPr>
          <p:cNvPr id="20" name="TextBox 19">
            <a:extLst>
              <a:ext uri="{FF2B5EF4-FFF2-40B4-BE49-F238E27FC236}">
                <a16:creationId xmlns:a16="http://schemas.microsoft.com/office/drawing/2014/main" id="{53EB63B0-A934-4AC2-AB82-1CF3F0A661C6}"/>
              </a:ext>
            </a:extLst>
          </p:cNvPr>
          <p:cNvSpPr txBox="1"/>
          <p:nvPr/>
        </p:nvSpPr>
        <p:spPr>
          <a:xfrm>
            <a:off x="7315200" y="4724400"/>
            <a:ext cx="1634457" cy="830997"/>
          </a:xfrm>
          <a:prstGeom prst="rect">
            <a:avLst/>
          </a:prstGeom>
          <a:noFill/>
          <a:ln>
            <a:solidFill>
              <a:srgbClr val="FF0000"/>
            </a:solidFill>
          </a:ln>
        </p:spPr>
        <p:txBody>
          <a:bodyPr wrap="square" rtlCol="0">
            <a:spAutoFit/>
          </a:bodyPr>
          <a:lstStyle/>
          <a:p>
            <a:r>
              <a:rPr lang="en-US" sz="1600"/>
              <a:t>Charts and Graphs by </a:t>
            </a:r>
            <a:r>
              <a:rPr lang="en-US" sz="1600" err="1"/>
              <a:t>Modue</a:t>
            </a:r>
            <a:endParaRPr lang="en-US" sz="1600"/>
          </a:p>
        </p:txBody>
      </p:sp>
      <p:cxnSp>
        <p:nvCxnSpPr>
          <p:cNvPr id="23" name="Straight Arrow Connector 22">
            <a:extLst>
              <a:ext uri="{FF2B5EF4-FFF2-40B4-BE49-F238E27FC236}">
                <a16:creationId xmlns:a16="http://schemas.microsoft.com/office/drawing/2014/main" id="{2FD1C56E-A184-4A08-97D8-A8FD6F5F71A2}"/>
              </a:ext>
            </a:extLst>
          </p:cNvPr>
          <p:cNvCxnSpPr>
            <a:cxnSpLocks/>
          </p:cNvCxnSpPr>
          <p:nvPr/>
        </p:nvCxnSpPr>
        <p:spPr>
          <a:xfrm flipH="1" flipV="1">
            <a:off x="6324600" y="4748822"/>
            <a:ext cx="990602"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0D2B0F3-3189-4B48-AB7E-71E5EC910E40}"/>
              </a:ext>
            </a:extLst>
          </p:cNvPr>
          <p:cNvPicPr>
            <a:picLocks noChangeAspect="1"/>
          </p:cNvPicPr>
          <p:nvPr/>
        </p:nvPicPr>
        <p:blipFill>
          <a:blip r:embed="rId2"/>
          <a:stretch>
            <a:fillRect/>
          </a:stretch>
        </p:blipFill>
        <p:spPr>
          <a:xfrm>
            <a:off x="4987255" y="426489"/>
            <a:ext cx="2857575" cy="473541"/>
          </a:xfrm>
          <a:prstGeom prst="rect">
            <a:avLst/>
          </a:prstGeom>
        </p:spPr>
      </p:pic>
      <p:pic>
        <p:nvPicPr>
          <p:cNvPr id="14" name="Picture 13">
            <a:extLst>
              <a:ext uri="{FF2B5EF4-FFF2-40B4-BE49-F238E27FC236}">
                <a16:creationId xmlns:a16="http://schemas.microsoft.com/office/drawing/2014/main" id="{CBF04C15-C51B-4036-9BDB-44EFD955D2B3}"/>
              </a:ext>
            </a:extLst>
          </p:cNvPr>
          <p:cNvPicPr>
            <a:picLocks noChangeAspect="1"/>
          </p:cNvPicPr>
          <p:nvPr/>
        </p:nvPicPr>
        <p:blipFill>
          <a:blip r:embed="rId3"/>
          <a:stretch>
            <a:fillRect/>
          </a:stretch>
        </p:blipFill>
        <p:spPr>
          <a:xfrm>
            <a:off x="2005625" y="827246"/>
            <a:ext cx="5132749" cy="5203508"/>
          </a:xfrm>
          <a:prstGeom prst="rect">
            <a:avLst/>
          </a:prstGeom>
        </p:spPr>
      </p:pic>
      <p:sp>
        <p:nvSpPr>
          <p:cNvPr id="22" name="TextBox 21">
            <a:extLst>
              <a:ext uri="{FF2B5EF4-FFF2-40B4-BE49-F238E27FC236}">
                <a16:creationId xmlns:a16="http://schemas.microsoft.com/office/drawing/2014/main" id="{B54B49A2-9192-4EB8-9023-671D26ABD110}"/>
              </a:ext>
            </a:extLst>
          </p:cNvPr>
          <p:cNvSpPr txBox="1"/>
          <p:nvPr/>
        </p:nvSpPr>
        <p:spPr>
          <a:xfrm>
            <a:off x="194343" y="1913837"/>
            <a:ext cx="1651837" cy="2800767"/>
          </a:xfrm>
          <a:prstGeom prst="rect">
            <a:avLst/>
          </a:prstGeom>
          <a:noFill/>
          <a:ln>
            <a:solidFill>
              <a:srgbClr val="FF0000"/>
            </a:solidFill>
          </a:ln>
        </p:spPr>
        <p:txBody>
          <a:bodyPr wrap="square" rtlCol="0">
            <a:spAutoFit/>
          </a:bodyPr>
          <a:lstStyle/>
          <a:p>
            <a:r>
              <a:rPr lang="en-US" sz="1600"/>
              <a:t>PDF Copy like federal forms with data populated.  ‘Human’ and readable, can be used for review and for and for copies after Certification</a:t>
            </a:r>
          </a:p>
        </p:txBody>
      </p:sp>
      <p:cxnSp>
        <p:nvCxnSpPr>
          <p:cNvPr id="21" name="Straight Arrow Connector 20">
            <a:extLst>
              <a:ext uri="{FF2B5EF4-FFF2-40B4-BE49-F238E27FC236}">
                <a16:creationId xmlns:a16="http://schemas.microsoft.com/office/drawing/2014/main" id="{B6E376A5-8385-4F5C-8098-D7F745111A9A}"/>
              </a:ext>
            </a:extLst>
          </p:cNvPr>
          <p:cNvCxnSpPr>
            <a:cxnSpLocks/>
          </p:cNvCxnSpPr>
          <p:nvPr/>
        </p:nvCxnSpPr>
        <p:spPr>
          <a:xfrm>
            <a:off x="1846180" y="2971800"/>
            <a:ext cx="28978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38E77A1-7FDE-4AAC-80E3-D6F99754A7B2}"/>
              </a:ext>
            </a:extLst>
          </p:cNvPr>
          <p:cNvCxnSpPr>
            <a:cxnSpLocks/>
          </p:cNvCxnSpPr>
          <p:nvPr/>
        </p:nvCxnSpPr>
        <p:spPr>
          <a:xfrm flipH="1">
            <a:off x="3581400" y="1295400"/>
            <a:ext cx="373380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Slide Number Placeholder 4">
            <a:extLst>
              <a:ext uri="{FF2B5EF4-FFF2-40B4-BE49-F238E27FC236}">
                <a16:creationId xmlns:a16="http://schemas.microsoft.com/office/drawing/2014/main" id="{EF7A46DD-565A-4E76-B5D3-4107D3980BED}"/>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spTree>
    <p:extLst>
      <p:ext uri="{BB962C8B-B14F-4D97-AF65-F5344CB8AC3E}">
        <p14:creationId xmlns:p14="http://schemas.microsoft.com/office/powerpoint/2010/main" val="16946315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8375A6-E9F5-42FD-BB63-E002F44DF973}"/>
              </a:ext>
            </a:extLst>
          </p:cNvPr>
          <p:cNvPicPr>
            <a:picLocks noChangeAspect="1"/>
          </p:cNvPicPr>
          <p:nvPr/>
        </p:nvPicPr>
        <p:blipFill>
          <a:blip r:embed="rId2"/>
          <a:stretch>
            <a:fillRect/>
          </a:stretch>
        </p:blipFill>
        <p:spPr>
          <a:xfrm>
            <a:off x="1491262" y="1069459"/>
            <a:ext cx="6161475" cy="4719081"/>
          </a:xfrm>
          <a:prstGeom prst="rect">
            <a:avLst/>
          </a:prstGeom>
        </p:spPr>
      </p:pic>
      <p:sp>
        <p:nvSpPr>
          <p:cNvPr id="4" name="Slide Number Placeholder 3">
            <a:extLst>
              <a:ext uri="{FF2B5EF4-FFF2-40B4-BE49-F238E27FC236}">
                <a16:creationId xmlns:a16="http://schemas.microsoft.com/office/drawing/2014/main" id="{5BF610B2-F0FB-4088-A411-799EBDB0DD92}"/>
              </a:ext>
            </a:extLst>
          </p:cNvPr>
          <p:cNvSpPr>
            <a:spLocks noGrp="1"/>
          </p:cNvSpPr>
          <p:nvPr>
            <p:ph type="sldNum" sz="quarter" idx="12"/>
          </p:nvPr>
        </p:nvSpPr>
        <p:spPr/>
        <p:txBody>
          <a:bodyPr/>
          <a:lstStyle/>
          <a:p>
            <a:fld id="{4944B7B2-FFA2-5148-A472-BF046BD89520}" type="slidenum">
              <a:rPr lang="en-US" smtClean="0"/>
              <a:pPr/>
              <a:t>55</a:t>
            </a:fld>
            <a:endParaRPr lang="en-US"/>
          </a:p>
        </p:txBody>
      </p:sp>
      <p:sp>
        <p:nvSpPr>
          <p:cNvPr id="8" name="Title 1">
            <a:extLst>
              <a:ext uri="{FF2B5EF4-FFF2-40B4-BE49-F238E27FC236}">
                <a16:creationId xmlns:a16="http://schemas.microsoft.com/office/drawing/2014/main" id="{A6A2FFA9-5AB6-44CE-B6A0-B042B51BBE58}"/>
              </a:ext>
            </a:extLst>
          </p:cNvPr>
          <p:cNvSpPr>
            <a:spLocks noGrp="1"/>
          </p:cNvSpPr>
          <p:nvPr>
            <p:ph type="title"/>
          </p:nvPr>
        </p:nvSpPr>
        <p:spPr>
          <a:xfrm>
            <a:off x="628650" y="365127"/>
            <a:ext cx="7886700" cy="546486"/>
          </a:xfrm>
        </p:spPr>
        <p:txBody>
          <a:bodyPr>
            <a:normAutofit fontScale="90000"/>
          </a:bodyPr>
          <a:lstStyle/>
          <a:p>
            <a:r>
              <a:rPr lang="en-US"/>
              <a:t>Data Feedback</a:t>
            </a:r>
          </a:p>
        </p:txBody>
      </p:sp>
      <p:pic>
        <p:nvPicPr>
          <p:cNvPr id="6" name="Picture 5">
            <a:extLst>
              <a:ext uri="{FF2B5EF4-FFF2-40B4-BE49-F238E27FC236}">
                <a16:creationId xmlns:a16="http://schemas.microsoft.com/office/drawing/2014/main" id="{F0D2B0F3-3189-4B48-AB7E-71E5EC910E40}"/>
              </a:ext>
            </a:extLst>
          </p:cNvPr>
          <p:cNvPicPr>
            <a:picLocks noChangeAspect="1"/>
          </p:cNvPicPr>
          <p:nvPr/>
        </p:nvPicPr>
        <p:blipFill>
          <a:blip r:embed="rId3"/>
          <a:stretch>
            <a:fillRect/>
          </a:stretch>
        </p:blipFill>
        <p:spPr>
          <a:xfrm>
            <a:off x="4987255" y="426489"/>
            <a:ext cx="2857575" cy="473541"/>
          </a:xfrm>
          <a:prstGeom prst="rect">
            <a:avLst/>
          </a:prstGeom>
        </p:spPr>
      </p:pic>
      <p:cxnSp>
        <p:nvCxnSpPr>
          <p:cNvPr id="10" name="Straight Arrow Connector 9">
            <a:extLst>
              <a:ext uri="{FF2B5EF4-FFF2-40B4-BE49-F238E27FC236}">
                <a16:creationId xmlns:a16="http://schemas.microsoft.com/office/drawing/2014/main" id="{638E77A1-7FDE-4AAC-80E3-D6F99754A7B2}"/>
              </a:ext>
            </a:extLst>
          </p:cNvPr>
          <p:cNvCxnSpPr>
            <a:cxnSpLocks/>
          </p:cNvCxnSpPr>
          <p:nvPr/>
        </p:nvCxnSpPr>
        <p:spPr>
          <a:xfrm flipH="1">
            <a:off x="6858000" y="1219200"/>
            <a:ext cx="38100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925585D-D6AE-49C2-9925-6E511C1EBB64}"/>
              </a:ext>
            </a:extLst>
          </p:cNvPr>
          <p:cNvSpPr/>
          <p:nvPr/>
        </p:nvSpPr>
        <p:spPr>
          <a:xfrm>
            <a:off x="1828798" y="1371600"/>
            <a:ext cx="2057400" cy="228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825685E-F758-4974-ABD0-FA6F22D58B29}"/>
              </a:ext>
            </a:extLst>
          </p:cNvPr>
          <p:cNvSpPr txBox="1"/>
          <p:nvPr/>
        </p:nvSpPr>
        <p:spPr>
          <a:xfrm>
            <a:off x="7239000" y="1185446"/>
            <a:ext cx="1634457" cy="338554"/>
          </a:xfrm>
          <a:prstGeom prst="rect">
            <a:avLst/>
          </a:prstGeom>
          <a:noFill/>
          <a:ln>
            <a:solidFill>
              <a:srgbClr val="FF0000"/>
            </a:solidFill>
          </a:ln>
        </p:spPr>
        <p:txBody>
          <a:bodyPr wrap="square" rtlCol="0">
            <a:spAutoFit/>
          </a:bodyPr>
          <a:lstStyle/>
          <a:p>
            <a:r>
              <a:rPr lang="en-US" sz="1600"/>
              <a:t>Download</a:t>
            </a:r>
          </a:p>
        </p:txBody>
      </p:sp>
      <p:sp>
        <p:nvSpPr>
          <p:cNvPr id="24" name="Slide Number Placeholder 4">
            <a:extLst>
              <a:ext uri="{FF2B5EF4-FFF2-40B4-BE49-F238E27FC236}">
                <a16:creationId xmlns:a16="http://schemas.microsoft.com/office/drawing/2014/main" id="{08A733D2-4F71-44EF-B208-DF1019874E02}"/>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spTree>
    <p:extLst>
      <p:ext uri="{BB962C8B-B14F-4D97-AF65-F5344CB8AC3E}">
        <p14:creationId xmlns:p14="http://schemas.microsoft.com/office/powerpoint/2010/main" val="19418334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AF998B-CDA1-4C5D-8654-A3C3D499A507}"/>
              </a:ext>
            </a:extLst>
          </p:cNvPr>
          <p:cNvPicPr>
            <a:picLocks noChangeAspect="1"/>
          </p:cNvPicPr>
          <p:nvPr/>
        </p:nvPicPr>
        <p:blipFill>
          <a:blip r:embed="rId2"/>
          <a:stretch>
            <a:fillRect/>
          </a:stretch>
        </p:blipFill>
        <p:spPr>
          <a:xfrm>
            <a:off x="1940309" y="838200"/>
            <a:ext cx="5263381" cy="5475658"/>
          </a:xfrm>
          <a:prstGeom prst="rect">
            <a:avLst/>
          </a:prstGeom>
        </p:spPr>
      </p:pic>
      <p:sp>
        <p:nvSpPr>
          <p:cNvPr id="4" name="Slide Number Placeholder 3">
            <a:extLst>
              <a:ext uri="{FF2B5EF4-FFF2-40B4-BE49-F238E27FC236}">
                <a16:creationId xmlns:a16="http://schemas.microsoft.com/office/drawing/2014/main" id="{5BF610B2-F0FB-4088-A411-799EBDB0DD92}"/>
              </a:ext>
            </a:extLst>
          </p:cNvPr>
          <p:cNvSpPr>
            <a:spLocks noGrp="1"/>
          </p:cNvSpPr>
          <p:nvPr>
            <p:ph type="sldNum" sz="quarter" idx="12"/>
          </p:nvPr>
        </p:nvSpPr>
        <p:spPr/>
        <p:txBody>
          <a:bodyPr/>
          <a:lstStyle/>
          <a:p>
            <a:fld id="{4944B7B2-FFA2-5148-A472-BF046BD89520}" type="slidenum">
              <a:rPr lang="en-US" smtClean="0"/>
              <a:pPr/>
              <a:t>56</a:t>
            </a:fld>
            <a:endParaRPr lang="en-US"/>
          </a:p>
        </p:txBody>
      </p:sp>
      <p:sp>
        <p:nvSpPr>
          <p:cNvPr id="8" name="Title 1">
            <a:extLst>
              <a:ext uri="{FF2B5EF4-FFF2-40B4-BE49-F238E27FC236}">
                <a16:creationId xmlns:a16="http://schemas.microsoft.com/office/drawing/2014/main" id="{A6A2FFA9-5AB6-44CE-B6A0-B042B51BBE58}"/>
              </a:ext>
            </a:extLst>
          </p:cNvPr>
          <p:cNvSpPr>
            <a:spLocks noGrp="1"/>
          </p:cNvSpPr>
          <p:nvPr>
            <p:ph type="title"/>
          </p:nvPr>
        </p:nvSpPr>
        <p:spPr>
          <a:xfrm>
            <a:off x="628650" y="365127"/>
            <a:ext cx="7886700" cy="546486"/>
          </a:xfrm>
        </p:spPr>
        <p:txBody>
          <a:bodyPr>
            <a:normAutofit fontScale="90000"/>
          </a:bodyPr>
          <a:lstStyle/>
          <a:p>
            <a:r>
              <a:rPr lang="en-US"/>
              <a:t>Reports </a:t>
            </a:r>
          </a:p>
        </p:txBody>
      </p:sp>
      <p:sp>
        <p:nvSpPr>
          <p:cNvPr id="20" name="TextBox 19">
            <a:extLst>
              <a:ext uri="{FF2B5EF4-FFF2-40B4-BE49-F238E27FC236}">
                <a16:creationId xmlns:a16="http://schemas.microsoft.com/office/drawing/2014/main" id="{53EB63B0-A934-4AC2-AB82-1CF3F0A661C6}"/>
              </a:ext>
            </a:extLst>
          </p:cNvPr>
          <p:cNvSpPr txBox="1"/>
          <p:nvPr/>
        </p:nvSpPr>
        <p:spPr>
          <a:xfrm>
            <a:off x="7315200" y="5257800"/>
            <a:ext cx="1634457" cy="1077218"/>
          </a:xfrm>
          <a:prstGeom prst="rect">
            <a:avLst/>
          </a:prstGeom>
          <a:noFill/>
          <a:ln>
            <a:solidFill>
              <a:srgbClr val="FF0000"/>
            </a:solidFill>
          </a:ln>
        </p:spPr>
        <p:txBody>
          <a:bodyPr wrap="square" rtlCol="0">
            <a:spAutoFit/>
          </a:bodyPr>
          <a:lstStyle/>
          <a:p>
            <a:r>
              <a:rPr lang="en-US" sz="1600"/>
              <a:t>Spreadsheet containing % completion by module</a:t>
            </a:r>
          </a:p>
        </p:txBody>
      </p:sp>
      <p:cxnSp>
        <p:nvCxnSpPr>
          <p:cNvPr id="23" name="Straight Arrow Connector 22">
            <a:extLst>
              <a:ext uri="{FF2B5EF4-FFF2-40B4-BE49-F238E27FC236}">
                <a16:creationId xmlns:a16="http://schemas.microsoft.com/office/drawing/2014/main" id="{2FD1C56E-A184-4A08-97D8-A8FD6F5F71A2}"/>
              </a:ext>
            </a:extLst>
          </p:cNvPr>
          <p:cNvCxnSpPr>
            <a:cxnSpLocks/>
          </p:cNvCxnSpPr>
          <p:nvPr/>
        </p:nvCxnSpPr>
        <p:spPr>
          <a:xfrm flipH="1" flipV="1">
            <a:off x="3318543" y="5282223"/>
            <a:ext cx="3996659"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0D2B0F3-3189-4B48-AB7E-71E5EC910E40}"/>
              </a:ext>
            </a:extLst>
          </p:cNvPr>
          <p:cNvPicPr>
            <a:picLocks noChangeAspect="1"/>
          </p:cNvPicPr>
          <p:nvPr/>
        </p:nvPicPr>
        <p:blipFill>
          <a:blip r:embed="rId3"/>
          <a:stretch>
            <a:fillRect/>
          </a:stretch>
        </p:blipFill>
        <p:spPr>
          <a:xfrm>
            <a:off x="4987255" y="381000"/>
            <a:ext cx="2857575" cy="473541"/>
          </a:xfrm>
          <a:prstGeom prst="rect">
            <a:avLst/>
          </a:prstGeom>
        </p:spPr>
      </p:pic>
      <p:sp>
        <p:nvSpPr>
          <p:cNvPr id="22" name="TextBox 21">
            <a:extLst>
              <a:ext uri="{FF2B5EF4-FFF2-40B4-BE49-F238E27FC236}">
                <a16:creationId xmlns:a16="http://schemas.microsoft.com/office/drawing/2014/main" id="{B54B49A2-9192-4EB8-9023-671D26ABD110}"/>
              </a:ext>
            </a:extLst>
          </p:cNvPr>
          <p:cNvSpPr txBox="1"/>
          <p:nvPr/>
        </p:nvSpPr>
        <p:spPr>
          <a:xfrm>
            <a:off x="194343" y="1020663"/>
            <a:ext cx="1651837" cy="5262979"/>
          </a:xfrm>
          <a:prstGeom prst="rect">
            <a:avLst/>
          </a:prstGeom>
          <a:noFill/>
          <a:ln>
            <a:solidFill>
              <a:srgbClr val="FF0000"/>
            </a:solidFill>
          </a:ln>
        </p:spPr>
        <p:txBody>
          <a:bodyPr wrap="square" rtlCol="0">
            <a:spAutoFit/>
          </a:bodyPr>
          <a:lstStyle/>
          <a:p>
            <a:r>
              <a:rPr lang="en-US" sz="1600"/>
              <a:t>Spreadsheet of all errors and warning by module and error code.  Must unprotect each worksheet to use filters.</a:t>
            </a:r>
          </a:p>
          <a:p>
            <a:r>
              <a:rPr lang="en-US" sz="1600"/>
              <a:t>May seem overwhelming. Very useful for an overall picture without having to navigate the system. Always start with errors. Drawback: identifies schools by NCES code</a:t>
            </a:r>
          </a:p>
        </p:txBody>
      </p:sp>
      <p:cxnSp>
        <p:nvCxnSpPr>
          <p:cNvPr id="21" name="Straight Arrow Connector 20">
            <a:extLst>
              <a:ext uri="{FF2B5EF4-FFF2-40B4-BE49-F238E27FC236}">
                <a16:creationId xmlns:a16="http://schemas.microsoft.com/office/drawing/2014/main" id="{B6E376A5-8385-4F5C-8098-D7F745111A9A}"/>
              </a:ext>
            </a:extLst>
          </p:cNvPr>
          <p:cNvCxnSpPr>
            <a:cxnSpLocks/>
          </p:cNvCxnSpPr>
          <p:nvPr/>
        </p:nvCxnSpPr>
        <p:spPr>
          <a:xfrm>
            <a:off x="1846180" y="2743200"/>
            <a:ext cx="28978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38E77A1-7FDE-4AAC-80E3-D6F99754A7B2}"/>
              </a:ext>
            </a:extLst>
          </p:cNvPr>
          <p:cNvCxnSpPr>
            <a:cxnSpLocks/>
          </p:cNvCxnSpPr>
          <p:nvPr/>
        </p:nvCxnSpPr>
        <p:spPr>
          <a:xfrm flipH="1">
            <a:off x="3318543" y="914400"/>
            <a:ext cx="373380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825685E-F758-4974-ABD0-FA6F22D58B29}"/>
              </a:ext>
            </a:extLst>
          </p:cNvPr>
          <p:cNvSpPr txBox="1"/>
          <p:nvPr/>
        </p:nvSpPr>
        <p:spPr>
          <a:xfrm>
            <a:off x="7052343" y="850121"/>
            <a:ext cx="1634457" cy="1077218"/>
          </a:xfrm>
          <a:prstGeom prst="rect">
            <a:avLst/>
          </a:prstGeom>
          <a:noFill/>
          <a:ln>
            <a:solidFill>
              <a:srgbClr val="FF0000"/>
            </a:solidFill>
          </a:ln>
        </p:spPr>
        <p:txBody>
          <a:bodyPr wrap="square" rtlCol="0">
            <a:spAutoFit/>
          </a:bodyPr>
          <a:lstStyle/>
          <a:p>
            <a:r>
              <a:rPr lang="en-US" sz="1600"/>
              <a:t>Zip file containing data files in upload format.  </a:t>
            </a:r>
          </a:p>
        </p:txBody>
      </p:sp>
      <p:sp>
        <p:nvSpPr>
          <p:cNvPr id="16" name="Slide Number Placeholder 4">
            <a:extLst>
              <a:ext uri="{FF2B5EF4-FFF2-40B4-BE49-F238E27FC236}">
                <a16:creationId xmlns:a16="http://schemas.microsoft.com/office/drawing/2014/main" id="{A91B604D-6A99-44AB-9012-CE9FE1838824}"/>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spTree>
    <p:extLst>
      <p:ext uri="{BB962C8B-B14F-4D97-AF65-F5344CB8AC3E}">
        <p14:creationId xmlns:p14="http://schemas.microsoft.com/office/powerpoint/2010/main" val="25205844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03316C-9236-48F0-BE95-1330E4C51894}"/>
              </a:ext>
            </a:extLst>
          </p:cNvPr>
          <p:cNvPicPr>
            <a:picLocks noChangeAspect="1"/>
          </p:cNvPicPr>
          <p:nvPr/>
        </p:nvPicPr>
        <p:blipFill>
          <a:blip r:embed="rId2"/>
          <a:stretch>
            <a:fillRect/>
          </a:stretch>
        </p:blipFill>
        <p:spPr>
          <a:xfrm>
            <a:off x="228600" y="1685755"/>
            <a:ext cx="8753402" cy="3337560"/>
          </a:xfrm>
          <a:prstGeom prst="rect">
            <a:avLst/>
          </a:prstGeom>
        </p:spPr>
      </p:pic>
      <p:sp>
        <p:nvSpPr>
          <p:cNvPr id="4" name="Slide Number Placeholder 3">
            <a:extLst>
              <a:ext uri="{FF2B5EF4-FFF2-40B4-BE49-F238E27FC236}">
                <a16:creationId xmlns:a16="http://schemas.microsoft.com/office/drawing/2014/main" id="{5BF610B2-F0FB-4088-A411-799EBDB0DD92}"/>
              </a:ext>
            </a:extLst>
          </p:cNvPr>
          <p:cNvSpPr>
            <a:spLocks noGrp="1"/>
          </p:cNvSpPr>
          <p:nvPr>
            <p:ph type="sldNum" sz="quarter" idx="12"/>
          </p:nvPr>
        </p:nvSpPr>
        <p:spPr/>
        <p:txBody>
          <a:bodyPr/>
          <a:lstStyle/>
          <a:p>
            <a:fld id="{4944B7B2-FFA2-5148-A472-BF046BD89520}" type="slidenum">
              <a:rPr lang="en-US" smtClean="0"/>
              <a:pPr/>
              <a:t>57</a:t>
            </a:fld>
            <a:endParaRPr lang="en-US"/>
          </a:p>
        </p:txBody>
      </p:sp>
      <p:sp>
        <p:nvSpPr>
          <p:cNvPr id="8" name="Title 1">
            <a:extLst>
              <a:ext uri="{FF2B5EF4-FFF2-40B4-BE49-F238E27FC236}">
                <a16:creationId xmlns:a16="http://schemas.microsoft.com/office/drawing/2014/main" id="{A6A2FFA9-5AB6-44CE-B6A0-B042B51BBE58}"/>
              </a:ext>
            </a:extLst>
          </p:cNvPr>
          <p:cNvSpPr>
            <a:spLocks noGrp="1"/>
          </p:cNvSpPr>
          <p:nvPr>
            <p:ph type="title"/>
          </p:nvPr>
        </p:nvSpPr>
        <p:spPr>
          <a:xfrm>
            <a:off x="628650" y="365127"/>
            <a:ext cx="7886700" cy="546486"/>
          </a:xfrm>
        </p:spPr>
        <p:txBody>
          <a:bodyPr>
            <a:normAutofit fontScale="90000"/>
          </a:bodyPr>
          <a:lstStyle/>
          <a:p>
            <a:r>
              <a:rPr lang="en-US"/>
              <a:t>Error Resolution </a:t>
            </a:r>
          </a:p>
        </p:txBody>
      </p:sp>
      <p:sp>
        <p:nvSpPr>
          <p:cNvPr id="20" name="TextBox 19">
            <a:extLst>
              <a:ext uri="{FF2B5EF4-FFF2-40B4-BE49-F238E27FC236}">
                <a16:creationId xmlns:a16="http://schemas.microsoft.com/office/drawing/2014/main" id="{53EB63B0-A934-4AC2-AB82-1CF3F0A661C6}"/>
              </a:ext>
            </a:extLst>
          </p:cNvPr>
          <p:cNvSpPr txBox="1"/>
          <p:nvPr/>
        </p:nvSpPr>
        <p:spPr>
          <a:xfrm>
            <a:off x="4059571" y="5331549"/>
            <a:ext cx="3006057" cy="584775"/>
          </a:xfrm>
          <a:prstGeom prst="rect">
            <a:avLst/>
          </a:prstGeom>
          <a:noFill/>
          <a:ln>
            <a:solidFill>
              <a:srgbClr val="FF0000"/>
            </a:solidFill>
          </a:ln>
        </p:spPr>
        <p:txBody>
          <a:bodyPr wrap="square" rtlCol="0">
            <a:spAutoFit/>
          </a:bodyPr>
          <a:lstStyle/>
          <a:p>
            <a:r>
              <a:rPr lang="en-US" sz="1600"/>
              <a:t>Filter Severity to view Errors or Warnings</a:t>
            </a:r>
          </a:p>
        </p:txBody>
      </p:sp>
      <p:cxnSp>
        <p:nvCxnSpPr>
          <p:cNvPr id="23" name="Straight Arrow Connector 22">
            <a:extLst>
              <a:ext uri="{FF2B5EF4-FFF2-40B4-BE49-F238E27FC236}">
                <a16:creationId xmlns:a16="http://schemas.microsoft.com/office/drawing/2014/main" id="{2FD1C56E-A184-4A08-97D8-A8FD6F5F71A2}"/>
              </a:ext>
            </a:extLst>
          </p:cNvPr>
          <p:cNvCxnSpPr>
            <a:cxnSpLocks/>
          </p:cNvCxnSpPr>
          <p:nvPr/>
        </p:nvCxnSpPr>
        <p:spPr>
          <a:xfrm flipV="1">
            <a:off x="4191000" y="4784657"/>
            <a:ext cx="0" cy="54689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0D2B0F3-3189-4B48-AB7E-71E5EC910E40}"/>
              </a:ext>
            </a:extLst>
          </p:cNvPr>
          <p:cNvPicPr>
            <a:picLocks noChangeAspect="1"/>
          </p:cNvPicPr>
          <p:nvPr/>
        </p:nvPicPr>
        <p:blipFill>
          <a:blip r:embed="rId3"/>
          <a:stretch>
            <a:fillRect/>
          </a:stretch>
        </p:blipFill>
        <p:spPr>
          <a:xfrm>
            <a:off x="4987255" y="381000"/>
            <a:ext cx="2857575" cy="473541"/>
          </a:xfrm>
          <a:prstGeom prst="rect">
            <a:avLst/>
          </a:prstGeom>
        </p:spPr>
      </p:pic>
      <p:sp>
        <p:nvSpPr>
          <p:cNvPr id="22" name="TextBox 21">
            <a:extLst>
              <a:ext uri="{FF2B5EF4-FFF2-40B4-BE49-F238E27FC236}">
                <a16:creationId xmlns:a16="http://schemas.microsoft.com/office/drawing/2014/main" id="{B54B49A2-9192-4EB8-9023-671D26ABD110}"/>
              </a:ext>
            </a:extLst>
          </p:cNvPr>
          <p:cNvSpPr txBox="1"/>
          <p:nvPr/>
        </p:nvSpPr>
        <p:spPr>
          <a:xfrm>
            <a:off x="2286000" y="914400"/>
            <a:ext cx="1651837" cy="584775"/>
          </a:xfrm>
          <a:prstGeom prst="rect">
            <a:avLst/>
          </a:prstGeom>
          <a:noFill/>
          <a:ln>
            <a:solidFill>
              <a:srgbClr val="FF0000"/>
            </a:solidFill>
          </a:ln>
        </p:spPr>
        <p:txBody>
          <a:bodyPr wrap="square" rtlCol="0">
            <a:spAutoFit/>
          </a:bodyPr>
          <a:lstStyle/>
          <a:p>
            <a:r>
              <a:rPr lang="en-US" sz="1600"/>
              <a:t>Click Review, Click Unprotect</a:t>
            </a:r>
          </a:p>
        </p:txBody>
      </p:sp>
      <p:cxnSp>
        <p:nvCxnSpPr>
          <p:cNvPr id="21" name="Straight Arrow Connector 20">
            <a:extLst>
              <a:ext uri="{FF2B5EF4-FFF2-40B4-BE49-F238E27FC236}">
                <a16:creationId xmlns:a16="http://schemas.microsoft.com/office/drawing/2014/main" id="{B6E376A5-8385-4F5C-8098-D7F745111A9A}"/>
              </a:ext>
            </a:extLst>
          </p:cNvPr>
          <p:cNvCxnSpPr>
            <a:cxnSpLocks/>
          </p:cNvCxnSpPr>
          <p:nvPr/>
        </p:nvCxnSpPr>
        <p:spPr>
          <a:xfrm>
            <a:off x="2362200" y="1502344"/>
            <a:ext cx="0" cy="1966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DC21C8C-FB94-4479-860C-46AC9858D04B}"/>
              </a:ext>
            </a:extLst>
          </p:cNvPr>
          <p:cNvCxnSpPr>
            <a:cxnSpLocks/>
          </p:cNvCxnSpPr>
          <p:nvPr/>
        </p:nvCxnSpPr>
        <p:spPr>
          <a:xfrm>
            <a:off x="3857439" y="1511023"/>
            <a:ext cx="0" cy="39397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8519744-1594-467D-9662-B4D7CF4789ED}"/>
              </a:ext>
            </a:extLst>
          </p:cNvPr>
          <p:cNvSpPr txBox="1"/>
          <p:nvPr/>
        </p:nvSpPr>
        <p:spPr>
          <a:xfrm>
            <a:off x="1752601" y="5379793"/>
            <a:ext cx="1752600" cy="338554"/>
          </a:xfrm>
          <a:prstGeom prst="rect">
            <a:avLst/>
          </a:prstGeom>
          <a:noFill/>
          <a:ln>
            <a:solidFill>
              <a:srgbClr val="FF0000"/>
            </a:solidFill>
          </a:ln>
        </p:spPr>
        <p:txBody>
          <a:bodyPr wrap="square" rtlCol="0">
            <a:spAutoFit/>
          </a:bodyPr>
          <a:lstStyle/>
          <a:p>
            <a:r>
              <a:rPr lang="en-US" sz="1600"/>
              <a:t>Filter Module</a:t>
            </a:r>
          </a:p>
        </p:txBody>
      </p:sp>
      <p:cxnSp>
        <p:nvCxnSpPr>
          <p:cNvPr id="25" name="Straight Arrow Connector 24">
            <a:extLst>
              <a:ext uri="{FF2B5EF4-FFF2-40B4-BE49-F238E27FC236}">
                <a16:creationId xmlns:a16="http://schemas.microsoft.com/office/drawing/2014/main" id="{61E2E601-9703-4B87-BB53-6F91E42FF1CD}"/>
              </a:ext>
            </a:extLst>
          </p:cNvPr>
          <p:cNvCxnSpPr>
            <a:cxnSpLocks/>
          </p:cNvCxnSpPr>
          <p:nvPr/>
        </p:nvCxnSpPr>
        <p:spPr>
          <a:xfrm flipV="1">
            <a:off x="1884029" y="4832901"/>
            <a:ext cx="0" cy="54689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1B32FC1-4C99-404D-8075-3A835097A9B7}"/>
              </a:ext>
            </a:extLst>
          </p:cNvPr>
          <p:cNvSpPr txBox="1"/>
          <p:nvPr/>
        </p:nvSpPr>
        <p:spPr>
          <a:xfrm>
            <a:off x="5680743" y="948587"/>
            <a:ext cx="3006057" cy="584775"/>
          </a:xfrm>
          <a:prstGeom prst="rect">
            <a:avLst/>
          </a:prstGeom>
          <a:noFill/>
          <a:ln>
            <a:solidFill>
              <a:srgbClr val="FF0000"/>
            </a:solidFill>
          </a:ln>
        </p:spPr>
        <p:txBody>
          <a:bodyPr wrap="square" rtlCol="0">
            <a:spAutoFit/>
          </a:bodyPr>
          <a:lstStyle/>
          <a:p>
            <a:r>
              <a:rPr lang="en-US" sz="1600"/>
              <a:t>Elements and more data to the right</a:t>
            </a:r>
          </a:p>
        </p:txBody>
      </p:sp>
      <p:cxnSp>
        <p:nvCxnSpPr>
          <p:cNvPr id="28" name="Straight Arrow Connector 27">
            <a:extLst>
              <a:ext uri="{FF2B5EF4-FFF2-40B4-BE49-F238E27FC236}">
                <a16:creationId xmlns:a16="http://schemas.microsoft.com/office/drawing/2014/main" id="{402DAA62-4B1D-4689-8B02-C214AA22C6D6}"/>
              </a:ext>
            </a:extLst>
          </p:cNvPr>
          <p:cNvCxnSpPr>
            <a:cxnSpLocks/>
          </p:cNvCxnSpPr>
          <p:nvPr/>
        </p:nvCxnSpPr>
        <p:spPr>
          <a:xfrm>
            <a:off x="7467600" y="1524000"/>
            <a:ext cx="0" cy="1905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Slide Number Placeholder 4">
            <a:extLst>
              <a:ext uri="{FF2B5EF4-FFF2-40B4-BE49-F238E27FC236}">
                <a16:creationId xmlns:a16="http://schemas.microsoft.com/office/drawing/2014/main" id="{8CE150F7-EE10-41FD-9643-8F87AC0E5F89}"/>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spTree>
    <p:extLst>
      <p:ext uri="{BB962C8B-B14F-4D97-AF65-F5344CB8AC3E}">
        <p14:creationId xmlns:p14="http://schemas.microsoft.com/office/powerpoint/2010/main" val="17697613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F610B2-F0FB-4088-A411-799EBDB0DD92}"/>
              </a:ext>
            </a:extLst>
          </p:cNvPr>
          <p:cNvSpPr>
            <a:spLocks noGrp="1"/>
          </p:cNvSpPr>
          <p:nvPr>
            <p:ph type="sldNum" sz="quarter" idx="12"/>
          </p:nvPr>
        </p:nvSpPr>
        <p:spPr/>
        <p:txBody>
          <a:bodyPr/>
          <a:lstStyle/>
          <a:p>
            <a:fld id="{4944B7B2-FFA2-5148-A472-BF046BD89520}" type="slidenum">
              <a:rPr lang="en-US" smtClean="0"/>
              <a:pPr/>
              <a:t>58</a:t>
            </a:fld>
            <a:endParaRPr lang="en-US"/>
          </a:p>
        </p:txBody>
      </p:sp>
      <p:sp>
        <p:nvSpPr>
          <p:cNvPr id="8" name="Title 1">
            <a:extLst>
              <a:ext uri="{FF2B5EF4-FFF2-40B4-BE49-F238E27FC236}">
                <a16:creationId xmlns:a16="http://schemas.microsoft.com/office/drawing/2014/main" id="{A6A2FFA9-5AB6-44CE-B6A0-B042B51BBE58}"/>
              </a:ext>
            </a:extLst>
          </p:cNvPr>
          <p:cNvSpPr>
            <a:spLocks noGrp="1"/>
          </p:cNvSpPr>
          <p:nvPr>
            <p:ph type="title"/>
          </p:nvPr>
        </p:nvSpPr>
        <p:spPr>
          <a:xfrm>
            <a:off x="628650" y="365127"/>
            <a:ext cx="7886700" cy="546486"/>
          </a:xfrm>
        </p:spPr>
        <p:txBody>
          <a:bodyPr>
            <a:normAutofit fontScale="90000"/>
          </a:bodyPr>
          <a:lstStyle/>
          <a:p>
            <a:r>
              <a:rPr lang="en-US"/>
              <a:t>Reports </a:t>
            </a:r>
          </a:p>
        </p:txBody>
      </p:sp>
      <p:pic>
        <p:nvPicPr>
          <p:cNvPr id="6" name="Picture 5">
            <a:extLst>
              <a:ext uri="{FF2B5EF4-FFF2-40B4-BE49-F238E27FC236}">
                <a16:creationId xmlns:a16="http://schemas.microsoft.com/office/drawing/2014/main" id="{F0D2B0F3-3189-4B48-AB7E-71E5EC910E40}"/>
              </a:ext>
            </a:extLst>
          </p:cNvPr>
          <p:cNvPicPr>
            <a:picLocks noChangeAspect="1"/>
          </p:cNvPicPr>
          <p:nvPr/>
        </p:nvPicPr>
        <p:blipFill>
          <a:blip r:embed="rId2"/>
          <a:stretch>
            <a:fillRect/>
          </a:stretch>
        </p:blipFill>
        <p:spPr>
          <a:xfrm>
            <a:off x="4987255" y="381000"/>
            <a:ext cx="2857575" cy="473541"/>
          </a:xfrm>
          <a:prstGeom prst="rect">
            <a:avLst/>
          </a:prstGeom>
        </p:spPr>
      </p:pic>
      <p:sp>
        <p:nvSpPr>
          <p:cNvPr id="22" name="TextBox 21">
            <a:extLst>
              <a:ext uri="{FF2B5EF4-FFF2-40B4-BE49-F238E27FC236}">
                <a16:creationId xmlns:a16="http://schemas.microsoft.com/office/drawing/2014/main" id="{B54B49A2-9192-4EB8-9023-671D26ABD110}"/>
              </a:ext>
            </a:extLst>
          </p:cNvPr>
          <p:cNvSpPr txBox="1"/>
          <p:nvPr/>
        </p:nvSpPr>
        <p:spPr>
          <a:xfrm>
            <a:off x="194343" y="1524000"/>
            <a:ext cx="1651837" cy="830997"/>
          </a:xfrm>
          <a:prstGeom prst="rect">
            <a:avLst/>
          </a:prstGeom>
          <a:noFill/>
          <a:ln>
            <a:solidFill>
              <a:srgbClr val="FF0000"/>
            </a:solidFill>
          </a:ln>
        </p:spPr>
        <p:txBody>
          <a:bodyPr wrap="square" rtlCol="0">
            <a:spAutoFit/>
          </a:bodyPr>
          <a:lstStyle/>
          <a:p>
            <a:r>
              <a:rPr lang="en-US" sz="1600"/>
              <a:t>User Access Report – not super useful</a:t>
            </a:r>
          </a:p>
        </p:txBody>
      </p:sp>
      <p:pic>
        <p:nvPicPr>
          <p:cNvPr id="7" name="Picture 6">
            <a:extLst>
              <a:ext uri="{FF2B5EF4-FFF2-40B4-BE49-F238E27FC236}">
                <a16:creationId xmlns:a16="http://schemas.microsoft.com/office/drawing/2014/main" id="{D1F3CF55-B23C-4410-AF90-289B97AE44AA}"/>
              </a:ext>
            </a:extLst>
          </p:cNvPr>
          <p:cNvPicPr>
            <a:picLocks noChangeAspect="1"/>
          </p:cNvPicPr>
          <p:nvPr/>
        </p:nvPicPr>
        <p:blipFill>
          <a:blip r:embed="rId3"/>
          <a:stretch>
            <a:fillRect/>
          </a:stretch>
        </p:blipFill>
        <p:spPr>
          <a:xfrm>
            <a:off x="2133600" y="1676400"/>
            <a:ext cx="5203508" cy="1665558"/>
          </a:xfrm>
          <a:prstGeom prst="rect">
            <a:avLst/>
          </a:prstGeom>
        </p:spPr>
      </p:pic>
      <p:cxnSp>
        <p:nvCxnSpPr>
          <p:cNvPr id="21" name="Straight Arrow Connector 20">
            <a:extLst>
              <a:ext uri="{FF2B5EF4-FFF2-40B4-BE49-F238E27FC236}">
                <a16:creationId xmlns:a16="http://schemas.microsoft.com/office/drawing/2014/main" id="{B6E376A5-8385-4F5C-8098-D7F745111A9A}"/>
              </a:ext>
            </a:extLst>
          </p:cNvPr>
          <p:cNvCxnSpPr>
            <a:cxnSpLocks/>
          </p:cNvCxnSpPr>
          <p:nvPr/>
        </p:nvCxnSpPr>
        <p:spPr>
          <a:xfrm flipV="1">
            <a:off x="1846180" y="1828799"/>
            <a:ext cx="363620"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4962860-56D9-4D69-BCBF-D0E92BCEAA3B}"/>
              </a:ext>
            </a:extLst>
          </p:cNvPr>
          <p:cNvSpPr txBox="1"/>
          <p:nvPr/>
        </p:nvSpPr>
        <p:spPr>
          <a:xfrm>
            <a:off x="194343" y="2293203"/>
            <a:ext cx="1651837" cy="3539430"/>
          </a:xfrm>
          <a:prstGeom prst="rect">
            <a:avLst/>
          </a:prstGeom>
          <a:noFill/>
          <a:ln>
            <a:solidFill>
              <a:srgbClr val="FF0000"/>
            </a:solidFill>
          </a:ln>
        </p:spPr>
        <p:txBody>
          <a:bodyPr wrap="square" rtlCol="0">
            <a:spAutoFit/>
          </a:bodyPr>
          <a:lstStyle/>
          <a:p>
            <a:r>
              <a:rPr lang="en-US" sz="1600"/>
              <a:t>Spreadsheet identifying elements the </a:t>
            </a:r>
          </a:p>
          <a:p>
            <a:r>
              <a:rPr lang="en-US" sz="1600"/>
              <a:t>CRDC system considers skipped based on leading questions.</a:t>
            </a:r>
          </a:p>
          <a:p>
            <a:endParaRPr lang="en-US" sz="1600"/>
          </a:p>
          <a:p>
            <a:r>
              <a:rPr lang="en-US" sz="1600"/>
              <a:t>Example:  No PK – all PK remaining elements will be  skipped</a:t>
            </a:r>
          </a:p>
        </p:txBody>
      </p:sp>
      <p:cxnSp>
        <p:nvCxnSpPr>
          <p:cNvPr id="17" name="Straight Arrow Connector 16">
            <a:extLst>
              <a:ext uri="{FF2B5EF4-FFF2-40B4-BE49-F238E27FC236}">
                <a16:creationId xmlns:a16="http://schemas.microsoft.com/office/drawing/2014/main" id="{8B497D19-9167-4304-86E5-D93E7B8F79FF}"/>
              </a:ext>
            </a:extLst>
          </p:cNvPr>
          <p:cNvCxnSpPr>
            <a:cxnSpLocks/>
          </p:cNvCxnSpPr>
          <p:nvPr/>
        </p:nvCxnSpPr>
        <p:spPr>
          <a:xfrm flipV="1">
            <a:off x="1846180" y="2708701"/>
            <a:ext cx="363620"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03AFEDA-32E1-4956-9514-292415D42E83}"/>
              </a:ext>
            </a:extLst>
          </p:cNvPr>
          <p:cNvSpPr txBox="1"/>
          <p:nvPr/>
        </p:nvSpPr>
        <p:spPr>
          <a:xfrm>
            <a:off x="2385135" y="3733800"/>
            <a:ext cx="4625265" cy="1077218"/>
          </a:xfrm>
          <a:prstGeom prst="rect">
            <a:avLst/>
          </a:prstGeom>
          <a:noFill/>
          <a:ln>
            <a:solidFill>
              <a:srgbClr val="FF0000"/>
            </a:solidFill>
          </a:ln>
        </p:spPr>
        <p:txBody>
          <a:bodyPr wrap="square" rtlCol="0">
            <a:spAutoFit/>
          </a:bodyPr>
          <a:lstStyle/>
          <a:p>
            <a:r>
              <a:rPr lang="en-US" sz="1600"/>
              <a:t>Some of these reports may seem to be overwhelming but may be an efficient way to review data if the system is experiencing latency issues.</a:t>
            </a:r>
          </a:p>
        </p:txBody>
      </p:sp>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C0BA38F8-CBA1-42CA-8D44-940B0AEB5CE7}"/>
                  </a:ext>
                </a:extLst>
              </p14:cNvPr>
              <p14:cNvContentPartPr/>
              <p14:nvPr/>
            </p14:nvContentPartPr>
            <p14:xfrm>
              <a:off x="2646855" y="1836056"/>
              <a:ext cx="4115520" cy="437760"/>
            </p14:xfrm>
          </p:contentPart>
        </mc:Choice>
        <mc:Fallback xmlns="">
          <p:pic>
            <p:nvPicPr>
              <p:cNvPr id="12" name="Ink 11">
                <a:extLst>
                  <a:ext uri="{FF2B5EF4-FFF2-40B4-BE49-F238E27FC236}">
                    <a16:creationId xmlns:a16="http://schemas.microsoft.com/office/drawing/2014/main" id="{C0BA38F8-CBA1-42CA-8D44-940B0AEB5CE7}"/>
                  </a:ext>
                </a:extLst>
              </p:cNvPr>
              <p:cNvPicPr/>
              <p:nvPr/>
            </p:nvPicPr>
            <p:blipFill>
              <a:blip r:embed="rId5"/>
              <a:stretch>
                <a:fillRect/>
              </a:stretch>
            </p:blipFill>
            <p:spPr>
              <a:xfrm>
                <a:off x="2637855" y="1827056"/>
                <a:ext cx="4133160" cy="455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E2EF3AA0-96C9-4AF6-A99F-27F5A47B2E80}"/>
                  </a:ext>
                </a:extLst>
              </p14:cNvPr>
              <p14:cNvContentPartPr/>
              <p14:nvPr/>
            </p14:nvContentPartPr>
            <p14:xfrm>
              <a:off x="2385135" y="1905000"/>
              <a:ext cx="4777200" cy="593280"/>
            </p14:xfrm>
          </p:contentPart>
        </mc:Choice>
        <mc:Fallback xmlns="">
          <p:pic>
            <p:nvPicPr>
              <p:cNvPr id="14" name="Ink 13">
                <a:extLst>
                  <a:ext uri="{FF2B5EF4-FFF2-40B4-BE49-F238E27FC236}">
                    <a16:creationId xmlns:a16="http://schemas.microsoft.com/office/drawing/2014/main" id="{E2EF3AA0-96C9-4AF6-A99F-27F5A47B2E80}"/>
                  </a:ext>
                </a:extLst>
              </p:cNvPr>
              <p:cNvPicPr/>
              <p:nvPr/>
            </p:nvPicPr>
            <p:blipFill>
              <a:blip r:embed="rId7"/>
              <a:stretch>
                <a:fillRect/>
              </a:stretch>
            </p:blipFill>
            <p:spPr>
              <a:xfrm>
                <a:off x="2376136" y="1896000"/>
                <a:ext cx="4794839" cy="610920"/>
              </a:xfrm>
              <a:prstGeom prst="rect">
                <a:avLst/>
              </a:prstGeom>
            </p:spPr>
          </p:pic>
        </mc:Fallback>
      </mc:AlternateContent>
      <p:sp>
        <p:nvSpPr>
          <p:cNvPr id="25" name="Slide Number Placeholder 4">
            <a:extLst>
              <a:ext uri="{FF2B5EF4-FFF2-40B4-BE49-F238E27FC236}">
                <a16:creationId xmlns:a16="http://schemas.microsoft.com/office/drawing/2014/main" id="{9A1AE3C4-4A56-4EA8-9264-382677997D23}"/>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spTree>
    <p:extLst>
      <p:ext uri="{BB962C8B-B14F-4D97-AF65-F5344CB8AC3E}">
        <p14:creationId xmlns:p14="http://schemas.microsoft.com/office/powerpoint/2010/main" val="26439764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020DFCE-D9BF-4FD1-8A3E-EC84BFFC32D1}"/>
              </a:ext>
            </a:extLst>
          </p:cNvPr>
          <p:cNvPicPr>
            <a:picLocks noChangeAspect="1"/>
          </p:cNvPicPr>
          <p:nvPr/>
        </p:nvPicPr>
        <p:blipFill>
          <a:blip r:embed="rId2"/>
          <a:stretch>
            <a:fillRect/>
          </a:stretch>
        </p:blipFill>
        <p:spPr>
          <a:xfrm>
            <a:off x="1874993" y="1148383"/>
            <a:ext cx="5394013" cy="4561234"/>
          </a:xfrm>
          <a:prstGeom prst="rect">
            <a:avLst/>
          </a:prstGeom>
        </p:spPr>
      </p:pic>
      <p:sp>
        <p:nvSpPr>
          <p:cNvPr id="4" name="Slide Number Placeholder 3">
            <a:extLst>
              <a:ext uri="{FF2B5EF4-FFF2-40B4-BE49-F238E27FC236}">
                <a16:creationId xmlns:a16="http://schemas.microsoft.com/office/drawing/2014/main" id="{5BF610B2-F0FB-4088-A411-799EBDB0DD92}"/>
              </a:ext>
            </a:extLst>
          </p:cNvPr>
          <p:cNvSpPr>
            <a:spLocks noGrp="1"/>
          </p:cNvSpPr>
          <p:nvPr>
            <p:ph type="sldNum" sz="quarter" idx="12"/>
          </p:nvPr>
        </p:nvSpPr>
        <p:spPr/>
        <p:txBody>
          <a:bodyPr/>
          <a:lstStyle/>
          <a:p>
            <a:fld id="{4944B7B2-FFA2-5148-A472-BF046BD89520}" type="slidenum">
              <a:rPr lang="en-US" smtClean="0"/>
              <a:pPr/>
              <a:t>59</a:t>
            </a:fld>
            <a:endParaRPr lang="en-US"/>
          </a:p>
        </p:txBody>
      </p:sp>
      <p:sp>
        <p:nvSpPr>
          <p:cNvPr id="8" name="Title 1">
            <a:extLst>
              <a:ext uri="{FF2B5EF4-FFF2-40B4-BE49-F238E27FC236}">
                <a16:creationId xmlns:a16="http://schemas.microsoft.com/office/drawing/2014/main" id="{A6A2FFA9-5AB6-44CE-B6A0-B042B51BBE58}"/>
              </a:ext>
            </a:extLst>
          </p:cNvPr>
          <p:cNvSpPr>
            <a:spLocks noGrp="1"/>
          </p:cNvSpPr>
          <p:nvPr>
            <p:ph type="title"/>
          </p:nvPr>
        </p:nvSpPr>
        <p:spPr>
          <a:xfrm>
            <a:off x="628650" y="365127"/>
            <a:ext cx="7886700" cy="546486"/>
          </a:xfrm>
        </p:spPr>
        <p:txBody>
          <a:bodyPr>
            <a:normAutofit fontScale="90000"/>
          </a:bodyPr>
          <a:lstStyle/>
          <a:p>
            <a:r>
              <a:rPr lang="en-US"/>
              <a:t>Certification </a:t>
            </a:r>
          </a:p>
        </p:txBody>
      </p:sp>
      <p:sp>
        <p:nvSpPr>
          <p:cNvPr id="16" name="TextBox 15">
            <a:extLst>
              <a:ext uri="{FF2B5EF4-FFF2-40B4-BE49-F238E27FC236}">
                <a16:creationId xmlns:a16="http://schemas.microsoft.com/office/drawing/2014/main" id="{F4962860-56D9-4D69-BCBF-D0E92BCEAA3B}"/>
              </a:ext>
            </a:extLst>
          </p:cNvPr>
          <p:cNvSpPr txBox="1"/>
          <p:nvPr/>
        </p:nvSpPr>
        <p:spPr>
          <a:xfrm>
            <a:off x="152400" y="2293203"/>
            <a:ext cx="1651837" cy="830997"/>
          </a:xfrm>
          <a:prstGeom prst="rect">
            <a:avLst/>
          </a:prstGeom>
          <a:noFill/>
          <a:ln>
            <a:solidFill>
              <a:srgbClr val="FF0000"/>
            </a:solidFill>
          </a:ln>
        </p:spPr>
        <p:txBody>
          <a:bodyPr wrap="square" rtlCol="0">
            <a:spAutoFit/>
          </a:bodyPr>
          <a:lstStyle/>
          <a:p>
            <a:r>
              <a:rPr lang="en-US" sz="1600"/>
              <a:t>Drill by school lists modules, % complete</a:t>
            </a:r>
          </a:p>
        </p:txBody>
      </p:sp>
      <p:cxnSp>
        <p:nvCxnSpPr>
          <p:cNvPr id="17" name="Straight Arrow Connector 16">
            <a:extLst>
              <a:ext uri="{FF2B5EF4-FFF2-40B4-BE49-F238E27FC236}">
                <a16:creationId xmlns:a16="http://schemas.microsoft.com/office/drawing/2014/main" id="{8B497D19-9167-4304-86E5-D93E7B8F79FF}"/>
              </a:ext>
            </a:extLst>
          </p:cNvPr>
          <p:cNvCxnSpPr>
            <a:cxnSpLocks/>
          </p:cNvCxnSpPr>
          <p:nvPr/>
        </p:nvCxnSpPr>
        <p:spPr>
          <a:xfrm flipV="1">
            <a:off x="1804237" y="2819400"/>
            <a:ext cx="335176"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Slide Number Placeholder 4">
            <a:extLst>
              <a:ext uri="{FF2B5EF4-FFF2-40B4-BE49-F238E27FC236}">
                <a16:creationId xmlns:a16="http://schemas.microsoft.com/office/drawing/2014/main" id="{9A1AE3C4-4A56-4EA8-9264-382677997D23}"/>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sp>
        <p:nvSpPr>
          <p:cNvPr id="19" name="TextBox 18">
            <a:extLst>
              <a:ext uri="{FF2B5EF4-FFF2-40B4-BE49-F238E27FC236}">
                <a16:creationId xmlns:a16="http://schemas.microsoft.com/office/drawing/2014/main" id="{EFCB6139-8894-46AA-8439-25CF24656C35}"/>
              </a:ext>
            </a:extLst>
          </p:cNvPr>
          <p:cNvSpPr txBox="1"/>
          <p:nvPr/>
        </p:nvSpPr>
        <p:spPr>
          <a:xfrm>
            <a:off x="2667001" y="5715000"/>
            <a:ext cx="3810000" cy="584775"/>
          </a:xfrm>
          <a:prstGeom prst="rect">
            <a:avLst/>
          </a:prstGeom>
          <a:noFill/>
          <a:ln>
            <a:solidFill>
              <a:srgbClr val="FF0000"/>
            </a:solidFill>
          </a:ln>
        </p:spPr>
        <p:txBody>
          <a:bodyPr wrap="square" rtlCol="0">
            <a:spAutoFit/>
          </a:bodyPr>
          <a:lstStyle/>
          <a:p>
            <a:r>
              <a:rPr lang="en-US" sz="1600"/>
              <a:t>LEA Admin – Birdseye view of completion % Warnings and Errors</a:t>
            </a:r>
          </a:p>
        </p:txBody>
      </p:sp>
      <p:pic>
        <p:nvPicPr>
          <p:cNvPr id="5" name="Picture 4">
            <a:extLst>
              <a:ext uri="{FF2B5EF4-FFF2-40B4-BE49-F238E27FC236}">
                <a16:creationId xmlns:a16="http://schemas.microsoft.com/office/drawing/2014/main" id="{8AC4B117-19AE-446F-AFDB-F63EA03B2EF9}"/>
              </a:ext>
            </a:extLst>
          </p:cNvPr>
          <p:cNvPicPr>
            <a:picLocks noChangeAspect="1"/>
          </p:cNvPicPr>
          <p:nvPr/>
        </p:nvPicPr>
        <p:blipFill>
          <a:blip r:embed="rId3"/>
          <a:stretch>
            <a:fillRect/>
          </a:stretch>
        </p:blipFill>
        <p:spPr>
          <a:xfrm>
            <a:off x="5449543" y="483196"/>
            <a:ext cx="3064409" cy="413668"/>
          </a:xfrm>
          <a:prstGeom prst="rect">
            <a:avLst/>
          </a:prstGeom>
        </p:spPr>
      </p:pic>
      <p:cxnSp>
        <p:nvCxnSpPr>
          <p:cNvPr id="18" name="Straight Arrow Connector 17">
            <a:extLst>
              <a:ext uri="{FF2B5EF4-FFF2-40B4-BE49-F238E27FC236}">
                <a16:creationId xmlns:a16="http://schemas.microsoft.com/office/drawing/2014/main" id="{C5BA14F2-8334-4952-B031-73D91C0FDCB3}"/>
              </a:ext>
            </a:extLst>
          </p:cNvPr>
          <p:cNvCxnSpPr>
            <a:cxnSpLocks/>
          </p:cNvCxnSpPr>
          <p:nvPr/>
        </p:nvCxnSpPr>
        <p:spPr>
          <a:xfrm flipV="1">
            <a:off x="1804457" y="3048000"/>
            <a:ext cx="2767542"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42957D4-7F2D-4E61-A892-586A11F07ADE}"/>
              </a:ext>
            </a:extLst>
          </p:cNvPr>
          <p:cNvSpPr txBox="1"/>
          <p:nvPr/>
        </p:nvSpPr>
        <p:spPr>
          <a:xfrm>
            <a:off x="7323847" y="2328446"/>
            <a:ext cx="1651837" cy="1077218"/>
          </a:xfrm>
          <a:prstGeom prst="rect">
            <a:avLst/>
          </a:prstGeom>
          <a:noFill/>
          <a:ln>
            <a:solidFill>
              <a:srgbClr val="FF0000"/>
            </a:solidFill>
          </a:ln>
        </p:spPr>
        <p:txBody>
          <a:bodyPr wrap="square" rtlCol="0">
            <a:spAutoFit/>
          </a:bodyPr>
          <a:lstStyle/>
          <a:p>
            <a:r>
              <a:rPr lang="en-US" sz="1600"/>
              <a:t>Links to Errors and Warnings tables  by module</a:t>
            </a:r>
          </a:p>
        </p:txBody>
      </p:sp>
      <p:cxnSp>
        <p:nvCxnSpPr>
          <p:cNvPr id="26" name="Straight Arrow Connector 25">
            <a:extLst>
              <a:ext uri="{FF2B5EF4-FFF2-40B4-BE49-F238E27FC236}">
                <a16:creationId xmlns:a16="http://schemas.microsoft.com/office/drawing/2014/main" id="{FA1FD8AB-E851-45BE-8067-D288CD2BCC66}"/>
              </a:ext>
            </a:extLst>
          </p:cNvPr>
          <p:cNvCxnSpPr>
            <a:cxnSpLocks/>
          </p:cNvCxnSpPr>
          <p:nvPr/>
        </p:nvCxnSpPr>
        <p:spPr>
          <a:xfrm flipH="1">
            <a:off x="6781800" y="2512558"/>
            <a:ext cx="542047"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691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type="body" sz="quarter" idx="11"/>
          </p:nvPr>
        </p:nvSpPr>
        <p:spPr/>
        <p:txBody>
          <a:bodyPr>
            <a:normAutofit/>
          </a:bodyPr>
          <a:lstStyle/>
          <a:p>
            <a:r>
              <a:rPr lang="en-US" sz="3000"/>
              <a:t>Where we are Today</a:t>
            </a:r>
          </a:p>
          <a:p>
            <a:r>
              <a:rPr lang="en-US" sz="3000"/>
              <a:t>CRDC Communities Website</a:t>
            </a:r>
          </a:p>
          <a:p>
            <a:r>
              <a:rPr lang="en-US" sz="3000"/>
              <a:t>Federal Submission Tool</a:t>
            </a:r>
          </a:p>
          <a:p>
            <a:pPr lvl="1"/>
            <a:r>
              <a:rPr lang="en-US" sz="2600"/>
              <a:t>Messages on the Home Screen</a:t>
            </a:r>
          </a:p>
          <a:p>
            <a:pPr lvl="1"/>
            <a:r>
              <a:rPr lang="en-US" sz="2600"/>
              <a:t>Navigation</a:t>
            </a:r>
          </a:p>
          <a:p>
            <a:pPr lvl="1"/>
            <a:r>
              <a:rPr lang="en-US" sz="2600"/>
              <a:t>Reports</a:t>
            </a:r>
          </a:p>
          <a:p>
            <a:r>
              <a:rPr lang="en-US" sz="3000"/>
              <a:t>Questions, Discussion, Closing</a:t>
            </a:r>
          </a:p>
          <a:p>
            <a:pPr marL="0" indent="0">
              <a:buNone/>
            </a:pPr>
            <a:endParaRPr lang="en-US"/>
          </a:p>
        </p:txBody>
      </p:sp>
      <p:sp>
        <p:nvSpPr>
          <p:cNvPr id="4" name="Slide Number Placeholder 3"/>
          <p:cNvSpPr>
            <a:spLocks noGrp="1"/>
          </p:cNvSpPr>
          <p:nvPr>
            <p:ph type="sldNum" sz="quarter" idx="12"/>
          </p:nvPr>
        </p:nvSpPr>
        <p:spPr/>
        <p:txBody>
          <a:bodyPr/>
          <a:lstStyle/>
          <a:p>
            <a:fld id="{43A11CF5-059E-4486-903A-AFB8D989E436}" type="slidenum">
              <a:rPr lang="en-US" smtClean="0"/>
              <a:t>6</a:t>
            </a:fld>
            <a:endParaRPr lang="en-US"/>
          </a:p>
        </p:txBody>
      </p:sp>
      <p:sp>
        <p:nvSpPr>
          <p:cNvPr id="9" name="Slide Number Placeholder 4">
            <a:extLst>
              <a:ext uri="{FF2B5EF4-FFF2-40B4-BE49-F238E27FC236}">
                <a16:creationId xmlns:a16="http://schemas.microsoft.com/office/drawing/2014/main" id="{6F5D316F-A1B9-4FFA-8198-9E017E9F4C20}"/>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spTree>
    <p:extLst>
      <p:ext uri="{BB962C8B-B14F-4D97-AF65-F5344CB8AC3E}">
        <p14:creationId xmlns:p14="http://schemas.microsoft.com/office/powerpoint/2010/main" val="18687456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F610B2-F0FB-4088-A411-799EBDB0DD92}"/>
              </a:ext>
            </a:extLst>
          </p:cNvPr>
          <p:cNvSpPr>
            <a:spLocks noGrp="1"/>
          </p:cNvSpPr>
          <p:nvPr>
            <p:ph type="sldNum" sz="quarter" idx="12"/>
          </p:nvPr>
        </p:nvSpPr>
        <p:spPr/>
        <p:txBody>
          <a:bodyPr/>
          <a:lstStyle/>
          <a:p>
            <a:fld id="{4944B7B2-FFA2-5148-A472-BF046BD89520}" type="slidenum">
              <a:rPr lang="en-US" smtClean="0"/>
              <a:pPr/>
              <a:t>60</a:t>
            </a:fld>
            <a:endParaRPr lang="en-US"/>
          </a:p>
        </p:txBody>
      </p:sp>
      <p:sp>
        <p:nvSpPr>
          <p:cNvPr id="8" name="Title 1">
            <a:extLst>
              <a:ext uri="{FF2B5EF4-FFF2-40B4-BE49-F238E27FC236}">
                <a16:creationId xmlns:a16="http://schemas.microsoft.com/office/drawing/2014/main" id="{A6A2FFA9-5AB6-44CE-B6A0-B042B51BBE58}"/>
              </a:ext>
            </a:extLst>
          </p:cNvPr>
          <p:cNvSpPr>
            <a:spLocks noGrp="1"/>
          </p:cNvSpPr>
          <p:nvPr>
            <p:ph type="title"/>
          </p:nvPr>
        </p:nvSpPr>
        <p:spPr>
          <a:xfrm>
            <a:off x="628650" y="365127"/>
            <a:ext cx="7886700" cy="546486"/>
          </a:xfrm>
        </p:spPr>
        <p:txBody>
          <a:bodyPr>
            <a:normAutofit fontScale="90000"/>
          </a:bodyPr>
          <a:lstStyle/>
          <a:p>
            <a:r>
              <a:rPr lang="en-US"/>
              <a:t>Certification - % </a:t>
            </a:r>
          </a:p>
        </p:txBody>
      </p:sp>
      <p:sp>
        <p:nvSpPr>
          <p:cNvPr id="16" name="TextBox 15">
            <a:extLst>
              <a:ext uri="{FF2B5EF4-FFF2-40B4-BE49-F238E27FC236}">
                <a16:creationId xmlns:a16="http://schemas.microsoft.com/office/drawing/2014/main" id="{F4962860-56D9-4D69-BCBF-D0E92BCEAA3B}"/>
              </a:ext>
            </a:extLst>
          </p:cNvPr>
          <p:cNvSpPr txBox="1"/>
          <p:nvPr/>
        </p:nvSpPr>
        <p:spPr>
          <a:xfrm>
            <a:off x="152400" y="2293203"/>
            <a:ext cx="1651837" cy="830997"/>
          </a:xfrm>
          <a:prstGeom prst="rect">
            <a:avLst/>
          </a:prstGeom>
          <a:noFill/>
          <a:ln>
            <a:solidFill>
              <a:srgbClr val="FF0000"/>
            </a:solidFill>
          </a:ln>
        </p:spPr>
        <p:txBody>
          <a:bodyPr wrap="square" rtlCol="0">
            <a:spAutoFit/>
          </a:bodyPr>
          <a:lstStyle/>
          <a:p>
            <a:r>
              <a:rPr lang="en-US" sz="1600"/>
              <a:t>School Link and % link navigate to this screen</a:t>
            </a:r>
          </a:p>
        </p:txBody>
      </p:sp>
      <p:sp>
        <p:nvSpPr>
          <p:cNvPr id="25" name="Slide Number Placeholder 4">
            <a:extLst>
              <a:ext uri="{FF2B5EF4-FFF2-40B4-BE49-F238E27FC236}">
                <a16:creationId xmlns:a16="http://schemas.microsoft.com/office/drawing/2014/main" id="{9A1AE3C4-4A56-4EA8-9264-382677997D23}"/>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pic>
        <p:nvPicPr>
          <p:cNvPr id="5" name="Picture 4">
            <a:extLst>
              <a:ext uri="{FF2B5EF4-FFF2-40B4-BE49-F238E27FC236}">
                <a16:creationId xmlns:a16="http://schemas.microsoft.com/office/drawing/2014/main" id="{8AC4B117-19AE-446F-AFDB-F63EA03B2EF9}"/>
              </a:ext>
            </a:extLst>
          </p:cNvPr>
          <p:cNvPicPr>
            <a:picLocks noChangeAspect="1"/>
          </p:cNvPicPr>
          <p:nvPr/>
        </p:nvPicPr>
        <p:blipFill>
          <a:blip r:embed="rId2"/>
          <a:stretch>
            <a:fillRect/>
          </a:stretch>
        </p:blipFill>
        <p:spPr>
          <a:xfrm>
            <a:off x="5449543" y="483196"/>
            <a:ext cx="3064409" cy="413668"/>
          </a:xfrm>
          <a:prstGeom prst="rect">
            <a:avLst/>
          </a:prstGeom>
        </p:spPr>
      </p:pic>
      <p:pic>
        <p:nvPicPr>
          <p:cNvPr id="3" name="Picture 2">
            <a:extLst>
              <a:ext uri="{FF2B5EF4-FFF2-40B4-BE49-F238E27FC236}">
                <a16:creationId xmlns:a16="http://schemas.microsoft.com/office/drawing/2014/main" id="{1D2F8E8C-4A6C-435B-AB3E-4411628E489B}"/>
              </a:ext>
            </a:extLst>
          </p:cNvPr>
          <p:cNvPicPr>
            <a:picLocks noChangeAspect="1"/>
          </p:cNvPicPr>
          <p:nvPr/>
        </p:nvPicPr>
        <p:blipFill>
          <a:blip r:embed="rId3"/>
          <a:stretch>
            <a:fillRect/>
          </a:stretch>
        </p:blipFill>
        <p:spPr>
          <a:xfrm>
            <a:off x="1953917" y="1284388"/>
            <a:ext cx="5236166" cy="4811612"/>
          </a:xfrm>
          <a:prstGeom prst="rect">
            <a:avLst/>
          </a:prstGeom>
        </p:spPr>
      </p:pic>
      <p:sp>
        <p:nvSpPr>
          <p:cNvPr id="15" name="TextBox 14">
            <a:extLst>
              <a:ext uri="{FF2B5EF4-FFF2-40B4-BE49-F238E27FC236}">
                <a16:creationId xmlns:a16="http://schemas.microsoft.com/office/drawing/2014/main" id="{EF3FC7AE-87DB-4E2A-A70A-DD387181951A}"/>
              </a:ext>
            </a:extLst>
          </p:cNvPr>
          <p:cNvSpPr txBox="1"/>
          <p:nvPr/>
        </p:nvSpPr>
        <p:spPr>
          <a:xfrm>
            <a:off x="7190083" y="1371600"/>
            <a:ext cx="1651837" cy="1077218"/>
          </a:xfrm>
          <a:prstGeom prst="rect">
            <a:avLst/>
          </a:prstGeom>
          <a:noFill/>
          <a:ln>
            <a:solidFill>
              <a:srgbClr val="FF0000"/>
            </a:solidFill>
          </a:ln>
        </p:spPr>
        <p:txBody>
          <a:bodyPr wrap="square" rtlCol="0">
            <a:spAutoFit/>
          </a:bodyPr>
          <a:lstStyle/>
          <a:p>
            <a:r>
              <a:rPr lang="en-US" sz="1600"/>
              <a:t>Links to Errors and Warnings tables  by module</a:t>
            </a:r>
          </a:p>
        </p:txBody>
      </p:sp>
      <p:cxnSp>
        <p:nvCxnSpPr>
          <p:cNvPr id="20" name="Straight Arrow Connector 19">
            <a:extLst>
              <a:ext uri="{FF2B5EF4-FFF2-40B4-BE49-F238E27FC236}">
                <a16:creationId xmlns:a16="http://schemas.microsoft.com/office/drawing/2014/main" id="{F20C7B2A-55FF-411E-8383-5BF558682EAC}"/>
              </a:ext>
            </a:extLst>
          </p:cNvPr>
          <p:cNvCxnSpPr>
            <a:cxnSpLocks/>
          </p:cNvCxnSpPr>
          <p:nvPr/>
        </p:nvCxnSpPr>
        <p:spPr>
          <a:xfrm flipH="1">
            <a:off x="6934201" y="1390730"/>
            <a:ext cx="38964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6695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F610B2-F0FB-4088-A411-799EBDB0DD92}"/>
              </a:ext>
            </a:extLst>
          </p:cNvPr>
          <p:cNvSpPr>
            <a:spLocks noGrp="1"/>
          </p:cNvSpPr>
          <p:nvPr>
            <p:ph type="sldNum" sz="quarter" idx="12"/>
          </p:nvPr>
        </p:nvSpPr>
        <p:spPr/>
        <p:txBody>
          <a:bodyPr/>
          <a:lstStyle/>
          <a:p>
            <a:fld id="{4944B7B2-FFA2-5148-A472-BF046BD89520}" type="slidenum">
              <a:rPr lang="en-US" smtClean="0"/>
              <a:pPr/>
              <a:t>61</a:t>
            </a:fld>
            <a:endParaRPr lang="en-US"/>
          </a:p>
        </p:txBody>
      </p:sp>
      <p:sp>
        <p:nvSpPr>
          <p:cNvPr id="8" name="Title 1">
            <a:extLst>
              <a:ext uri="{FF2B5EF4-FFF2-40B4-BE49-F238E27FC236}">
                <a16:creationId xmlns:a16="http://schemas.microsoft.com/office/drawing/2014/main" id="{A6A2FFA9-5AB6-44CE-B6A0-B042B51BBE58}"/>
              </a:ext>
            </a:extLst>
          </p:cNvPr>
          <p:cNvSpPr>
            <a:spLocks noGrp="1"/>
          </p:cNvSpPr>
          <p:nvPr>
            <p:ph type="title"/>
          </p:nvPr>
        </p:nvSpPr>
        <p:spPr>
          <a:xfrm>
            <a:off x="628650" y="365127"/>
            <a:ext cx="7886700" cy="546486"/>
          </a:xfrm>
        </p:spPr>
        <p:txBody>
          <a:bodyPr>
            <a:normAutofit fontScale="90000"/>
          </a:bodyPr>
          <a:lstStyle/>
          <a:p>
            <a:r>
              <a:rPr lang="en-US"/>
              <a:t>Certification - Errors </a:t>
            </a:r>
          </a:p>
        </p:txBody>
      </p:sp>
      <p:sp>
        <p:nvSpPr>
          <p:cNvPr id="16" name="TextBox 15">
            <a:extLst>
              <a:ext uri="{FF2B5EF4-FFF2-40B4-BE49-F238E27FC236}">
                <a16:creationId xmlns:a16="http://schemas.microsoft.com/office/drawing/2014/main" id="{F4962860-56D9-4D69-BCBF-D0E92BCEAA3B}"/>
              </a:ext>
            </a:extLst>
          </p:cNvPr>
          <p:cNvSpPr txBox="1"/>
          <p:nvPr/>
        </p:nvSpPr>
        <p:spPr>
          <a:xfrm>
            <a:off x="152400" y="1676400"/>
            <a:ext cx="1651837" cy="3539430"/>
          </a:xfrm>
          <a:prstGeom prst="rect">
            <a:avLst/>
          </a:prstGeom>
          <a:noFill/>
          <a:ln>
            <a:solidFill>
              <a:srgbClr val="FF0000"/>
            </a:solidFill>
          </a:ln>
        </p:spPr>
        <p:txBody>
          <a:bodyPr wrap="square" rtlCol="0">
            <a:spAutoFit/>
          </a:bodyPr>
          <a:lstStyle/>
          <a:p>
            <a:r>
              <a:rPr lang="en-US" sz="1600"/>
              <a:t>Errors and Warning columns on Certification Home Page link to this screen.  </a:t>
            </a:r>
          </a:p>
          <a:p>
            <a:endParaRPr lang="en-US" sz="1600"/>
          </a:p>
          <a:p>
            <a:r>
              <a:rPr lang="en-US" sz="1600"/>
              <a:t>The Error Report button on the percentage complete also link to this screen.</a:t>
            </a:r>
          </a:p>
        </p:txBody>
      </p:sp>
      <p:sp>
        <p:nvSpPr>
          <p:cNvPr id="25" name="Slide Number Placeholder 4">
            <a:extLst>
              <a:ext uri="{FF2B5EF4-FFF2-40B4-BE49-F238E27FC236}">
                <a16:creationId xmlns:a16="http://schemas.microsoft.com/office/drawing/2014/main" id="{9A1AE3C4-4A56-4EA8-9264-382677997D23}"/>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pic>
        <p:nvPicPr>
          <p:cNvPr id="5" name="Picture 4">
            <a:extLst>
              <a:ext uri="{FF2B5EF4-FFF2-40B4-BE49-F238E27FC236}">
                <a16:creationId xmlns:a16="http://schemas.microsoft.com/office/drawing/2014/main" id="{8AC4B117-19AE-446F-AFDB-F63EA03B2EF9}"/>
              </a:ext>
            </a:extLst>
          </p:cNvPr>
          <p:cNvPicPr>
            <a:picLocks noChangeAspect="1"/>
          </p:cNvPicPr>
          <p:nvPr/>
        </p:nvPicPr>
        <p:blipFill>
          <a:blip r:embed="rId2"/>
          <a:stretch>
            <a:fillRect/>
          </a:stretch>
        </p:blipFill>
        <p:spPr>
          <a:xfrm>
            <a:off x="5449543" y="483196"/>
            <a:ext cx="3064409" cy="413668"/>
          </a:xfrm>
          <a:prstGeom prst="rect">
            <a:avLst/>
          </a:prstGeom>
        </p:spPr>
      </p:pic>
      <p:pic>
        <p:nvPicPr>
          <p:cNvPr id="9" name="Picture 8">
            <a:extLst>
              <a:ext uri="{FF2B5EF4-FFF2-40B4-BE49-F238E27FC236}">
                <a16:creationId xmlns:a16="http://schemas.microsoft.com/office/drawing/2014/main" id="{75904092-18FC-415E-8508-15D04FAD52E2}"/>
              </a:ext>
            </a:extLst>
          </p:cNvPr>
          <p:cNvPicPr>
            <a:picLocks noChangeAspect="1"/>
          </p:cNvPicPr>
          <p:nvPr/>
        </p:nvPicPr>
        <p:blipFill>
          <a:blip r:embed="rId3"/>
          <a:stretch>
            <a:fillRect/>
          </a:stretch>
        </p:blipFill>
        <p:spPr>
          <a:xfrm>
            <a:off x="1921259" y="1371600"/>
            <a:ext cx="5301482" cy="4495918"/>
          </a:xfrm>
          <a:prstGeom prst="rect">
            <a:avLst/>
          </a:prstGeom>
        </p:spPr>
      </p:pic>
    </p:spTree>
    <p:extLst>
      <p:ext uri="{BB962C8B-B14F-4D97-AF65-F5344CB8AC3E}">
        <p14:creationId xmlns:p14="http://schemas.microsoft.com/office/powerpoint/2010/main" val="31559177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F610B2-F0FB-4088-A411-799EBDB0DD92}"/>
              </a:ext>
            </a:extLst>
          </p:cNvPr>
          <p:cNvSpPr>
            <a:spLocks noGrp="1"/>
          </p:cNvSpPr>
          <p:nvPr>
            <p:ph type="sldNum" sz="quarter" idx="12"/>
          </p:nvPr>
        </p:nvSpPr>
        <p:spPr/>
        <p:txBody>
          <a:bodyPr/>
          <a:lstStyle/>
          <a:p>
            <a:fld id="{4944B7B2-FFA2-5148-A472-BF046BD89520}" type="slidenum">
              <a:rPr lang="en-US" smtClean="0"/>
              <a:pPr/>
              <a:t>62</a:t>
            </a:fld>
            <a:endParaRPr lang="en-US"/>
          </a:p>
        </p:txBody>
      </p:sp>
      <p:sp>
        <p:nvSpPr>
          <p:cNvPr id="8" name="Title 1">
            <a:extLst>
              <a:ext uri="{FF2B5EF4-FFF2-40B4-BE49-F238E27FC236}">
                <a16:creationId xmlns:a16="http://schemas.microsoft.com/office/drawing/2014/main" id="{A6A2FFA9-5AB6-44CE-B6A0-B042B51BBE58}"/>
              </a:ext>
            </a:extLst>
          </p:cNvPr>
          <p:cNvSpPr>
            <a:spLocks noGrp="1"/>
          </p:cNvSpPr>
          <p:nvPr>
            <p:ph type="title"/>
          </p:nvPr>
        </p:nvSpPr>
        <p:spPr>
          <a:xfrm>
            <a:off x="628650" y="365127"/>
            <a:ext cx="7886700" cy="546486"/>
          </a:xfrm>
        </p:spPr>
        <p:txBody>
          <a:bodyPr>
            <a:normAutofit fontScale="90000"/>
          </a:bodyPr>
          <a:lstStyle/>
          <a:p>
            <a:r>
              <a:rPr lang="en-US"/>
              <a:t>Certification - Errors </a:t>
            </a:r>
          </a:p>
        </p:txBody>
      </p:sp>
      <p:sp>
        <p:nvSpPr>
          <p:cNvPr id="16" name="TextBox 15">
            <a:extLst>
              <a:ext uri="{FF2B5EF4-FFF2-40B4-BE49-F238E27FC236}">
                <a16:creationId xmlns:a16="http://schemas.microsoft.com/office/drawing/2014/main" id="{F4962860-56D9-4D69-BCBF-D0E92BCEAA3B}"/>
              </a:ext>
            </a:extLst>
          </p:cNvPr>
          <p:cNvSpPr txBox="1"/>
          <p:nvPr/>
        </p:nvSpPr>
        <p:spPr>
          <a:xfrm>
            <a:off x="381000" y="1314033"/>
            <a:ext cx="1651837" cy="2800767"/>
          </a:xfrm>
          <a:prstGeom prst="rect">
            <a:avLst/>
          </a:prstGeom>
          <a:noFill/>
          <a:ln>
            <a:solidFill>
              <a:srgbClr val="FF0000"/>
            </a:solidFill>
          </a:ln>
        </p:spPr>
        <p:txBody>
          <a:bodyPr wrap="square" rtlCol="0">
            <a:spAutoFit/>
          </a:bodyPr>
          <a:lstStyle/>
          <a:p>
            <a:r>
              <a:rPr lang="en-US" sz="1600"/>
              <a:t>Click the row to expand and see all Errors and Warnings for the module.</a:t>
            </a:r>
          </a:p>
          <a:p>
            <a:endParaRPr lang="en-US" sz="1600"/>
          </a:p>
          <a:p>
            <a:r>
              <a:rPr lang="en-US" sz="1600"/>
              <a:t>Click the Error or Warning link to go to the module question screen</a:t>
            </a:r>
          </a:p>
        </p:txBody>
      </p:sp>
      <p:sp>
        <p:nvSpPr>
          <p:cNvPr id="25" name="Slide Number Placeholder 4">
            <a:extLst>
              <a:ext uri="{FF2B5EF4-FFF2-40B4-BE49-F238E27FC236}">
                <a16:creationId xmlns:a16="http://schemas.microsoft.com/office/drawing/2014/main" id="{9A1AE3C4-4A56-4EA8-9264-382677997D23}"/>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pic>
        <p:nvPicPr>
          <p:cNvPr id="5" name="Picture 4">
            <a:extLst>
              <a:ext uri="{FF2B5EF4-FFF2-40B4-BE49-F238E27FC236}">
                <a16:creationId xmlns:a16="http://schemas.microsoft.com/office/drawing/2014/main" id="{8AC4B117-19AE-446F-AFDB-F63EA03B2EF9}"/>
              </a:ext>
            </a:extLst>
          </p:cNvPr>
          <p:cNvPicPr>
            <a:picLocks noChangeAspect="1"/>
          </p:cNvPicPr>
          <p:nvPr/>
        </p:nvPicPr>
        <p:blipFill>
          <a:blip r:embed="rId2"/>
          <a:stretch>
            <a:fillRect/>
          </a:stretch>
        </p:blipFill>
        <p:spPr>
          <a:xfrm>
            <a:off x="5449543" y="483196"/>
            <a:ext cx="3064409" cy="413668"/>
          </a:xfrm>
          <a:prstGeom prst="rect">
            <a:avLst/>
          </a:prstGeom>
        </p:spPr>
      </p:pic>
      <p:pic>
        <p:nvPicPr>
          <p:cNvPr id="3" name="Picture 2">
            <a:extLst>
              <a:ext uri="{FF2B5EF4-FFF2-40B4-BE49-F238E27FC236}">
                <a16:creationId xmlns:a16="http://schemas.microsoft.com/office/drawing/2014/main" id="{A77D4D44-2501-4FCB-93FF-15D78A198F27}"/>
              </a:ext>
            </a:extLst>
          </p:cNvPr>
          <p:cNvPicPr>
            <a:picLocks noChangeAspect="1"/>
          </p:cNvPicPr>
          <p:nvPr/>
        </p:nvPicPr>
        <p:blipFill>
          <a:blip r:embed="rId3"/>
          <a:stretch>
            <a:fillRect/>
          </a:stretch>
        </p:blipFill>
        <p:spPr>
          <a:xfrm>
            <a:off x="2286000" y="1161177"/>
            <a:ext cx="5149078" cy="4969459"/>
          </a:xfrm>
          <a:prstGeom prst="rect">
            <a:avLst/>
          </a:prstGeom>
        </p:spPr>
      </p:pic>
    </p:spTree>
    <p:extLst>
      <p:ext uri="{BB962C8B-B14F-4D97-AF65-F5344CB8AC3E}">
        <p14:creationId xmlns:p14="http://schemas.microsoft.com/office/powerpoint/2010/main" val="19211854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F610B2-F0FB-4088-A411-799EBDB0DD92}"/>
              </a:ext>
            </a:extLst>
          </p:cNvPr>
          <p:cNvSpPr>
            <a:spLocks noGrp="1"/>
          </p:cNvSpPr>
          <p:nvPr>
            <p:ph type="sldNum" sz="quarter" idx="12"/>
          </p:nvPr>
        </p:nvSpPr>
        <p:spPr/>
        <p:txBody>
          <a:bodyPr/>
          <a:lstStyle/>
          <a:p>
            <a:fld id="{4944B7B2-FFA2-5148-A472-BF046BD89520}" type="slidenum">
              <a:rPr lang="en-US" smtClean="0"/>
              <a:pPr/>
              <a:t>63</a:t>
            </a:fld>
            <a:endParaRPr lang="en-US"/>
          </a:p>
        </p:txBody>
      </p:sp>
      <p:sp>
        <p:nvSpPr>
          <p:cNvPr id="8" name="Title 1">
            <a:extLst>
              <a:ext uri="{FF2B5EF4-FFF2-40B4-BE49-F238E27FC236}">
                <a16:creationId xmlns:a16="http://schemas.microsoft.com/office/drawing/2014/main" id="{A6A2FFA9-5AB6-44CE-B6A0-B042B51BBE58}"/>
              </a:ext>
            </a:extLst>
          </p:cNvPr>
          <p:cNvSpPr>
            <a:spLocks noGrp="1"/>
          </p:cNvSpPr>
          <p:nvPr>
            <p:ph type="title"/>
          </p:nvPr>
        </p:nvSpPr>
        <p:spPr>
          <a:xfrm>
            <a:off x="628650" y="444114"/>
            <a:ext cx="7886700" cy="546486"/>
          </a:xfrm>
        </p:spPr>
        <p:txBody>
          <a:bodyPr>
            <a:normAutofit fontScale="90000"/>
          </a:bodyPr>
          <a:lstStyle/>
          <a:p>
            <a:r>
              <a:rPr lang="en-US"/>
              <a:t>Module Question Screen Example</a:t>
            </a:r>
          </a:p>
        </p:txBody>
      </p:sp>
      <p:sp>
        <p:nvSpPr>
          <p:cNvPr id="25" name="Slide Number Placeholder 4">
            <a:extLst>
              <a:ext uri="{FF2B5EF4-FFF2-40B4-BE49-F238E27FC236}">
                <a16:creationId xmlns:a16="http://schemas.microsoft.com/office/drawing/2014/main" id="{9A1AE3C4-4A56-4EA8-9264-382677997D23}"/>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pic>
        <p:nvPicPr>
          <p:cNvPr id="6" name="Picture 5">
            <a:extLst>
              <a:ext uri="{FF2B5EF4-FFF2-40B4-BE49-F238E27FC236}">
                <a16:creationId xmlns:a16="http://schemas.microsoft.com/office/drawing/2014/main" id="{89FC16DA-AB54-4C6C-B2A1-67C97E7D796F}"/>
              </a:ext>
            </a:extLst>
          </p:cNvPr>
          <p:cNvPicPr>
            <a:picLocks noChangeAspect="1"/>
          </p:cNvPicPr>
          <p:nvPr/>
        </p:nvPicPr>
        <p:blipFill>
          <a:blip r:embed="rId2"/>
          <a:stretch>
            <a:fillRect/>
          </a:stretch>
        </p:blipFill>
        <p:spPr>
          <a:xfrm>
            <a:off x="183807" y="1371600"/>
            <a:ext cx="8776385" cy="4114800"/>
          </a:xfrm>
          <a:prstGeom prst="rect">
            <a:avLst/>
          </a:prstGeom>
        </p:spPr>
      </p:pic>
      <p:cxnSp>
        <p:nvCxnSpPr>
          <p:cNvPr id="10" name="Straight Arrow Connector 9">
            <a:extLst>
              <a:ext uri="{FF2B5EF4-FFF2-40B4-BE49-F238E27FC236}">
                <a16:creationId xmlns:a16="http://schemas.microsoft.com/office/drawing/2014/main" id="{FC0AB980-E9A9-4F68-AA26-D5A420F794F1}"/>
              </a:ext>
            </a:extLst>
          </p:cNvPr>
          <p:cNvCxnSpPr>
            <a:cxnSpLocks/>
          </p:cNvCxnSpPr>
          <p:nvPr/>
        </p:nvCxnSpPr>
        <p:spPr>
          <a:xfrm flipH="1">
            <a:off x="3523374" y="4377154"/>
            <a:ext cx="38100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B271052-A5E7-4F1E-B2BC-8A7835D736A0}"/>
              </a:ext>
            </a:extLst>
          </p:cNvPr>
          <p:cNvSpPr txBox="1"/>
          <p:nvPr/>
        </p:nvSpPr>
        <p:spPr>
          <a:xfrm>
            <a:off x="3904374" y="4343400"/>
            <a:ext cx="1634457" cy="830997"/>
          </a:xfrm>
          <a:prstGeom prst="rect">
            <a:avLst/>
          </a:prstGeom>
          <a:noFill/>
          <a:ln>
            <a:solidFill>
              <a:srgbClr val="FF0000"/>
            </a:solidFill>
          </a:ln>
        </p:spPr>
        <p:txBody>
          <a:bodyPr wrap="square" rtlCol="0">
            <a:spAutoFit/>
          </a:bodyPr>
          <a:lstStyle/>
          <a:p>
            <a:r>
              <a:rPr lang="en-US" sz="1600"/>
              <a:t>Click to review and resolve error.</a:t>
            </a:r>
          </a:p>
        </p:txBody>
      </p:sp>
      <p:cxnSp>
        <p:nvCxnSpPr>
          <p:cNvPr id="12" name="Straight Arrow Connector 11">
            <a:extLst>
              <a:ext uri="{FF2B5EF4-FFF2-40B4-BE49-F238E27FC236}">
                <a16:creationId xmlns:a16="http://schemas.microsoft.com/office/drawing/2014/main" id="{3B09110B-7872-4723-86FB-053BFF9A798F}"/>
              </a:ext>
            </a:extLst>
          </p:cNvPr>
          <p:cNvCxnSpPr>
            <a:cxnSpLocks/>
          </p:cNvCxnSpPr>
          <p:nvPr/>
        </p:nvCxnSpPr>
        <p:spPr>
          <a:xfrm flipH="1">
            <a:off x="3200400" y="956102"/>
            <a:ext cx="838200" cy="41549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675D11A-0C51-497B-B742-FFC9A9889AFF}"/>
              </a:ext>
            </a:extLst>
          </p:cNvPr>
          <p:cNvSpPr txBox="1"/>
          <p:nvPr/>
        </p:nvSpPr>
        <p:spPr>
          <a:xfrm>
            <a:off x="4038600" y="945049"/>
            <a:ext cx="1634457" cy="338554"/>
          </a:xfrm>
          <a:prstGeom prst="rect">
            <a:avLst/>
          </a:prstGeom>
          <a:noFill/>
          <a:ln>
            <a:solidFill>
              <a:srgbClr val="FF0000"/>
            </a:solidFill>
          </a:ln>
        </p:spPr>
        <p:txBody>
          <a:bodyPr wrap="square" rtlCol="0">
            <a:spAutoFit/>
          </a:bodyPr>
          <a:lstStyle/>
          <a:p>
            <a:r>
              <a:rPr lang="en-US" sz="1600"/>
              <a:t>Breadcrumbs </a:t>
            </a:r>
          </a:p>
        </p:txBody>
      </p:sp>
      <p:cxnSp>
        <p:nvCxnSpPr>
          <p:cNvPr id="17" name="Straight Arrow Connector 16">
            <a:extLst>
              <a:ext uri="{FF2B5EF4-FFF2-40B4-BE49-F238E27FC236}">
                <a16:creationId xmlns:a16="http://schemas.microsoft.com/office/drawing/2014/main" id="{A1CD8491-0B5E-49E6-ADFF-10F86E37826C}"/>
              </a:ext>
            </a:extLst>
          </p:cNvPr>
          <p:cNvCxnSpPr>
            <a:cxnSpLocks/>
          </p:cNvCxnSpPr>
          <p:nvPr/>
        </p:nvCxnSpPr>
        <p:spPr>
          <a:xfrm flipV="1">
            <a:off x="5334000" y="1718846"/>
            <a:ext cx="0" cy="228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BCF554C-6D23-4CAA-ADC3-440593A508FE}"/>
              </a:ext>
            </a:extLst>
          </p:cNvPr>
          <p:cNvSpPr txBox="1"/>
          <p:nvPr/>
        </p:nvSpPr>
        <p:spPr>
          <a:xfrm>
            <a:off x="4419601" y="1947446"/>
            <a:ext cx="1904999" cy="338554"/>
          </a:xfrm>
          <a:prstGeom prst="rect">
            <a:avLst/>
          </a:prstGeom>
          <a:noFill/>
          <a:ln>
            <a:solidFill>
              <a:srgbClr val="FF0000"/>
            </a:solidFill>
          </a:ln>
        </p:spPr>
        <p:txBody>
          <a:bodyPr wrap="square" rtlCol="0">
            <a:spAutoFit/>
          </a:bodyPr>
          <a:lstStyle/>
          <a:p>
            <a:r>
              <a:rPr lang="en-US" sz="1600"/>
              <a:t>Save and Review</a:t>
            </a:r>
          </a:p>
        </p:txBody>
      </p:sp>
      <p:cxnSp>
        <p:nvCxnSpPr>
          <p:cNvPr id="20" name="Straight Arrow Connector 19">
            <a:extLst>
              <a:ext uri="{FF2B5EF4-FFF2-40B4-BE49-F238E27FC236}">
                <a16:creationId xmlns:a16="http://schemas.microsoft.com/office/drawing/2014/main" id="{5036A61A-B783-44BB-8F09-5934AEA4DBE2}"/>
              </a:ext>
            </a:extLst>
          </p:cNvPr>
          <p:cNvCxnSpPr>
            <a:cxnSpLocks/>
          </p:cNvCxnSpPr>
          <p:nvPr/>
        </p:nvCxnSpPr>
        <p:spPr>
          <a:xfrm flipV="1">
            <a:off x="7848600" y="3124200"/>
            <a:ext cx="0" cy="6930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83DEAB5-60A8-44DC-8739-FB70906F4284}"/>
              </a:ext>
            </a:extLst>
          </p:cNvPr>
          <p:cNvSpPr txBox="1"/>
          <p:nvPr/>
        </p:nvSpPr>
        <p:spPr>
          <a:xfrm>
            <a:off x="7010400" y="3817203"/>
            <a:ext cx="1634457" cy="830997"/>
          </a:xfrm>
          <a:prstGeom prst="rect">
            <a:avLst/>
          </a:prstGeom>
          <a:noFill/>
          <a:ln>
            <a:solidFill>
              <a:srgbClr val="FF0000"/>
            </a:solidFill>
          </a:ln>
        </p:spPr>
        <p:txBody>
          <a:bodyPr wrap="square" rtlCol="0">
            <a:spAutoFit/>
          </a:bodyPr>
          <a:lstStyle/>
          <a:p>
            <a:r>
              <a:rPr lang="en-US" sz="1600"/>
              <a:t>Help is embedded in the screen</a:t>
            </a:r>
          </a:p>
        </p:txBody>
      </p:sp>
    </p:spTree>
    <p:extLst>
      <p:ext uri="{BB962C8B-B14F-4D97-AF65-F5344CB8AC3E}">
        <p14:creationId xmlns:p14="http://schemas.microsoft.com/office/powerpoint/2010/main" val="26068997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2E5E03-1FA2-44FE-82D9-231C75B4D44A}"/>
              </a:ext>
            </a:extLst>
          </p:cNvPr>
          <p:cNvPicPr>
            <a:picLocks noChangeAspect="1"/>
          </p:cNvPicPr>
          <p:nvPr/>
        </p:nvPicPr>
        <p:blipFill>
          <a:blip r:embed="rId2"/>
          <a:stretch>
            <a:fillRect/>
          </a:stretch>
        </p:blipFill>
        <p:spPr>
          <a:xfrm>
            <a:off x="1649109" y="1447800"/>
            <a:ext cx="5845781" cy="2460236"/>
          </a:xfrm>
          <a:prstGeom prst="rect">
            <a:avLst/>
          </a:prstGeom>
        </p:spPr>
      </p:pic>
      <p:sp>
        <p:nvSpPr>
          <p:cNvPr id="4" name="Slide Number Placeholder 3">
            <a:extLst>
              <a:ext uri="{FF2B5EF4-FFF2-40B4-BE49-F238E27FC236}">
                <a16:creationId xmlns:a16="http://schemas.microsoft.com/office/drawing/2014/main" id="{5BF610B2-F0FB-4088-A411-799EBDB0DD92}"/>
              </a:ext>
            </a:extLst>
          </p:cNvPr>
          <p:cNvSpPr>
            <a:spLocks noGrp="1"/>
          </p:cNvSpPr>
          <p:nvPr>
            <p:ph type="sldNum" sz="quarter" idx="12"/>
          </p:nvPr>
        </p:nvSpPr>
        <p:spPr/>
        <p:txBody>
          <a:bodyPr/>
          <a:lstStyle/>
          <a:p>
            <a:fld id="{4944B7B2-FFA2-5148-A472-BF046BD89520}" type="slidenum">
              <a:rPr lang="en-US" smtClean="0"/>
              <a:pPr/>
              <a:t>64</a:t>
            </a:fld>
            <a:endParaRPr lang="en-US"/>
          </a:p>
        </p:txBody>
      </p:sp>
      <p:sp>
        <p:nvSpPr>
          <p:cNvPr id="8" name="Title 1">
            <a:extLst>
              <a:ext uri="{FF2B5EF4-FFF2-40B4-BE49-F238E27FC236}">
                <a16:creationId xmlns:a16="http://schemas.microsoft.com/office/drawing/2014/main" id="{A6A2FFA9-5AB6-44CE-B6A0-B042B51BBE58}"/>
              </a:ext>
            </a:extLst>
          </p:cNvPr>
          <p:cNvSpPr>
            <a:spLocks noGrp="1"/>
          </p:cNvSpPr>
          <p:nvPr>
            <p:ph type="title"/>
          </p:nvPr>
        </p:nvSpPr>
        <p:spPr>
          <a:xfrm>
            <a:off x="628650" y="365127"/>
            <a:ext cx="7886700" cy="546486"/>
          </a:xfrm>
        </p:spPr>
        <p:txBody>
          <a:bodyPr>
            <a:normAutofit fontScale="90000"/>
          </a:bodyPr>
          <a:lstStyle/>
          <a:p>
            <a:r>
              <a:rPr lang="en-US"/>
              <a:t>Certification </a:t>
            </a:r>
          </a:p>
        </p:txBody>
      </p:sp>
      <p:sp>
        <p:nvSpPr>
          <p:cNvPr id="16" name="TextBox 15">
            <a:extLst>
              <a:ext uri="{FF2B5EF4-FFF2-40B4-BE49-F238E27FC236}">
                <a16:creationId xmlns:a16="http://schemas.microsoft.com/office/drawing/2014/main" id="{F4962860-56D9-4D69-BCBF-D0E92BCEAA3B}"/>
              </a:ext>
            </a:extLst>
          </p:cNvPr>
          <p:cNvSpPr txBox="1"/>
          <p:nvPr/>
        </p:nvSpPr>
        <p:spPr>
          <a:xfrm>
            <a:off x="152400" y="3225225"/>
            <a:ext cx="1752600" cy="584775"/>
          </a:xfrm>
          <a:prstGeom prst="rect">
            <a:avLst/>
          </a:prstGeom>
          <a:noFill/>
          <a:ln>
            <a:solidFill>
              <a:srgbClr val="FF0000"/>
            </a:solidFill>
          </a:ln>
        </p:spPr>
        <p:txBody>
          <a:bodyPr wrap="square" rtlCol="0">
            <a:spAutoFit/>
          </a:bodyPr>
          <a:lstStyle/>
          <a:p>
            <a:r>
              <a:rPr lang="en-US" sz="1600"/>
              <a:t>Certification button</a:t>
            </a:r>
          </a:p>
        </p:txBody>
      </p:sp>
      <p:cxnSp>
        <p:nvCxnSpPr>
          <p:cNvPr id="17" name="Straight Arrow Connector 16">
            <a:extLst>
              <a:ext uri="{FF2B5EF4-FFF2-40B4-BE49-F238E27FC236}">
                <a16:creationId xmlns:a16="http://schemas.microsoft.com/office/drawing/2014/main" id="{8B497D19-9167-4304-86E5-D93E7B8F79FF}"/>
              </a:ext>
            </a:extLst>
          </p:cNvPr>
          <p:cNvCxnSpPr>
            <a:cxnSpLocks/>
          </p:cNvCxnSpPr>
          <p:nvPr/>
        </p:nvCxnSpPr>
        <p:spPr>
          <a:xfrm flipV="1">
            <a:off x="1905000" y="3505200"/>
            <a:ext cx="335176"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Slide Number Placeholder 4">
            <a:extLst>
              <a:ext uri="{FF2B5EF4-FFF2-40B4-BE49-F238E27FC236}">
                <a16:creationId xmlns:a16="http://schemas.microsoft.com/office/drawing/2014/main" id="{9A1AE3C4-4A56-4EA8-9264-382677997D23}"/>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sp>
        <p:nvSpPr>
          <p:cNvPr id="19" name="TextBox 18">
            <a:extLst>
              <a:ext uri="{FF2B5EF4-FFF2-40B4-BE49-F238E27FC236}">
                <a16:creationId xmlns:a16="http://schemas.microsoft.com/office/drawing/2014/main" id="{EFCB6139-8894-46AA-8439-25CF24656C35}"/>
              </a:ext>
            </a:extLst>
          </p:cNvPr>
          <p:cNvSpPr txBox="1"/>
          <p:nvPr/>
        </p:nvSpPr>
        <p:spPr>
          <a:xfrm>
            <a:off x="838200" y="4655403"/>
            <a:ext cx="7391400" cy="1015663"/>
          </a:xfrm>
          <a:prstGeom prst="rect">
            <a:avLst/>
          </a:prstGeom>
          <a:noFill/>
          <a:ln>
            <a:solidFill>
              <a:srgbClr val="FF0000"/>
            </a:solidFill>
          </a:ln>
        </p:spPr>
        <p:txBody>
          <a:bodyPr wrap="square" rtlCol="0">
            <a:spAutoFit/>
          </a:bodyPr>
          <a:lstStyle/>
          <a:p>
            <a:r>
              <a:rPr lang="en-US" sz="2000"/>
              <a:t>To complete the collection the PSU must Certify. The Certification button turns Green when all Errors are resolved. </a:t>
            </a:r>
          </a:p>
          <a:p>
            <a:r>
              <a:rPr lang="en-US" sz="2000"/>
              <a:t>Resolve Errors first then review Warnings</a:t>
            </a:r>
          </a:p>
        </p:txBody>
      </p:sp>
      <p:pic>
        <p:nvPicPr>
          <p:cNvPr id="5" name="Picture 4">
            <a:extLst>
              <a:ext uri="{FF2B5EF4-FFF2-40B4-BE49-F238E27FC236}">
                <a16:creationId xmlns:a16="http://schemas.microsoft.com/office/drawing/2014/main" id="{8AC4B117-19AE-446F-AFDB-F63EA03B2EF9}"/>
              </a:ext>
            </a:extLst>
          </p:cNvPr>
          <p:cNvPicPr>
            <a:picLocks noChangeAspect="1"/>
          </p:cNvPicPr>
          <p:nvPr/>
        </p:nvPicPr>
        <p:blipFill>
          <a:blip r:embed="rId3"/>
          <a:stretch>
            <a:fillRect/>
          </a:stretch>
        </p:blipFill>
        <p:spPr>
          <a:xfrm>
            <a:off x="5449543" y="483196"/>
            <a:ext cx="3064409" cy="413668"/>
          </a:xfrm>
          <a:prstGeom prst="rect">
            <a:avLst/>
          </a:prstGeom>
        </p:spPr>
      </p:pic>
    </p:spTree>
    <p:extLst>
      <p:ext uri="{BB962C8B-B14F-4D97-AF65-F5344CB8AC3E}">
        <p14:creationId xmlns:p14="http://schemas.microsoft.com/office/powerpoint/2010/main" val="38343784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3840163"/>
          </a:xfrm>
        </p:spPr>
        <p:txBody>
          <a:bodyPr>
            <a:normAutofit/>
          </a:bodyPr>
          <a:lstStyle/>
          <a:p>
            <a:pPr marL="0" indent="0" algn="ctr">
              <a:buNone/>
            </a:pPr>
            <a:endParaRPr lang="en-US"/>
          </a:p>
          <a:p>
            <a:pPr marL="0" indent="0" algn="ctr">
              <a:buNone/>
            </a:pPr>
            <a:endParaRPr lang="en-US"/>
          </a:p>
          <a:p>
            <a:pPr marL="0" indent="0" algn="ctr">
              <a:buNone/>
            </a:pPr>
            <a:r>
              <a:rPr lang="en-US" b="1">
                <a:solidFill>
                  <a:srgbClr val="FF0000"/>
                </a:solidFill>
              </a:rPr>
              <a:t>All PSUs must Certify the collection by February 28, 2022</a:t>
            </a:r>
            <a:endParaRPr lang="en-US" b="1" u="sng">
              <a:solidFill>
                <a:srgbClr val="FF0000"/>
              </a:solidFill>
            </a:endParaRPr>
          </a:p>
          <a:p>
            <a:pPr marL="0" indent="0" algn="ctr">
              <a:buNone/>
            </a:pPr>
            <a:endParaRPr lang="en-US" b="1" u="sng">
              <a:solidFill>
                <a:srgbClr val="FF0000"/>
              </a:solidFill>
            </a:endParaRPr>
          </a:p>
          <a:p>
            <a:pPr marL="0" indent="0" algn="ctr">
              <a:buNone/>
            </a:pPr>
            <a:endParaRPr lang="en-US" b="1" u="sng">
              <a:solidFill>
                <a:srgbClr val="FF0000"/>
              </a:solidFill>
            </a:endParaRPr>
          </a:p>
        </p:txBody>
      </p:sp>
      <p:sp>
        <p:nvSpPr>
          <p:cNvPr id="4" name="Slide Number Placeholder 3"/>
          <p:cNvSpPr>
            <a:spLocks noGrp="1"/>
          </p:cNvSpPr>
          <p:nvPr>
            <p:ph type="sldNum" sz="quarter" idx="12"/>
          </p:nvPr>
        </p:nvSpPr>
        <p:spPr>
          <a:xfrm>
            <a:off x="8686800" y="6477000"/>
            <a:ext cx="381000" cy="320675"/>
          </a:xfrm>
        </p:spPr>
        <p:txBody>
          <a:bodyPr/>
          <a:lstStyle/>
          <a:p>
            <a:fld id="{43A11CF5-059E-4486-903A-AFB8D989E436}" type="slidenum">
              <a:rPr lang="en-US" smtClean="0"/>
              <a:t>65</a:t>
            </a:fld>
            <a:endParaRPr lang="en-US"/>
          </a:p>
        </p:txBody>
      </p:sp>
      <p:sp>
        <p:nvSpPr>
          <p:cNvPr id="8" name="Slide Number Placeholder 4">
            <a:extLst>
              <a:ext uri="{FF2B5EF4-FFF2-40B4-BE49-F238E27FC236}">
                <a16:creationId xmlns:a16="http://schemas.microsoft.com/office/drawing/2014/main" id="{1A3A3D20-3000-4CB8-867D-AA8D96B0BCEA}"/>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spTree>
    <p:extLst>
      <p:ext uri="{BB962C8B-B14F-4D97-AF65-F5344CB8AC3E}">
        <p14:creationId xmlns:p14="http://schemas.microsoft.com/office/powerpoint/2010/main" val="34630975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2538295"/>
            <a:ext cx="2926080" cy="2926080"/>
          </a:xfrm>
          <a:prstGeom prst="rect">
            <a:avLst/>
          </a:prstGeom>
        </p:spPr>
      </p:pic>
      <p:sp>
        <p:nvSpPr>
          <p:cNvPr id="2" name="Title 1"/>
          <p:cNvSpPr>
            <a:spLocks noGrp="1"/>
          </p:cNvSpPr>
          <p:nvPr>
            <p:ph type="title"/>
          </p:nvPr>
        </p:nvSpPr>
        <p:spPr/>
        <p:txBody>
          <a:bodyPr/>
          <a:lstStyle/>
          <a:p>
            <a:r>
              <a:rPr lang="en-US"/>
              <a:t>Any Questions?</a:t>
            </a:r>
          </a:p>
        </p:txBody>
      </p:sp>
      <p:sp>
        <p:nvSpPr>
          <p:cNvPr id="4" name="Slide Number Placeholder 3"/>
          <p:cNvSpPr>
            <a:spLocks noGrp="1"/>
          </p:cNvSpPr>
          <p:nvPr>
            <p:ph type="sldNum" sz="quarter" idx="12"/>
          </p:nvPr>
        </p:nvSpPr>
        <p:spPr/>
        <p:txBody>
          <a:bodyPr/>
          <a:lstStyle/>
          <a:p>
            <a:fld id="{43A11CF5-059E-4486-903A-AFB8D989E436}" type="slidenum">
              <a:rPr lang="en-US" smtClean="0"/>
              <a:t>66</a:t>
            </a:fld>
            <a:endParaRPr lang="en-US"/>
          </a:p>
        </p:txBody>
      </p:sp>
      <p:sp>
        <p:nvSpPr>
          <p:cNvPr id="10" name="Slide Number Placeholder 4">
            <a:extLst>
              <a:ext uri="{FF2B5EF4-FFF2-40B4-BE49-F238E27FC236}">
                <a16:creationId xmlns:a16="http://schemas.microsoft.com/office/drawing/2014/main" id="{5AB0B7E5-AD18-4959-8D37-28E9BD596868}"/>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spTree>
    <p:extLst>
      <p:ext uri="{BB962C8B-B14F-4D97-AF65-F5344CB8AC3E}">
        <p14:creationId xmlns:p14="http://schemas.microsoft.com/office/powerpoint/2010/main" val="6354839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Support </a:t>
            </a:r>
          </a:p>
        </p:txBody>
      </p:sp>
      <p:sp>
        <p:nvSpPr>
          <p:cNvPr id="3" name="Text Placeholder 2">
            <a:extLst>
              <a:ext uri="{FF2B5EF4-FFF2-40B4-BE49-F238E27FC236}">
                <a16:creationId xmlns:a16="http://schemas.microsoft.com/office/drawing/2014/main" id="{B8DB29F8-6DAE-4D25-A5D4-7B1705F46DBA}"/>
              </a:ext>
            </a:extLst>
          </p:cNvPr>
          <p:cNvSpPr>
            <a:spLocks noGrp="1"/>
          </p:cNvSpPr>
          <p:nvPr>
            <p:ph type="body"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A11CF5-059E-4486-903A-AFB8D989E436}" type="slidenum">
              <a:rPr lang="en-US" smtClean="0"/>
              <a:t>67</a:t>
            </a:fld>
            <a:endParaRPr lang="en-US"/>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4017599297"/>
              </p:ext>
            </p:extLst>
          </p:nvPr>
        </p:nvGraphicFramePr>
        <p:xfrm>
          <a:off x="457200" y="1752600"/>
          <a:ext cx="8229600" cy="38150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a:t>Issue / Concern</a:t>
                      </a:r>
                    </a:p>
                  </a:txBody>
                  <a:tcPr/>
                </a:tc>
                <a:tc>
                  <a:txBody>
                    <a:bodyPr/>
                    <a:lstStyle/>
                    <a:p>
                      <a:r>
                        <a:rPr lang="en-US"/>
                        <a:t>Contact</a:t>
                      </a:r>
                    </a:p>
                  </a:txBody>
                  <a:tcPr/>
                </a:tc>
                <a:tc>
                  <a:txBody>
                    <a:bodyPr/>
                    <a:lstStyle/>
                    <a:p>
                      <a:r>
                        <a:rPr lang="en-US"/>
                        <a:t>Contact Info</a:t>
                      </a:r>
                    </a:p>
                  </a:txBody>
                  <a:tcPr/>
                </a:tc>
                <a:extLst>
                  <a:ext uri="{0D108BD9-81ED-4DB2-BD59-A6C34878D82A}">
                    <a16:rowId xmlns:a16="http://schemas.microsoft.com/office/drawing/2014/main" val="10000"/>
                  </a:ext>
                </a:extLst>
              </a:tr>
              <a:tr h="741680">
                <a:tc>
                  <a:txBody>
                    <a:bodyPr/>
                    <a:lstStyle/>
                    <a:p>
                      <a:pPr marL="285750" indent="-285750">
                        <a:buFont typeface="Arial" panose="020B0604020202020204" pitchFamily="34" charset="0"/>
                        <a:buChar char="•"/>
                      </a:pPr>
                      <a:r>
                        <a:rPr lang="en-US"/>
                        <a:t>Data not</a:t>
                      </a:r>
                      <a:r>
                        <a:rPr lang="en-US" baseline="0"/>
                        <a:t> loaded for school</a:t>
                      </a:r>
                      <a:endParaRPr lang="en-US"/>
                    </a:p>
                    <a:p>
                      <a:pPr marL="285750" indent="-285750">
                        <a:buFont typeface="Arial" panose="020B0604020202020204" pitchFamily="34" charset="0"/>
                        <a:buChar char="•"/>
                      </a:pPr>
                      <a:r>
                        <a:rPr lang="en-US"/>
                        <a:t>Questions about data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HBSC Support Center</a:t>
                      </a:r>
                    </a:p>
                    <a:p>
                      <a:endParaRPr lang="en-US"/>
                    </a:p>
                  </a:txBody>
                  <a:tcPr/>
                </a:tc>
                <a:tc>
                  <a:txBody>
                    <a:bodyPr/>
                    <a:lstStyle/>
                    <a:p>
                      <a:pPr algn="ctr"/>
                      <a:r>
                        <a:rPr lang="en-US" sz="1400" b="1"/>
                        <a:t>(919) 716-1840</a:t>
                      </a:r>
                    </a:p>
                    <a:p>
                      <a:pPr algn="ctr"/>
                      <a:r>
                        <a:rPr lang="en-US" sz="1400" b="1"/>
                        <a:t>or</a:t>
                      </a:r>
                    </a:p>
                    <a:p>
                      <a:pPr algn="ctr"/>
                      <a:r>
                        <a:rPr lang="en-US" sz="1800" kern="1200">
                          <a:solidFill>
                            <a:schemeClr val="dk1"/>
                          </a:solidFill>
                          <a:effectLst/>
                          <a:latin typeface="+mn-lt"/>
                          <a:ea typeface="+mn-ea"/>
                          <a:cs typeface="+mn-cs"/>
                        </a:rPr>
                        <a:t> </a:t>
                      </a:r>
                      <a:r>
                        <a:rPr lang="en-US" sz="1800" b="0" i="0" kern="1200">
                          <a:solidFill>
                            <a:schemeClr val="dk1"/>
                          </a:solidFill>
                          <a:effectLst/>
                          <a:latin typeface="+mn-lt"/>
                          <a:ea typeface="+mn-ea"/>
                          <a:cs typeface="+mn-cs"/>
                          <a:hlinkClick r:id="rId2"/>
                        </a:rPr>
                        <a:t>https://ncgov.servicenowservices.com/sp_dpi</a:t>
                      </a:r>
                      <a:endParaRPr lang="en-US" b="1"/>
                    </a:p>
                  </a:txBody>
                  <a:tcPr/>
                </a:tc>
                <a:extLst>
                  <a:ext uri="{0D108BD9-81ED-4DB2-BD59-A6C34878D82A}">
                    <a16:rowId xmlns:a16="http://schemas.microsoft.com/office/drawing/2014/main" val="10001"/>
                  </a:ext>
                </a:extLst>
              </a:tr>
              <a:tr h="314960">
                <a:tc>
                  <a:txBody>
                    <a:bodyPr/>
                    <a:lstStyle/>
                    <a:p>
                      <a:pPr marL="285750" indent="-285750">
                        <a:buFont typeface="Arial" panose="020B0604020202020204" pitchFamily="34" charset="0"/>
                        <a:buChar char="•"/>
                      </a:pPr>
                      <a:endParaRPr lang="en-US"/>
                    </a:p>
                  </a:txBody>
                  <a:tcPr/>
                </a:tc>
                <a:tc>
                  <a:txBody>
                    <a:bodyPr/>
                    <a:lstStyle/>
                    <a:p>
                      <a:endParaRPr lang="en-US"/>
                    </a:p>
                  </a:txBody>
                  <a:tcPr/>
                </a:tc>
                <a:tc>
                  <a:txBody>
                    <a:bodyPr/>
                    <a:lstStyle/>
                    <a:p>
                      <a:pPr algn="ctr"/>
                      <a:endParaRPr lang="en-US" b="1"/>
                    </a:p>
                  </a:txBody>
                  <a:tcPr/>
                </a:tc>
                <a:extLst>
                  <a:ext uri="{0D108BD9-81ED-4DB2-BD59-A6C34878D82A}">
                    <a16:rowId xmlns:a16="http://schemas.microsoft.com/office/drawing/2014/main" val="10002"/>
                  </a:ext>
                </a:extLst>
              </a:tr>
              <a:tr h="741680">
                <a:tc>
                  <a:txBody>
                    <a:bodyPr/>
                    <a:lstStyle/>
                    <a:p>
                      <a:pPr marL="285750" indent="-285750">
                        <a:buFont typeface="Arial" panose="020B0604020202020204" pitchFamily="34" charset="0"/>
                        <a:buChar char="•"/>
                      </a:pPr>
                      <a:r>
                        <a:rPr lang="en-US"/>
                        <a:t>No access to Federal Portal</a:t>
                      </a:r>
                    </a:p>
                    <a:p>
                      <a:pPr marL="285750" indent="-285750">
                        <a:buFont typeface="Arial" panose="020B0604020202020204" pitchFamily="34" charset="0"/>
                        <a:buChar char="•"/>
                      </a:pPr>
                      <a:r>
                        <a:rPr lang="en-US"/>
                        <a:t>Incorrect</a:t>
                      </a:r>
                      <a:r>
                        <a:rPr lang="en-US" baseline="0"/>
                        <a:t> permissions for account</a:t>
                      </a:r>
                      <a:endParaRPr lang="en-US"/>
                    </a:p>
                    <a:p>
                      <a:pPr marL="285750" indent="-285750">
                        <a:buFont typeface="Arial" panose="020B0604020202020204" pitchFamily="34" charset="0"/>
                        <a:buChar char="•"/>
                      </a:pPr>
                      <a:r>
                        <a:rPr lang="en-US"/>
                        <a:t>School</a:t>
                      </a:r>
                      <a:r>
                        <a:rPr lang="en-US" baseline="0"/>
                        <a:t> does not exist in the Federal Portal</a:t>
                      </a:r>
                      <a:endParaRPr lang="en-US"/>
                    </a:p>
                  </a:txBody>
                  <a:tcPr/>
                </a:tc>
                <a:tc>
                  <a:txBody>
                    <a:bodyPr/>
                    <a:lstStyle/>
                    <a:p>
                      <a:pPr algn="ctr"/>
                      <a:endParaRPr lang="en-US"/>
                    </a:p>
                    <a:p>
                      <a:pPr algn="ctr"/>
                      <a:endParaRPr lang="en-US"/>
                    </a:p>
                    <a:p>
                      <a:pPr algn="ctr"/>
                      <a:endParaRPr lang="en-US"/>
                    </a:p>
                    <a:p>
                      <a:pPr algn="ctr"/>
                      <a:r>
                        <a:rPr lang="en-US"/>
                        <a:t>CRDC Partner Support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t>(855) 255-6901</a:t>
                      </a:r>
                      <a:br>
                        <a:rPr lang="en-US" sz="1400" b="1"/>
                      </a:br>
                      <a:r>
                        <a:rPr lang="en-US" sz="1400" b="1"/>
                        <a:t>or</a:t>
                      </a:r>
                      <a:br>
                        <a:rPr lang="en-US" sz="1400" b="1"/>
                      </a:br>
                      <a:r>
                        <a:rPr lang="en-US" sz="2000" u="sng">
                          <a:hlinkClick r:id="rId3"/>
                        </a:rPr>
                        <a:t>crdc@aemcorp.com</a:t>
                      </a:r>
                      <a:endParaRPr lang="en-US" sz="2000"/>
                    </a:p>
                  </a:txBody>
                  <a:tcPr/>
                </a:tc>
                <a:extLst>
                  <a:ext uri="{0D108BD9-81ED-4DB2-BD59-A6C34878D82A}">
                    <a16:rowId xmlns:a16="http://schemas.microsoft.com/office/drawing/2014/main" val="10003"/>
                  </a:ext>
                </a:extLst>
              </a:tr>
            </a:tbl>
          </a:graphicData>
        </a:graphic>
      </p:graphicFrame>
      <p:sp>
        <p:nvSpPr>
          <p:cNvPr id="7" name="Slide Number Placeholder 4">
            <a:extLst>
              <a:ext uri="{FF2B5EF4-FFF2-40B4-BE49-F238E27FC236}">
                <a16:creationId xmlns:a16="http://schemas.microsoft.com/office/drawing/2014/main" id="{99EE596E-5E75-4B17-A77D-26A5E4EFDB5C}"/>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spTree>
    <p:extLst>
      <p:ext uri="{BB962C8B-B14F-4D97-AF65-F5344CB8AC3E}">
        <p14:creationId xmlns:p14="http://schemas.microsoft.com/office/powerpoint/2010/main" val="10575101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066800"/>
            <a:ext cx="8229600" cy="1143000"/>
          </a:xfrm>
        </p:spPr>
        <p:txBody>
          <a:bodyPr>
            <a:normAutofit fontScale="90000"/>
          </a:bodyPr>
          <a:lstStyle/>
          <a:p>
            <a:pPr algn="ctr"/>
            <a:br>
              <a:rPr lang="en-US"/>
            </a:br>
            <a:br>
              <a:rPr lang="en-US"/>
            </a:br>
            <a:br>
              <a:rPr lang="en-US"/>
            </a:br>
            <a:br>
              <a:rPr lang="en-US"/>
            </a:br>
            <a:br>
              <a:rPr lang="en-US"/>
            </a:br>
            <a:br>
              <a:rPr lang="en-US"/>
            </a:br>
            <a:br>
              <a:rPr lang="en-US"/>
            </a:br>
            <a:br>
              <a:rPr lang="en-US"/>
            </a:br>
            <a:br>
              <a:rPr lang="en-US"/>
            </a:br>
            <a:br>
              <a:rPr lang="en-US"/>
            </a:br>
            <a:br>
              <a:rPr lang="en-US"/>
            </a:br>
            <a:br>
              <a:rPr lang="en-US"/>
            </a:br>
            <a:r>
              <a:rPr lang="en-US"/>
              <a:t>      </a:t>
            </a:r>
            <a:br>
              <a:rPr lang="en-US"/>
            </a:br>
            <a:r>
              <a:rPr lang="en-US"/>
              <a:t>      </a:t>
            </a:r>
            <a:r>
              <a:rPr lang="en-US">
                <a:solidFill>
                  <a:schemeClr val="bg1"/>
                </a:solidFill>
              </a:rPr>
              <a:t>Thank You!</a:t>
            </a:r>
          </a:p>
        </p:txBody>
      </p:sp>
      <p:sp>
        <p:nvSpPr>
          <p:cNvPr id="4" name="Slide Number Placeholder 3"/>
          <p:cNvSpPr>
            <a:spLocks noGrp="1"/>
          </p:cNvSpPr>
          <p:nvPr>
            <p:ph type="sldNum" sz="quarter" idx="4294967295"/>
          </p:nvPr>
        </p:nvSpPr>
        <p:spPr>
          <a:xfrm>
            <a:off x="8763000" y="6477000"/>
            <a:ext cx="381000" cy="320675"/>
          </a:xfrm>
        </p:spPr>
        <p:txBody>
          <a:bodyPr/>
          <a:lstStyle/>
          <a:p>
            <a:fld id="{43A11CF5-059E-4486-903A-AFB8D989E436}" type="slidenum">
              <a:rPr lang="en-US" smtClean="0"/>
              <a:t>68</a:t>
            </a:fld>
            <a:endParaRPr lang="en-US"/>
          </a:p>
        </p:txBody>
      </p:sp>
      <p:sp>
        <p:nvSpPr>
          <p:cNvPr id="6" name="Slide Number Placeholder 4">
            <a:extLst>
              <a:ext uri="{FF2B5EF4-FFF2-40B4-BE49-F238E27FC236}">
                <a16:creationId xmlns:a16="http://schemas.microsoft.com/office/drawing/2014/main" id="{FC286C2A-7F11-47B5-B3F2-0498583A63B2}"/>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spTree>
    <p:extLst>
      <p:ext uri="{BB962C8B-B14F-4D97-AF65-F5344CB8AC3E}">
        <p14:creationId xmlns:p14="http://schemas.microsoft.com/office/powerpoint/2010/main" val="2067108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67C0-95CB-43B4-8FBC-6908F21709A5}"/>
              </a:ext>
            </a:extLst>
          </p:cNvPr>
          <p:cNvSpPr>
            <a:spLocks noGrp="1"/>
          </p:cNvSpPr>
          <p:nvPr>
            <p:ph type="title"/>
          </p:nvPr>
        </p:nvSpPr>
        <p:spPr/>
        <p:txBody>
          <a:bodyPr/>
          <a:lstStyle/>
          <a:p>
            <a:r>
              <a:rPr lang="en-US"/>
              <a:t>Questions in WebEx</a:t>
            </a:r>
          </a:p>
        </p:txBody>
      </p:sp>
      <p:sp>
        <p:nvSpPr>
          <p:cNvPr id="3" name="Text Placeholder 2">
            <a:extLst>
              <a:ext uri="{FF2B5EF4-FFF2-40B4-BE49-F238E27FC236}">
                <a16:creationId xmlns:a16="http://schemas.microsoft.com/office/drawing/2014/main" id="{4980F3C2-5CB5-4AB5-B2EB-1E73E7210533}"/>
              </a:ext>
            </a:extLst>
          </p:cNvPr>
          <p:cNvSpPr>
            <a:spLocks noGrp="1"/>
          </p:cNvSpPr>
          <p:nvPr>
            <p:ph type="body" sz="quarter" idx="11"/>
          </p:nvPr>
        </p:nvSpPr>
        <p:spPr>
          <a:xfrm>
            <a:off x="381000" y="1828800"/>
            <a:ext cx="2495550" cy="4224337"/>
          </a:xfrm>
        </p:spPr>
        <p:txBody>
          <a:bodyPr/>
          <a:lstStyle/>
          <a:p>
            <a:pPr marL="0" indent="0">
              <a:buNone/>
            </a:pPr>
            <a:r>
              <a:rPr lang="en-US"/>
              <a:t>Preface each question with the topic</a:t>
            </a:r>
          </a:p>
          <a:p>
            <a:endParaRPr lang="en-US"/>
          </a:p>
        </p:txBody>
      </p:sp>
      <p:sp>
        <p:nvSpPr>
          <p:cNvPr id="4" name="Slide Number Placeholder 3">
            <a:extLst>
              <a:ext uri="{FF2B5EF4-FFF2-40B4-BE49-F238E27FC236}">
                <a16:creationId xmlns:a16="http://schemas.microsoft.com/office/drawing/2014/main" id="{D54A30F4-6C07-4164-9B2E-BC2FCE8EC899}"/>
              </a:ext>
            </a:extLst>
          </p:cNvPr>
          <p:cNvSpPr>
            <a:spLocks noGrp="1"/>
          </p:cNvSpPr>
          <p:nvPr>
            <p:ph type="sldNum" sz="quarter" idx="12"/>
          </p:nvPr>
        </p:nvSpPr>
        <p:spPr/>
        <p:txBody>
          <a:bodyPr/>
          <a:lstStyle/>
          <a:p>
            <a:fld id="{4944B7B2-FFA2-5148-A472-BF046BD89520}" type="slidenum">
              <a:rPr lang="en-US" smtClean="0"/>
              <a:pPr/>
              <a:t>7</a:t>
            </a:fld>
            <a:endParaRPr lang="en-US"/>
          </a:p>
        </p:txBody>
      </p:sp>
      <p:pic>
        <p:nvPicPr>
          <p:cNvPr id="27650" name="Picture 2" descr="image">
            <a:extLst>
              <a:ext uri="{FF2B5EF4-FFF2-40B4-BE49-F238E27FC236}">
                <a16:creationId xmlns:a16="http://schemas.microsoft.com/office/drawing/2014/main" id="{A2EFB5D2-8B84-4410-9856-D2DCBA619D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550" y="1905000"/>
            <a:ext cx="6038850" cy="404812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a:extLst>
              <a:ext uri="{FF2B5EF4-FFF2-40B4-BE49-F238E27FC236}">
                <a16:creationId xmlns:a16="http://schemas.microsoft.com/office/drawing/2014/main" id="{F688325E-5619-4BF2-8A23-06D140FA86C3}"/>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spTree>
    <p:extLst>
      <p:ext uri="{BB962C8B-B14F-4D97-AF65-F5344CB8AC3E}">
        <p14:creationId xmlns:p14="http://schemas.microsoft.com/office/powerpoint/2010/main" val="1512998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Where we are Today	</a:t>
            </a:r>
          </a:p>
        </p:txBody>
      </p:sp>
      <p:sp>
        <p:nvSpPr>
          <p:cNvPr id="2" name="Text Placeholder 1">
            <a:extLst>
              <a:ext uri="{FF2B5EF4-FFF2-40B4-BE49-F238E27FC236}">
                <a16:creationId xmlns:a16="http://schemas.microsoft.com/office/drawing/2014/main" id="{2F25A093-608C-468C-8EF5-77C45CB31BC7}"/>
              </a:ext>
            </a:extLst>
          </p:cNvPr>
          <p:cNvSpPr>
            <a:spLocks noGrp="1"/>
          </p:cNvSpPr>
          <p:nvPr>
            <p:ph type="body" idx="1"/>
          </p:nvPr>
        </p:nvSpPr>
        <p:spPr/>
        <p:txBody>
          <a:bodyPr/>
          <a:lstStyle/>
          <a:p>
            <a:endParaRPr lang="en-US"/>
          </a:p>
        </p:txBody>
      </p:sp>
      <p:sp>
        <p:nvSpPr>
          <p:cNvPr id="7" name="Slide Number Placeholder 4">
            <a:extLst>
              <a:ext uri="{FF2B5EF4-FFF2-40B4-BE49-F238E27FC236}">
                <a16:creationId xmlns:a16="http://schemas.microsoft.com/office/drawing/2014/main" id="{1041213F-C662-4340-948D-040202DA499E}"/>
              </a:ext>
            </a:extLst>
          </p:cNvPr>
          <p:cNvSpPr txBox="1">
            <a:spLocks/>
          </p:cNvSpPr>
          <p:nvPr/>
        </p:nvSpPr>
        <p:spPr>
          <a:xfrm>
            <a:off x="3505200" y="6461125"/>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spTree>
    <p:extLst>
      <p:ext uri="{BB962C8B-B14F-4D97-AF65-F5344CB8AC3E}">
        <p14:creationId xmlns:p14="http://schemas.microsoft.com/office/powerpoint/2010/main" val="2563104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As of Today – Data Loaded</a:t>
            </a:r>
          </a:p>
        </p:txBody>
      </p:sp>
      <p:sp>
        <p:nvSpPr>
          <p:cNvPr id="3" name="Content Placeholder 2"/>
          <p:cNvSpPr>
            <a:spLocks noGrp="1"/>
          </p:cNvSpPr>
          <p:nvPr>
            <p:ph type="body" sz="quarter" idx="11"/>
          </p:nvPr>
        </p:nvSpPr>
        <p:spPr>
          <a:xfrm>
            <a:off x="628650" y="1789113"/>
            <a:ext cx="8058150" cy="4224337"/>
          </a:xfrm>
        </p:spPr>
        <p:txBody>
          <a:bodyPr>
            <a:normAutofit/>
          </a:bodyPr>
          <a:lstStyle/>
          <a:p>
            <a:pPr marL="0" marR="0" indent="0">
              <a:spcBef>
                <a:spcPts val="0"/>
              </a:spcBef>
              <a:spcAft>
                <a:spcPts val="0"/>
              </a:spcAft>
              <a:buNone/>
            </a:pPr>
            <a:r>
              <a:rPr lang="en-US" sz="2900" b="1">
                <a:latin typeface="Calibri" panose="020F0502020204030204" pitchFamily="34" charset="0"/>
                <a:ea typeface="Calibri" panose="020F0502020204030204" pitchFamily="34" charset="0"/>
              </a:rPr>
              <a:t>LEA Level - Complete</a:t>
            </a:r>
            <a:endParaRPr lang="en-US" sz="2900" b="1">
              <a:effectLst/>
              <a:latin typeface="Calibri" panose="020F0502020204030204" pitchFamily="34" charset="0"/>
              <a:ea typeface="Calibri" panose="020F0502020204030204" pitchFamily="34" charset="0"/>
            </a:endParaRPr>
          </a:p>
          <a:p>
            <a:pPr marL="0" marR="0">
              <a:spcBef>
                <a:spcPts val="0"/>
              </a:spcBef>
              <a:spcAft>
                <a:spcPts val="0"/>
              </a:spcAft>
            </a:pPr>
            <a:r>
              <a:rPr lang="en-US" sz="2900">
                <a:effectLst/>
                <a:latin typeface="Calibri" panose="020F0502020204030204" pitchFamily="34" charset="0"/>
                <a:ea typeface="Calibri" panose="020F0502020204030204" pitchFamily="34" charset="0"/>
              </a:rPr>
              <a:t>SSPR: Students, Schools, &amp; Programs</a:t>
            </a:r>
          </a:p>
          <a:p>
            <a:pPr marL="0" marR="0">
              <a:spcBef>
                <a:spcPts val="0"/>
              </a:spcBef>
              <a:spcAft>
                <a:spcPts val="0"/>
              </a:spcAft>
            </a:pPr>
            <a:r>
              <a:rPr lang="en-US" sz="2900">
                <a:effectLst/>
                <a:latin typeface="Calibri" panose="020F0502020204030204" pitchFamily="34" charset="0"/>
                <a:ea typeface="Calibri" panose="020F0502020204030204" pitchFamily="34" charset="0"/>
              </a:rPr>
              <a:t>CRCO: Civil Rights Coordinator/Desegregation Plan</a:t>
            </a:r>
          </a:p>
          <a:p>
            <a:pPr marL="0" marR="0">
              <a:spcBef>
                <a:spcPts val="0"/>
              </a:spcBef>
              <a:spcAft>
                <a:spcPts val="0"/>
              </a:spcAft>
            </a:pPr>
            <a:r>
              <a:rPr lang="en-US" sz="2900">
                <a:effectLst/>
                <a:latin typeface="Calibri" panose="020F0502020204030204" pitchFamily="34" charset="0"/>
                <a:ea typeface="Calibri" panose="020F0502020204030204" pitchFamily="34" charset="0"/>
              </a:rPr>
              <a:t>HIBD: Harassment or Bullying</a:t>
            </a:r>
          </a:p>
          <a:p>
            <a:pPr marL="0" marR="0">
              <a:spcBef>
                <a:spcPts val="0"/>
              </a:spcBef>
              <a:spcAft>
                <a:spcPts val="0"/>
              </a:spcAft>
            </a:pPr>
            <a:r>
              <a:rPr lang="en-US" sz="2900">
                <a:effectLst/>
                <a:latin typeface="Calibri" panose="020F0502020204030204" pitchFamily="34" charset="0"/>
                <a:ea typeface="Calibri" panose="020F0502020204030204" pitchFamily="34" charset="0"/>
              </a:rPr>
              <a:t>DSED: Distance Education</a:t>
            </a:r>
          </a:p>
          <a:p>
            <a:pPr marL="0" marR="0">
              <a:spcBef>
                <a:spcPts val="0"/>
              </a:spcBef>
              <a:spcAft>
                <a:spcPts val="0"/>
              </a:spcAft>
            </a:pPr>
            <a:r>
              <a:rPr lang="en-US" sz="2900">
                <a:effectLst/>
                <a:latin typeface="Calibri" panose="020F0502020204030204" pitchFamily="34" charset="0"/>
                <a:ea typeface="Calibri" panose="020F0502020204030204" pitchFamily="34" charset="0"/>
              </a:rPr>
              <a:t>HSEE: High School Equivalency Exam</a:t>
            </a:r>
          </a:p>
          <a:p>
            <a:pPr marL="0" marR="0">
              <a:spcBef>
                <a:spcPts val="0"/>
              </a:spcBef>
              <a:spcAft>
                <a:spcPts val="0"/>
              </a:spcAft>
            </a:pPr>
            <a:endParaRPr lang="en-US" sz="2900">
              <a:effectLst/>
              <a:latin typeface="Calibri" panose="020F0502020204030204" pitchFamily="34" charset="0"/>
              <a:ea typeface="Calibri" panose="020F0502020204030204" pitchFamily="34" charset="0"/>
            </a:endParaRPr>
          </a:p>
          <a:p>
            <a:pPr marL="0" marR="0">
              <a:spcBef>
                <a:spcPts val="0"/>
              </a:spcBef>
              <a:spcAft>
                <a:spcPts val="0"/>
              </a:spcAft>
            </a:pPr>
            <a:endParaRPr lang="en-US" sz="2900">
              <a:effectLst/>
              <a:latin typeface="Calibri" panose="020F0502020204030204" pitchFamily="34" charset="0"/>
              <a:ea typeface="Calibri" panose="020F0502020204030204" pitchFamily="34" charset="0"/>
            </a:endParaRPr>
          </a:p>
          <a:p>
            <a:endParaRPr lang="en-US"/>
          </a:p>
          <a:p>
            <a:endParaRPr lang="en-US" sz="3000"/>
          </a:p>
          <a:p>
            <a:pPr marL="0" indent="0">
              <a:buNone/>
            </a:pPr>
            <a:endParaRPr lang="en-US"/>
          </a:p>
        </p:txBody>
      </p:sp>
      <p:sp>
        <p:nvSpPr>
          <p:cNvPr id="4" name="Slide Number Placeholder 3"/>
          <p:cNvSpPr>
            <a:spLocks noGrp="1"/>
          </p:cNvSpPr>
          <p:nvPr>
            <p:ph type="sldNum" sz="quarter" idx="12"/>
          </p:nvPr>
        </p:nvSpPr>
        <p:spPr/>
        <p:txBody>
          <a:bodyPr/>
          <a:lstStyle/>
          <a:p>
            <a:fld id="{43A11CF5-059E-4486-903A-AFB8D989E436}" type="slidenum">
              <a:rPr lang="en-US" smtClean="0"/>
              <a:t>9</a:t>
            </a:fld>
            <a:endParaRPr lang="en-US"/>
          </a:p>
        </p:txBody>
      </p:sp>
      <p:sp>
        <p:nvSpPr>
          <p:cNvPr id="8" name="Slide Number Placeholder 4">
            <a:extLst>
              <a:ext uri="{FF2B5EF4-FFF2-40B4-BE49-F238E27FC236}">
                <a16:creationId xmlns:a16="http://schemas.microsoft.com/office/drawing/2014/main" id="{7BBD0061-5C29-4D83-833B-069A1F2A8E53}"/>
              </a:ext>
            </a:extLst>
          </p:cNvPr>
          <p:cNvSpPr txBox="1">
            <a:spLocks/>
          </p:cNvSpPr>
          <p:nvPr/>
        </p:nvSpPr>
        <p:spPr>
          <a:xfrm>
            <a:off x="3505200" y="6477000"/>
            <a:ext cx="2057400" cy="320675"/>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1"/>
                </a:solidFill>
              </a:rPr>
              <a:t>Originally Presented:  01/28/2022</a:t>
            </a:r>
          </a:p>
        </p:txBody>
      </p:sp>
    </p:spTree>
    <p:extLst>
      <p:ext uri="{BB962C8B-B14F-4D97-AF65-F5344CB8AC3E}">
        <p14:creationId xmlns:p14="http://schemas.microsoft.com/office/powerpoint/2010/main" val="3527758261"/>
      </p:ext>
    </p:extLst>
  </p:cSld>
  <p:clrMapOvr>
    <a:masterClrMapping/>
  </p:clrMapOvr>
</p:sld>
</file>

<file path=ppt/theme/theme1.xml><?xml version="1.0" encoding="utf-8"?>
<a:theme xmlns:a="http://schemas.openxmlformats.org/drawingml/2006/main" name="DPI-blue-cub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DPI-blue-cubes</Template>
  <TotalTime>1401</TotalTime>
  <Words>2954</Words>
  <Application>Microsoft Office PowerPoint</Application>
  <PresentationFormat>On-screen Show (4:3)</PresentationFormat>
  <Paragraphs>546</Paragraphs>
  <Slides>68</Slides>
  <Notes>3</Notes>
  <HiddenSlides>7</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68</vt:i4>
      </vt:variant>
    </vt:vector>
  </HeadingPairs>
  <TitlesOfParts>
    <vt:vector size="71" baseType="lpstr">
      <vt:lpstr>Arial</vt:lpstr>
      <vt:lpstr>Calibri</vt:lpstr>
      <vt:lpstr>DPI-blue-cubes</vt:lpstr>
      <vt:lpstr>Office Of Civil Rights Data Collection  (OCR / CRDC)</vt:lpstr>
      <vt:lpstr>About this Presentation</vt:lpstr>
      <vt:lpstr>About this Presentation…</vt:lpstr>
      <vt:lpstr>About this Presentation…</vt:lpstr>
      <vt:lpstr>More About this Presentation</vt:lpstr>
      <vt:lpstr>Agenda</vt:lpstr>
      <vt:lpstr>Questions in WebEx</vt:lpstr>
      <vt:lpstr>Where we are Today </vt:lpstr>
      <vt:lpstr>As of Today – Data Loaded</vt:lpstr>
      <vt:lpstr>As of Today – Data Loaded</vt:lpstr>
      <vt:lpstr>As of Today – Data Pending</vt:lpstr>
      <vt:lpstr>As of Today – Data Pending</vt:lpstr>
      <vt:lpstr>As of Today – NCDPI Uploads Complete</vt:lpstr>
      <vt:lpstr>Grade Levels in PS - Nulls</vt:lpstr>
      <vt:lpstr>NC will not…</vt:lpstr>
      <vt:lpstr>Completing the Collection</vt:lpstr>
      <vt:lpstr>Due Date and Extensions</vt:lpstr>
      <vt:lpstr>OCR ‘First Reminder’ Messaging</vt:lpstr>
      <vt:lpstr>CRDC Communities Website </vt:lpstr>
      <vt:lpstr>CRDC Communities Website</vt:lpstr>
      <vt:lpstr>CRDC Federal Survey Forms</vt:lpstr>
      <vt:lpstr>Home Page - Top</vt:lpstr>
      <vt:lpstr>Home Page - Bottom</vt:lpstr>
      <vt:lpstr>Document Library </vt:lpstr>
      <vt:lpstr>Recommended Documents</vt:lpstr>
      <vt:lpstr>Federal Submission Tool</vt:lpstr>
      <vt:lpstr>Submission Login</vt:lpstr>
      <vt:lpstr>Submission Home Page</vt:lpstr>
      <vt:lpstr>Home </vt:lpstr>
      <vt:lpstr>First Screen by Table or School</vt:lpstr>
      <vt:lpstr>List of Questions Example</vt:lpstr>
      <vt:lpstr>Module Question Screen by School Example</vt:lpstr>
      <vt:lpstr>Errors and Warnings – Report Icon</vt:lpstr>
      <vt:lpstr>Errors and Warning by Module</vt:lpstr>
      <vt:lpstr>Module Question Screen Example</vt:lpstr>
      <vt:lpstr>Errors and Warnings</vt:lpstr>
      <vt:lpstr>Errors and Warnings</vt:lpstr>
      <vt:lpstr>Errors Resolution</vt:lpstr>
      <vt:lpstr>Error Resolution – ENRL-1</vt:lpstr>
      <vt:lpstr>Error Resolution – ENRL-3a</vt:lpstr>
      <vt:lpstr>Errors Resolution</vt:lpstr>
      <vt:lpstr>Error Resolution – COUR-9d</vt:lpstr>
      <vt:lpstr>Errors Resolution</vt:lpstr>
      <vt:lpstr>Error Resolution – DSED-2</vt:lpstr>
      <vt:lpstr>Error Examples &amp; Reason Codes</vt:lpstr>
      <vt:lpstr>In More Human Terms - </vt:lpstr>
      <vt:lpstr>Error Examples &amp; Reason Codes</vt:lpstr>
      <vt:lpstr>In More Human Terms - </vt:lpstr>
      <vt:lpstr>Error Examples &amp; Reason Codes</vt:lpstr>
      <vt:lpstr>DISC-11 Instances of Suspension</vt:lpstr>
      <vt:lpstr>DISC-11 Instances of Suspension</vt:lpstr>
      <vt:lpstr>In More Human Terms - </vt:lpstr>
      <vt:lpstr>Resources </vt:lpstr>
      <vt:lpstr>Reports </vt:lpstr>
      <vt:lpstr>Data Feedback</vt:lpstr>
      <vt:lpstr>Reports </vt:lpstr>
      <vt:lpstr>Error Resolution </vt:lpstr>
      <vt:lpstr>Reports </vt:lpstr>
      <vt:lpstr>Certification </vt:lpstr>
      <vt:lpstr>Certification - % </vt:lpstr>
      <vt:lpstr>Certification - Errors </vt:lpstr>
      <vt:lpstr>Certification - Errors </vt:lpstr>
      <vt:lpstr>Module Question Screen Example</vt:lpstr>
      <vt:lpstr>Certification </vt:lpstr>
      <vt:lpstr>PowerPoint Presentation</vt:lpstr>
      <vt:lpstr>Any Questions?</vt:lpstr>
      <vt:lpstr>Support </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Civil Rights Data Collection (OCR / CRDC)</dc:title>
  <dc:creator>tdominguez</dc:creator>
  <cp:lastModifiedBy>Terra Dominguez</cp:lastModifiedBy>
  <cp:revision>2</cp:revision>
  <cp:lastPrinted>2015-01-16T15:05:11Z</cp:lastPrinted>
  <dcterms:created xsi:type="dcterms:W3CDTF">2014-10-15T18:34:38Z</dcterms:created>
  <dcterms:modified xsi:type="dcterms:W3CDTF">2022-02-04T14:21:33Z</dcterms:modified>
</cp:coreProperties>
</file>