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 id="2147483721" r:id="rId5"/>
    <p:sldMasterId id="2147483804" r:id="rId6"/>
    <p:sldMasterId id="2147483759" r:id="rId7"/>
    <p:sldMasterId id="2147483780" r:id="rId8"/>
    <p:sldMasterId id="2147483806" r:id="rId9"/>
  </p:sldMasterIdLst>
  <p:notesMasterIdLst>
    <p:notesMasterId r:id="rId63"/>
  </p:notesMasterIdLst>
  <p:sldIdLst>
    <p:sldId id="257" r:id="rId10"/>
    <p:sldId id="718" r:id="rId11"/>
    <p:sldId id="406" r:id="rId12"/>
    <p:sldId id="451" r:id="rId13"/>
    <p:sldId id="287" r:id="rId14"/>
    <p:sldId id="296" r:id="rId15"/>
    <p:sldId id="288" r:id="rId16"/>
    <p:sldId id="737" r:id="rId17"/>
    <p:sldId id="293" r:id="rId18"/>
    <p:sldId id="297" r:id="rId19"/>
    <p:sldId id="734" r:id="rId20"/>
    <p:sldId id="735" r:id="rId21"/>
    <p:sldId id="744" r:id="rId22"/>
    <p:sldId id="738" r:id="rId23"/>
    <p:sldId id="736" r:id="rId24"/>
    <p:sldId id="733" r:id="rId25"/>
    <p:sldId id="745" r:id="rId26"/>
    <p:sldId id="298" r:id="rId27"/>
    <p:sldId id="292" r:id="rId28"/>
    <p:sldId id="727" r:id="rId29"/>
    <p:sldId id="378" r:id="rId30"/>
    <p:sldId id="729" r:id="rId31"/>
    <p:sldId id="730" r:id="rId32"/>
    <p:sldId id="289" r:id="rId33"/>
    <p:sldId id="739" r:id="rId34"/>
    <p:sldId id="740" r:id="rId35"/>
    <p:sldId id="294" r:id="rId36"/>
    <p:sldId id="741" r:id="rId37"/>
    <p:sldId id="299" r:id="rId38"/>
    <p:sldId id="295" r:id="rId39"/>
    <p:sldId id="668" r:id="rId40"/>
    <p:sldId id="414" r:id="rId41"/>
    <p:sldId id="726" r:id="rId42"/>
    <p:sldId id="703" r:id="rId43"/>
    <p:sldId id="669" r:id="rId44"/>
    <p:sldId id="355" r:id="rId45"/>
    <p:sldId id="719" r:id="rId46"/>
    <p:sldId id="461" r:id="rId47"/>
    <p:sldId id="731" r:id="rId48"/>
    <p:sldId id="732" r:id="rId49"/>
    <p:sldId id="742" r:id="rId50"/>
    <p:sldId id="637" r:id="rId51"/>
    <p:sldId id="728" r:id="rId52"/>
    <p:sldId id="434" r:id="rId53"/>
    <p:sldId id="721" r:id="rId54"/>
    <p:sldId id="709" r:id="rId55"/>
    <p:sldId id="315" r:id="rId56"/>
    <p:sldId id="725" r:id="rId57"/>
    <p:sldId id="357" r:id="rId58"/>
    <p:sldId id="290" r:id="rId59"/>
    <p:sldId id="743" r:id="rId60"/>
    <p:sldId id="291" r:id="rId61"/>
    <p:sldId id="256" r:id="rId62"/>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77AAD-172A-DE73-D3A7-4603F2322CEF}" name="Wendy Buck" initials="WB" userId="S::wendy.buck@dpi.nc.gov::59177215-6a68-4c08-9fd1-224d0bfdf774" providerId="AD"/>
  <p188:author id="{8F4162BD-AF50-267C-7AAC-F49D4AA3FC3A}" name="Areli Perez Nava" initials="APN" userId="S::Areli.Perez@dpi.nc.gov::aee8a658-94c0-4f8d-935f-280c2c5b1868" providerId="AD"/>
  <p188:author id="{5CD8E7E4-C088-695D-3884-9F9E26103DAF}" name="Katrina Blount" initials="KB" userId="S::Katrina.Blount@dpi.nc.gov::456f1c8d-63af-4b4c-8ab7-0555be96c6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6"/>
    <a:srgbClr val="BED4E6"/>
    <a:srgbClr val="95B6D0"/>
    <a:srgbClr val="98A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A2F7F-D8A4-40E0-8400-803B21705A5A}" v="2725" dt="2023-09-13T15:36:24.918"/>
    <p1510:client id="{AC026780-8E86-45D2-888F-BFFCD2ADF205}" v="88" vWet="90" dt="2023-09-13T15:51:50.353"/>
    <p1510:client id="{BE6C6CE9-1894-33FD-3CC3-762BA951AF80}" v="19" dt="2023-09-13T15:08:02.487"/>
    <p1510:client id="{CADCF07E-CD0E-E256-6C40-7926EB7608B7}" v="63" dt="2023-09-13T15:53:23.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Brigman" userId="S::susan.brigman@dpi.nc.gov::6f276bbc-1048-4b33-b0d0-a2cf6335281d" providerId="AD" clId="Web-{CADCF07E-CD0E-E256-6C40-7926EB7608B7}"/>
    <pc:docChg chg="modSld">
      <pc:chgData name="Susan Brigman" userId="S::susan.brigman@dpi.nc.gov::6f276bbc-1048-4b33-b0d0-a2cf6335281d" providerId="AD" clId="Web-{CADCF07E-CD0E-E256-6C40-7926EB7608B7}" dt="2023-09-13T15:53:11.284" v="67" actId="20577"/>
      <pc:docMkLst>
        <pc:docMk/>
      </pc:docMkLst>
      <pc:sldChg chg="modSp">
        <pc:chgData name="Susan Brigman" userId="S::susan.brigman@dpi.nc.gov::6f276bbc-1048-4b33-b0d0-a2cf6335281d" providerId="AD" clId="Web-{CADCF07E-CD0E-E256-6C40-7926EB7608B7}" dt="2023-09-13T15:53:11.284" v="67" actId="20577"/>
        <pc:sldMkLst>
          <pc:docMk/>
          <pc:sldMk cId="2566042215" sldId="355"/>
        </pc:sldMkLst>
        <pc:spChg chg="mod">
          <ac:chgData name="Susan Brigman" userId="S::susan.brigman@dpi.nc.gov::6f276bbc-1048-4b33-b0d0-a2cf6335281d" providerId="AD" clId="Web-{CADCF07E-CD0E-E256-6C40-7926EB7608B7}" dt="2023-09-13T15:53:11.284" v="67" actId="20577"/>
          <ac:spMkLst>
            <pc:docMk/>
            <pc:sldMk cId="2566042215" sldId="355"/>
            <ac:spMk id="8195" creationId="{4AEA8FAD-67F9-4CF0-BD55-3AC6B49CA8D9}"/>
          </ac:spMkLst>
        </pc:spChg>
      </pc:sldChg>
      <pc:sldChg chg="modSp">
        <pc:chgData name="Susan Brigman" userId="S::susan.brigman@dpi.nc.gov::6f276bbc-1048-4b33-b0d0-a2cf6335281d" providerId="AD" clId="Web-{CADCF07E-CD0E-E256-6C40-7926EB7608B7}" dt="2023-09-13T15:51:45.922" v="6" actId="20577"/>
        <pc:sldMkLst>
          <pc:docMk/>
          <pc:sldMk cId="3753006302" sldId="719"/>
        </pc:sldMkLst>
        <pc:spChg chg="mod">
          <ac:chgData name="Susan Brigman" userId="S::susan.brigman@dpi.nc.gov::6f276bbc-1048-4b33-b0d0-a2cf6335281d" providerId="AD" clId="Web-{CADCF07E-CD0E-E256-6C40-7926EB7608B7}" dt="2023-09-13T15:51:45.922" v="6" actId="20577"/>
          <ac:spMkLst>
            <pc:docMk/>
            <pc:sldMk cId="3753006302" sldId="719"/>
            <ac:spMk id="3" creationId="{526EC67C-2888-497E-7765-BEDDBBFD8882}"/>
          </ac:spMkLst>
        </pc:spChg>
      </pc:sldChg>
      <pc:sldChg chg="modNotes">
        <pc:chgData name="Susan Brigman" userId="S::susan.brigman@dpi.nc.gov::6f276bbc-1048-4b33-b0d0-a2cf6335281d" providerId="AD" clId="Web-{CADCF07E-CD0E-E256-6C40-7926EB7608B7}" dt="2023-09-13T14:59:51.737" v="4"/>
        <pc:sldMkLst>
          <pc:docMk/>
          <pc:sldMk cId="535962021" sldId="725"/>
        </pc:sldMkLst>
      </pc:sldChg>
    </pc:docChg>
  </pc:docChgLst>
  <pc:docChgLst>
    <pc:chgData name="Wendy Buck" userId="S::wendy.buck@dpi.nc.gov::59177215-6a68-4c08-9fd1-224d0bfdf774" providerId="AD" clId="Web-{C5E46CE4-98D9-B1CA-1589-688A3CFD330D}"/>
    <pc:docChg chg="modSld sldOrd">
      <pc:chgData name="Wendy Buck" userId="S::wendy.buck@dpi.nc.gov::59177215-6a68-4c08-9fd1-224d0bfdf774" providerId="AD" clId="Web-{C5E46CE4-98D9-B1CA-1589-688A3CFD330D}" dt="2023-09-11T17:05:20.966" v="496" actId="20577"/>
      <pc:docMkLst>
        <pc:docMk/>
      </pc:docMkLst>
      <pc:sldChg chg="modNotes">
        <pc:chgData name="Wendy Buck" userId="S::wendy.buck@dpi.nc.gov::59177215-6a68-4c08-9fd1-224d0bfdf774" providerId="AD" clId="Web-{C5E46CE4-98D9-B1CA-1589-688A3CFD330D}" dt="2023-09-11T16:27:18.279" v="48"/>
        <pc:sldMkLst>
          <pc:docMk/>
          <pc:sldMk cId="1798034550" sldId="257"/>
        </pc:sldMkLst>
      </pc:sldChg>
      <pc:sldChg chg="modNotes">
        <pc:chgData name="Wendy Buck" userId="S::wendy.buck@dpi.nc.gov::59177215-6a68-4c08-9fd1-224d0bfdf774" providerId="AD" clId="Web-{C5E46CE4-98D9-B1CA-1589-688A3CFD330D}" dt="2023-09-11T16:58:59.159" v="469"/>
        <pc:sldMkLst>
          <pc:docMk/>
          <pc:sldMk cId="978587880" sldId="287"/>
        </pc:sldMkLst>
      </pc:sldChg>
      <pc:sldChg chg="modSp modNotes">
        <pc:chgData name="Wendy Buck" userId="S::wendy.buck@dpi.nc.gov::59177215-6a68-4c08-9fd1-224d0bfdf774" providerId="AD" clId="Web-{C5E46CE4-98D9-B1CA-1589-688A3CFD330D}" dt="2023-09-11T16:28:01.233" v="63"/>
        <pc:sldMkLst>
          <pc:docMk/>
          <pc:sldMk cId="49098321" sldId="288"/>
        </pc:sldMkLst>
        <pc:spChg chg="mod">
          <ac:chgData name="Wendy Buck" userId="S::wendy.buck@dpi.nc.gov::59177215-6a68-4c08-9fd1-224d0bfdf774" providerId="AD" clId="Web-{C5E46CE4-98D9-B1CA-1589-688A3CFD330D}" dt="2023-09-11T16:04:15.226" v="11" actId="20577"/>
          <ac:spMkLst>
            <pc:docMk/>
            <pc:sldMk cId="49098321" sldId="288"/>
            <ac:spMk id="20482" creationId="{887F1B99-ED5D-CD42-9F1C-F79B94288EC8}"/>
          </ac:spMkLst>
        </pc:spChg>
      </pc:sldChg>
      <pc:sldChg chg="modNotes">
        <pc:chgData name="Wendy Buck" userId="S::wendy.buck@dpi.nc.gov::59177215-6a68-4c08-9fd1-224d0bfdf774" providerId="AD" clId="Web-{C5E46CE4-98D9-B1CA-1589-688A3CFD330D}" dt="2023-09-11T16:36:42.544" v="171"/>
        <pc:sldMkLst>
          <pc:docMk/>
          <pc:sldMk cId="1858185594" sldId="289"/>
        </pc:sldMkLst>
      </pc:sldChg>
      <pc:sldChg chg="modNotes">
        <pc:chgData name="Wendy Buck" userId="S::wendy.buck@dpi.nc.gov::59177215-6a68-4c08-9fd1-224d0bfdf774" providerId="AD" clId="Web-{C5E46CE4-98D9-B1CA-1589-688A3CFD330D}" dt="2023-09-11T16:49:10.049" v="360"/>
        <pc:sldMkLst>
          <pc:docMk/>
          <pc:sldMk cId="875696552" sldId="290"/>
        </pc:sldMkLst>
      </pc:sldChg>
      <pc:sldChg chg="modNotes">
        <pc:chgData name="Wendy Buck" userId="S::wendy.buck@dpi.nc.gov::59177215-6a68-4c08-9fd1-224d0bfdf774" providerId="AD" clId="Web-{C5E46CE4-98D9-B1CA-1589-688A3CFD330D}" dt="2023-09-11T16:35:40.293" v="146"/>
        <pc:sldMkLst>
          <pc:docMk/>
          <pc:sldMk cId="4228740417" sldId="292"/>
        </pc:sldMkLst>
      </pc:sldChg>
      <pc:sldChg chg="modSp modNotes">
        <pc:chgData name="Wendy Buck" userId="S::wendy.buck@dpi.nc.gov::59177215-6a68-4c08-9fd1-224d0bfdf774" providerId="AD" clId="Web-{C5E46CE4-98D9-B1CA-1589-688A3CFD330D}" dt="2023-09-11T16:58:38.846" v="466"/>
        <pc:sldMkLst>
          <pc:docMk/>
          <pc:sldMk cId="2850524646" sldId="293"/>
        </pc:sldMkLst>
        <pc:spChg chg="mod">
          <ac:chgData name="Wendy Buck" userId="S::wendy.buck@dpi.nc.gov::59177215-6a68-4c08-9fd1-224d0bfdf774" providerId="AD" clId="Web-{C5E46CE4-98D9-B1CA-1589-688A3CFD330D}" dt="2023-09-11T16:24:54.744" v="38" actId="20577"/>
          <ac:spMkLst>
            <pc:docMk/>
            <pc:sldMk cId="2850524646" sldId="293"/>
            <ac:spMk id="3" creationId="{EC23E8EA-CB5E-42B3-BA27-0956556F892F}"/>
          </ac:spMkLst>
        </pc:spChg>
      </pc:sldChg>
      <pc:sldChg chg="modNotes">
        <pc:chgData name="Wendy Buck" userId="S::wendy.buck@dpi.nc.gov::59177215-6a68-4c08-9fd1-224d0bfdf774" providerId="AD" clId="Web-{C5E46CE4-98D9-B1CA-1589-688A3CFD330D}" dt="2023-09-11T16:41:30.474" v="263"/>
        <pc:sldMkLst>
          <pc:docMk/>
          <pc:sldMk cId="782287872" sldId="294"/>
        </pc:sldMkLst>
      </pc:sldChg>
      <pc:sldChg chg="modNotes">
        <pc:chgData name="Wendy Buck" userId="S::wendy.buck@dpi.nc.gov::59177215-6a68-4c08-9fd1-224d0bfdf774" providerId="AD" clId="Web-{C5E46CE4-98D9-B1CA-1589-688A3CFD330D}" dt="2023-09-11T16:42:06.975" v="289"/>
        <pc:sldMkLst>
          <pc:docMk/>
          <pc:sldMk cId="4039488669" sldId="295"/>
        </pc:sldMkLst>
      </pc:sldChg>
      <pc:sldChg chg="modNotes">
        <pc:chgData name="Wendy Buck" userId="S::wendy.buck@dpi.nc.gov::59177215-6a68-4c08-9fd1-224d0bfdf774" providerId="AD" clId="Web-{C5E46CE4-98D9-B1CA-1589-688A3CFD330D}" dt="2023-09-11T16:27:39.139" v="55"/>
        <pc:sldMkLst>
          <pc:docMk/>
          <pc:sldMk cId="2374469614" sldId="296"/>
        </pc:sldMkLst>
      </pc:sldChg>
      <pc:sldChg chg="modSp ord modNotes">
        <pc:chgData name="Wendy Buck" userId="S::wendy.buck@dpi.nc.gov::59177215-6a68-4c08-9fd1-224d0bfdf774" providerId="AD" clId="Web-{C5E46CE4-98D9-B1CA-1589-688A3CFD330D}" dt="2023-09-11T16:33:40.805" v="82"/>
        <pc:sldMkLst>
          <pc:docMk/>
          <pc:sldMk cId="529858949" sldId="297"/>
        </pc:sldMkLst>
        <pc:spChg chg="mod">
          <ac:chgData name="Wendy Buck" userId="S::wendy.buck@dpi.nc.gov::59177215-6a68-4c08-9fd1-224d0bfdf774" providerId="AD" clId="Web-{C5E46CE4-98D9-B1CA-1589-688A3CFD330D}" dt="2023-09-11T16:08:07.497" v="26" actId="20577"/>
          <ac:spMkLst>
            <pc:docMk/>
            <pc:sldMk cId="529858949" sldId="297"/>
            <ac:spMk id="2" creationId="{4BBAADCB-404F-27A3-732E-9DF1F12BC729}"/>
          </ac:spMkLst>
        </pc:spChg>
      </pc:sldChg>
      <pc:sldChg chg="modSp modNotes">
        <pc:chgData name="Wendy Buck" userId="S::wendy.buck@dpi.nc.gov::59177215-6a68-4c08-9fd1-224d0bfdf774" providerId="AD" clId="Web-{C5E46CE4-98D9-B1CA-1589-688A3CFD330D}" dt="2023-09-11T17:01:36.241" v="475" actId="20577"/>
        <pc:sldMkLst>
          <pc:docMk/>
          <pc:sldMk cId="2152039143" sldId="298"/>
        </pc:sldMkLst>
        <pc:spChg chg="mod">
          <ac:chgData name="Wendy Buck" userId="S::wendy.buck@dpi.nc.gov::59177215-6a68-4c08-9fd1-224d0bfdf774" providerId="AD" clId="Web-{C5E46CE4-98D9-B1CA-1589-688A3CFD330D}" dt="2023-09-11T17:01:36.241" v="475" actId="20577"/>
          <ac:spMkLst>
            <pc:docMk/>
            <pc:sldMk cId="2152039143" sldId="298"/>
            <ac:spMk id="3" creationId="{723B01DB-41F6-DD43-EFFD-4C7F6D136009}"/>
          </ac:spMkLst>
        </pc:spChg>
      </pc:sldChg>
      <pc:sldChg chg="modNotes">
        <pc:chgData name="Wendy Buck" userId="S::wendy.buck@dpi.nc.gov::59177215-6a68-4c08-9fd1-224d0bfdf774" providerId="AD" clId="Web-{C5E46CE4-98D9-B1CA-1589-688A3CFD330D}" dt="2023-09-11T16:41:48.599" v="270"/>
        <pc:sldMkLst>
          <pc:docMk/>
          <pc:sldMk cId="1912855379" sldId="299"/>
        </pc:sldMkLst>
      </pc:sldChg>
      <pc:sldChg chg="modNotes">
        <pc:chgData name="Wendy Buck" userId="S::wendy.buck@dpi.nc.gov::59177215-6a68-4c08-9fd1-224d0bfdf774" providerId="AD" clId="Web-{C5E46CE4-98D9-B1CA-1589-688A3CFD330D}" dt="2023-09-11T16:51:39.428" v="387"/>
        <pc:sldMkLst>
          <pc:docMk/>
          <pc:sldMk cId="2699622570" sldId="315"/>
        </pc:sldMkLst>
      </pc:sldChg>
      <pc:sldChg chg="modNotes">
        <pc:chgData name="Wendy Buck" userId="S::wendy.buck@dpi.nc.gov::59177215-6a68-4c08-9fd1-224d0bfdf774" providerId="AD" clId="Web-{C5E46CE4-98D9-B1CA-1589-688A3CFD330D}" dt="2023-09-11T16:48:31.610" v="350"/>
        <pc:sldMkLst>
          <pc:docMk/>
          <pc:sldMk cId="2566042215" sldId="355"/>
        </pc:sldMkLst>
      </pc:sldChg>
      <pc:sldChg chg="modNotes">
        <pc:chgData name="Wendy Buck" userId="S::wendy.buck@dpi.nc.gov::59177215-6a68-4c08-9fd1-224d0bfdf774" providerId="AD" clId="Web-{C5E46CE4-98D9-B1CA-1589-688A3CFD330D}" dt="2023-09-11T16:49:18.768" v="370"/>
        <pc:sldMkLst>
          <pc:docMk/>
          <pc:sldMk cId="2206557807" sldId="357"/>
        </pc:sldMkLst>
      </pc:sldChg>
      <pc:sldChg chg="modNotes">
        <pc:chgData name="Wendy Buck" userId="S::wendy.buck@dpi.nc.gov::59177215-6a68-4c08-9fd1-224d0bfdf774" providerId="AD" clId="Web-{C5E46CE4-98D9-B1CA-1589-688A3CFD330D}" dt="2023-09-11T16:32:31.209" v="79"/>
        <pc:sldMkLst>
          <pc:docMk/>
          <pc:sldMk cId="119016029" sldId="378"/>
        </pc:sldMkLst>
      </pc:sldChg>
      <pc:sldChg chg="modNotes">
        <pc:chgData name="Wendy Buck" userId="S::wendy.buck@dpi.nc.gov::59177215-6a68-4c08-9fd1-224d0bfdf774" providerId="AD" clId="Web-{C5E46CE4-98D9-B1CA-1589-688A3CFD330D}" dt="2023-09-11T16:27:25.795" v="50"/>
        <pc:sldMkLst>
          <pc:docMk/>
          <pc:sldMk cId="2308830286" sldId="451"/>
        </pc:sldMkLst>
      </pc:sldChg>
      <pc:sldChg chg="modNotes">
        <pc:chgData name="Wendy Buck" userId="S::wendy.buck@dpi.nc.gov::59177215-6a68-4c08-9fd1-224d0bfdf774" providerId="AD" clId="Web-{C5E46CE4-98D9-B1CA-1589-688A3CFD330D}" dt="2023-09-11T16:48:15.954" v="338"/>
        <pc:sldMkLst>
          <pc:docMk/>
          <pc:sldMk cId="1901504165" sldId="461"/>
        </pc:sldMkLst>
      </pc:sldChg>
      <pc:sldChg chg="modSp">
        <pc:chgData name="Wendy Buck" userId="S::wendy.buck@dpi.nc.gov::59177215-6a68-4c08-9fd1-224d0bfdf774" providerId="AD" clId="Web-{C5E46CE4-98D9-B1CA-1589-688A3CFD330D}" dt="2023-09-11T16:40:30.910" v="256" actId="20577"/>
        <pc:sldMkLst>
          <pc:docMk/>
          <pc:sldMk cId="20806494" sldId="637"/>
        </pc:sldMkLst>
        <pc:spChg chg="mod">
          <ac:chgData name="Wendy Buck" userId="S::wendy.buck@dpi.nc.gov::59177215-6a68-4c08-9fd1-224d0bfdf774" providerId="AD" clId="Web-{C5E46CE4-98D9-B1CA-1589-688A3CFD330D}" dt="2023-09-11T16:39:41.627" v="247" actId="20577"/>
          <ac:spMkLst>
            <pc:docMk/>
            <pc:sldMk cId="20806494" sldId="637"/>
            <ac:spMk id="2" creationId="{459792D6-AEE6-EB47-9D85-200ADDC63915}"/>
          </ac:spMkLst>
        </pc:spChg>
        <pc:spChg chg="mod">
          <ac:chgData name="Wendy Buck" userId="S::wendy.buck@dpi.nc.gov::59177215-6a68-4c08-9fd1-224d0bfdf774" providerId="AD" clId="Web-{C5E46CE4-98D9-B1CA-1589-688A3CFD330D}" dt="2023-09-11T16:40:30.910" v="256" actId="20577"/>
          <ac:spMkLst>
            <pc:docMk/>
            <pc:sldMk cId="20806494" sldId="637"/>
            <ac:spMk id="4" creationId="{FF187169-F7C2-405C-A927-131EF1CA3A5E}"/>
          </ac:spMkLst>
        </pc:spChg>
      </pc:sldChg>
      <pc:sldChg chg="modNotes">
        <pc:chgData name="Wendy Buck" userId="S::wendy.buck@dpi.nc.gov::59177215-6a68-4c08-9fd1-224d0bfdf774" providerId="AD" clId="Web-{C5E46CE4-98D9-B1CA-1589-688A3CFD330D}" dt="2023-09-11T16:42:11.147" v="296"/>
        <pc:sldMkLst>
          <pc:docMk/>
          <pc:sldMk cId="732220874" sldId="668"/>
        </pc:sldMkLst>
      </pc:sldChg>
      <pc:sldChg chg="modSp">
        <pc:chgData name="Wendy Buck" userId="S::wendy.buck@dpi.nc.gov::59177215-6a68-4c08-9fd1-224d0bfdf774" providerId="AD" clId="Web-{C5E46CE4-98D9-B1CA-1589-688A3CFD330D}" dt="2023-09-11T16:43:24.368" v="320" actId="20577"/>
        <pc:sldMkLst>
          <pc:docMk/>
          <pc:sldMk cId="2336142105" sldId="669"/>
        </pc:sldMkLst>
        <pc:spChg chg="mod">
          <ac:chgData name="Wendy Buck" userId="S::wendy.buck@dpi.nc.gov::59177215-6a68-4c08-9fd1-224d0bfdf774" providerId="AD" clId="Web-{C5E46CE4-98D9-B1CA-1589-688A3CFD330D}" dt="2023-09-11T16:43:24.368" v="320" actId="20577"/>
          <ac:spMkLst>
            <pc:docMk/>
            <pc:sldMk cId="2336142105" sldId="669"/>
            <ac:spMk id="7" creationId="{715F0E14-B046-4E0B-8560-675E8D932CD4}"/>
          </ac:spMkLst>
        </pc:spChg>
      </pc:sldChg>
      <pc:sldChg chg="modNotes">
        <pc:chgData name="Wendy Buck" userId="S::wendy.buck@dpi.nc.gov::59177215-6a68-4c08-9fd1-224d0bfdf774" providerId="AD" clId="Web-{C5E46CE4-98D9-B1CA-1589-688A3CFD330D}" dt="2023-09-11T16:48:20.266" v="341"/>
        <pc:sldMkLst>
          <pc:docMk/>
          <pc:sldMk cId="3753006302" sldId="719"/>
        </pc:sldMkLst>
      </pc:sldChg>
      <pc:sldChg chg="modSp">
        <pc:chgData name="Wendy Buck" userId="S::wendy.buck@dpi.nc.gov::59177215-6a68-4c08-9fd1-224d0bfdf774" providerId="AD" clId="Web-{C5E46CE4-98D9-B1CA-1589-688A3CFD330D}" dt="2023-09-11T17:00:41.584" v="472" actId="20577"/>
        <pc:sldMkLst>
          <pc:docMk/>
          <pc:sldMk cId="1411989929" sldId="721"/>
        </pc:sldMkLst>
        <pc:spChg chg="mod">
          <ac:chgData name="Wendy Buck" userId="S::wendy.buck@dpi.nc.gov::59177215-6a68-4c08-9fd1-224d0bfdf774" providerId="AD" clId="Web-{C5E46CE4-98D9-B1CA-1589-688A3CFD330D}" dt="2023-09-11T17:00:41.584" v="472" actId="20577"/>
          <ac:spMkLst>
            <pc:docMk/>
            <pc:sldMk cId="1411989929" sldId="721"/>
            <ac:spMk id="4" creationId="{E34810A5-A5A3-3F5D-5958-C451C05C4D96}"/>
          </ac:spMkLst>
        </pc:spChg>
      </pc:sldChg>
      <pc:sldChg chg="modNotes">
        <pc:chgData name="Wendy Buck" userId="S::wendy.buck@dpi.nc.gov::59177215-6a68-4c08-9fd1-224d0bfdf774" providerId="AD" clId="Web-{C5E46CE4-98D9-B1CA-1589-688A3CFD330D}" dt="2023-09-11T16:52:01.929" v="402"/>
        <pc:sldMkLst>
          <pc:docMk/>
          <pc:sldMk cId="535962021" sldId="725"/>
        </pc:sldMkLst>
      </pc:sldChg>
      <pc:sldChg chg="modSp">
        <pc:chgData name="Wendy Buck" userId="S::wendy.buck@dpi.nc.gov::59177215-6a68-4c08-9fd1-224d0bfdf774" providerId="AD" clId="Web-{C5E46CE4-98D9-B1CA-1589-688A3CFD330D}" dt="2023-09-11T16:15:55.682" v="35" actId="1076"/>
        <pc:sldMkLst>
          <pc:docMk/>
          <pc:sldMk cId="2927379664" sldId="726"/>
        </pc:sldMkLst>
        <pc:picChg chg="mod">
          <ac:chgData name="Wendy Buck" userId="S::wendy.buck@dpi.nc.gov::59177215-6a68-4c08-9fd1-224d0bfdf774" providerId="AD" clId="Web-{C5E46CE4-98D9-B1CA-1589-688A3CFD330D}" dt="2023-09-11T16:15:55.682" v="35" actId="1076"/>
          <ac:picMkLst>
            <pc:docMk/>
            <pc:sldMk cId="2927379664" sldId="726"/>
            <ac:picMk id="2" creationId="{9902D48F-1C36-E4F1-C743-566166CEB673}"/>
          </ac:picMkLst>
        </pc:picChg>
      </pc:sldChg>
      <pc:sldChg chg="modSp modNotes">
        <pc:chgData name="Wendy Buck" userId="S::wendy.buck@dpi.nc.gov::59177215-6a68-4c08-9fd1-224d0bfdf774" providerId="AD" clId="Web-{C5E46CE4-98D9-B1CA-1589-688A3CFD330D}" dt="2023-09-11T16:36:00.356" v="154"/>
        <pc:sldMkLst>
          <pc:docMk/>
          <pc:sldMk cId="4105955694" sldId="727"/>
        </pc:sldMkLst>
        <pc:spChg chg="mod">
          <ac:chgData name="Wendy Buck" userId="S::wendy.buck@dpi.nc.gov::59177215-6a68-4c08-9fd1-224d0bfdf774" providerId="AD" clId="Web-{C5E46CE4-98D9-B1CA-1589-688A3CFD330D}" dt="2023-09-11T16:26:35.137" v="44" actId="20577"/>
          <ac:spMkLst>
            <pc:docMk/>
            <pc:sldMk cId="4105955694" sldId="727"/>
            <ac:spMk id="3" creationId="{59168516-D092-AF45-8503-2330AB0E7CB4}"/>
          </ac:spMkLst>
        </pc:spChg>
      </pc:sldChg>
      <pc:sldChg chg="modNotes">
        <pc:chgData name="Wendy Buck" userId="S::wendy.buck@dpi.nc.gov::59177215-6a68-4c08-9fd1-224d0bfdf774" providerId="AD" clId="Web-{C5E46CE4-98D9-B1CA-1589-688A3CFD330D}" dt="2023-09-11T16:36:37.763" v="166"/>
        <pc:sldMkLst>
          <pc:docMk/>
          <pc:sldMk cId="2794887909" sldId="729"/>
        </pc:sldMkLst>
      </pc:sldChg>
      <pc:sldChg chg="modNotes">
        <pc:chgData name="Wendy Buck" userId="S::wendy.buck@dpi.nc.gov::59177215-6a68-4c08-9fd1-224d0bfdf774" providerId="AD" clId="Web-{C5E46CE4-98D9-B1CA-1589-688A3CFD330D}" dt="2023-09-11T16:36:08.309" v="159"/>
        <pc:sldMkLst>
          <pc:docMk/>
          <pc:sldMk cId="3242800630" sldId="730"/>
        </pc:sldMkLst>
      </pc:sldChg>
      <pc:sldChg chg="modNotes">
        <pc:chgData name="Wendy Buck" userId="S::wendy.buck@dpi.nc.gov::59177215-6a68-4c08-9fd1-224d0bfdf774" providerId="AD" clId="Web-{C5E46CE4-98D9-B1CA-1589-688A3CFD330D}" dt="2023-09-11T16:48:07.672" v="330"/>
        <pc:sldMkLst>
          <pc:docMk/>
          <pc:sldMk cId="3215531623" sldId="731"/>
        </pc:sldMkLst>
      </pc:sldChg>
      <pc:sldChg chg="modNotes">
        <pc:chgData name="Wendy Buck" userId="S::wendy.buck@dpi.nc.gov::59177215-6a68-4c08-9fd1-224d0bfdf774" providerId="AD" clId="Web-{C5E46CE4-98D9-B1CA-1589-688A3CFD330D}" dt="2023-09-11T16:48:01.953" v="325"/>
        <pc:sldMkLst>
          <pc:docMk/>
          <pc:sldMk cId="3780255042" sldId="732"/>
        </pc:sldMkLst>
      </pc:sldChg>
      <pc:sldChg chg="modSp">
        <pc:chgData name="Wendy Buck" userId="S::wendy.buck@dpi.nc.gov::59177215-6a68-4c08-9fd1-224d0bfdf774" providerId="AD" clId="Web-{C5E46CE4-98D9-B1CA-1589-688A3CFD330D}" dt="2023-09-11T16:59:23.175" v="470"/>
        <pc:sldMkLst>
          <pc:docMk/>
          <pc:sldMk cId="704444200" sldId="733"/>
        </pc:sldMkLst>
        <pc:spChg chg="mod">
          <ac:chgData name="Wendy Buck" userId="S::wendy.buck@dpi.nc.gov::59177215-6a68-4c08-9fd1-224d0bfdf774" providerId="AD" clId="Web-{C5E46CE4-98D9-B1CA-1589-688A3CFD330D}" dt="2023-09-11T16:59:23.175" v="470"/>
          <ac:spMkLst>
            <pc:docMk/>
            <pc:sldMk cId="704444200" sldId="733"/>
            <ac:spMk id="3" creationId="{B009F2FC-2032-9D36-14A9-A46E3B43C2BC}"/>
          </ac:spMkLst>
        </pc:spChg>
      </pc:sldChg>
      <pc:sldChg chg="modSp modNotes">
        <pc:chgData name="Wendy Buck" userId="S::wendy.buck@dpi.nc.gov::59177215-6a68-4c08-9fd1-224d0bfdf774" providerId="AD" clId="Web-{C5E46CE4-98D9-B1CA-1589-688A3CFD330D}" dt="2023-09-11T16:34:00.915" v="92"/>
        <pc:sldMkLst>
          <pc:docMk/>
          <pc:sldMk cId="1069905014" sldId="734"/>
        </pc:sldMkLst>
        <pc:spChg chg="mod">
          <ac:chgData name="Wendy Buck" userId="S::wendy.buck@dpi.nc.gov::59177215-6a68-4c08-9fd1-224d0bfdf774" providerId="AD" clId="Web-{C5E46CE4-98D9-B1CA-1589-688A3CFD330D}" dt="2023-09-11T16:25:13.854" v="41" actId="14100"/>
          <ac:spMkLst>
            <pc:docMk/>
            <pc:sldMk cId="1069905014" sldId="734"/>
            <ac:spMk id="3" creationId="{8B7A4B47-71B7-CD95-6B3E-315E88F82851}"/>
          </ac:spMkLst>
        </pc:spChg>
      </pc:sldChg>
      <pc:sldChg chg="modSp modNotes">
        <pc:chgData name="Wendy Buck" userId="S::wendy.buck@dpi.nc.gov::59177215-6a68-4c08-9fd1-224d0bfdf774" providerId="AD" clId="Web-{C5E46CE4-98D9-B1CA-1589-688A3CFD330D}" dt="2023-09-11T17:03:19.525" v="479" actId="20577"/>
        <pc:sldMkLst>
          <pc:docMk/>
          <pc:sldMk cId="1753731488" sldId="735"/>
        </pc:sldMkLst>
        <pc:spChg chg="mod">
          <ac:chgData name="Wendy Buck" userId="S::wendy.buck@dpi.nc.gov::59177215-6a68-4c08-9fd1-224d0bfdf774" providerId="AD" clId="Web-{C5E46CE4-98D9-B1CA-1589-688A3CFD330D}" dt="2023-09-11T17:03:19.525" v="479" actId="20577"/>
          <ac:spMkLst>
            <pc:docMk/>
            <pc:sldMk cId="1753731488" sldId="735"/>
            <ac:spMk id="3" creationId="{F3D4C70E-6622-3530-0FF0-1823725E232B}"/>
          </ac:spMkLst>
        </pc:spChg>
      </pc:sldChg>
      <pc:sldChg chg="ord modNotes">
        <pc:chgData name="Wendy Buck" userId="S::wendy.buck@dpi.nc.gov::59177215-6a68-4c08-9fd1-224d0bfdf774" providerId="AD" clId="Web-{C5E46CE4-98D9-B1CA-1589-688A3CFD330D}" dt="2023-09-11T16:35:09.260" v="126"/>
        <pc:sldMkLst>
          <pc:docMk/>
          <pc:sldMk cId="1114521138" sldId="736"/>
        </pc:sldMkLst>
      </pc:sldChg>
      <pc:sldChg chg="modSp modNotes">
        <pc:chgData name="Wendy Buck" userId="S::wendy.buck@dpi.nc.gov::59177215-6a68-4c08-9fd1-224d0bfdf774" providerId="AD" clId="Web-{C5E46CE4-98D9-B1CA-1589-688A3CFD330D}" dt="2023-09-11T16:28:05.249" v="68"/>
        <pc:sldMkLst>
          <pc:docMk/>
          <pc:sldMk cId="3185516586" sldId="737"/>
        </pc:sldMkLst>
        <pc:spChg chg="mod">
          <ac:chgData name="Wendy Buck" userId="S::wendy.buck@dpi.nc.gov::59177215-6a68-4c08-9fd1-224d0bfdf774" providerId="AD" clId="Web-{C5E46CE4-98D9-B1CA-1589-688A3CFD330D}" dt="2023-09-11T16:24:41.009" v="37" actId="20577"/>
          <ac:spMkLst>
            <pc:docMk/>
            <pc:sldMk cId="3185516586" sldId="737"/>
            <ac:spMk id="3" creationId="{511FCD07-9061-88E8-52B1-645105498EE9}"/>
          </ac:spMkLst>
        </pc:spChg>
      </pc:sldChg>
      <pc:sldChg chg="modNotes">
        <pc:chgData name="Wendy Buck" userId="S::wendy.buck@dpi.nc.gov::59177215-6a68-4c08-9fd1-224d0bfdf774" providerId="AD" clId="Web-{C5E46CE4-98D9-B1CA-1589-688A3CFD330D}" dt="2023-09-11T16:34:20.525" v="108"/>
        <pc:sldMkLst>
          <pc:docMk/>
          <pc:sldMk cId="3241633997" sldId="738"/>
        </pc:sldMkLst>
      </pc:sldChg>
      <pc:sldChg chg="modNotes">
        <pc:chgData name="Wendy Buck" userId="S::wendy.buck@dpi.nc.gov::59177215-6a68-4c08-9fd1-224d0bfdf774" providerId="AD" clId="Web-{C5E46CE4-98D9-B1CA-1589-688A3CFD330D}" dt="2023-09-11T16:37:48.280" v="232"/>
        <pc:sldMkLst>
          <pc:docMk/>
          <pc:sldMk cId="1321804370" sldId="739"/>
        </pc:sldMkLst>
      </pc:sldChg>
      <pc:sldChg chg="modNotes">
        <pc:chgData name="Wendy Buck" userId="S::wendy.buck@dpi.nc.gov::59177215-6a68-4c08-9fd1-224d0bfdf774" providerId="AD" clId="Web-{C5E46CE4-98D9-B1CA-1589-688A3CFD330D}" dt="2023-09-11T16:37:56.593" v="239"/>
        <pc:sldMkLst>
          <pc:docMk/>
          <pc:sldMk cId="4211640951" sldId="740"/>
        </pc:sldMkLst>
      </pc:sldChg>
      <pc:sldChg chg="modNotes">
        <pc:chgData name="Wendy Buck" userId="S::wendy.buck@dpi.nc.gov::59177215-6a68-4c08-9fd1-224d0bfdf774" providerId="AD" clId="Web-{C5E46CE4-98D9-B1CA-1589-688A3CFD330D}" dt="2023-09-11T16:41:36.115" v="267"/>
        <pc:sldMkLst>
          <pc:docMk/>
          <pc:sldMk cId="3237438096" sldId="741"/>
        </pc:sldMkLst>
      </pc:sldChg>
      <pc:sldChg chg="modNotes">
        <pc:chgData name="Wendy Buck" userId="S::wendy.buck@dpi.nc.gov::59177215-6a68-4c08-9fd1-224d0bfdf774" providerId="AD" clId="Web-{C5E46CE4-98D9-B1CA-1589-688A3CFD330D}" dt="2023-09-11T16:48:55.533" v="355"/>
        <pc:sldMkLst>
          <pc:docMk/>
          <pc:sldMk cId="1992365563" sldId="743"/>
        </pc:sldMkLst>
      </pc:sldChg>
      <pc:sldChg chg="modSp modNotes">
        <pc:chgData name="Wendy Buck" userId="S::wendy.buck@dpi.nc.gov::59177215-6a68-4c08-9fd1-224d0bfdf774" providerId="AD" clId="Web-{C5E46CE4-98D9-B1CA-1589-688A3CFD330D}" dt="2023-09-11T17:05:20.966" v="496" actId="20577"/>
        <pc:sldMkLst>
          <pc:docMk/>
          <pc:sldMk cId="2732965371" sldId="744"/>
        </pc:sldMkLst>
        <pc:spChg chg="mod">
          <ac:chgData name="Wendy Buck" userId="S::wendy.buck@dpi.nc.gov::59177215-6a68-4c08-9fd1-224d0bfdf774" providerId="AD" clId="Web-{C5E46CE4-98D9-B1CA-1589-688A3CFD330D}" dt="2023-09-11T17:05:20.966" v="496" actId="20577"/>
          <ac:spMkLst>
            <pc:docMk/>
            <pc:sldMk cId="2732965371" sldId="744"/>
            <ac:spMk id="3" creationId="{9DB84198-433E-BF26-4D76-875CA32770AA}"/>
          </ac:spMkLst>
        </pc:spChg>
      </pc:sldChg>
      <pc:sldChg chg="modNotes">
        <pc:chgData name="Wendy Buck" userId="S::wendy.buck@dpi.nc.gov::59177215-6a68-4c08-9fd1-224d0bfdf774" providerId="AD" clId="Web-{C5E46CE4-98D9-B1CA-1589-688A3CFD330D}" dt="2023-09-11T16:34:42.650" v="119"/>
        <pc:sldMkLst>
          <pc:docMk/>
          <pc:sldMk cId="3131033907" sldId="745"/>
        </pc:sldMkLst>
      </pc:sldChg>
    </pc:docChg>
  </pc:docChgLst>
  <pc:docChgLst>
    <pc:chgData name="Areli Perez Nava" userId="S::areli.perez@dpi.nc.gov::aee8a658-94c0-4f8d-935f-280c2c5b1868" providerId="AD" clId="Web-{B69C7272-1E66-28F2-704F-BD2DA109D32A}"/>
    <pc:docChg chg="addSld modSld sldOrd modMainMaster">
      <pc:chgData name="Areli Perez Nava" userId="S::areli.perez@dpi.nc.gov::aee8a658-94c0-4f8d-935f-280c2c5b1868" providerId="AD" clId="Web-{B69C7272-1E66-28F2-704F-BD2DA109D32A}" dt="2023-09-01T17:20:48.757" v="70"/>
      <pc:docMkLst>
        <pc:docMk/>
      </pc:docMkLst>
      <pc:sldChg chg="modSp">
        <pc:chgData name="Areli Perez Nava" userId="S::areli.perez@dpi.nc.gov::aee8a658-94c0-4f8d-935f-280c2c5b1868" providerId="AD" clId="Web-{B69C7272-1E66-28F2-704F-BD2DA109D32A}" dt="2023-09-01T17:07:20.372" v="69" actId="20577"/>
        <pc:sldMkLst>
          <pc:docMk/>
          <pc:sldMk cId="1858185594" sldId="289"/>
        </pc:sldMkLst>
        <pc:spChg chg="mod">
          <ac:chgData name="Areli Perez Nava" userId="S::areli.perez@dpi.nc.gov::aee8a658-94c0-4f8d-935f-280c2c5b1868" providerId="AD" clId="Web-{B69C7272-1E66-28F2-704F-BD2DA109D32A}" dt="2023-09-01T17:07:20.372" v="69" actId="20577"/>
          <ac:spMkLst>
            <pc:docMk/>
            <pc:sldMk cId="1858185594" sldId="289"/>
            <ac:spMk id="22529" creationId="{27954C0A-19A1-AE4A-9677-DF8057534C30}"/>
          </ac:spMkLst>
        </pc:spChg>
      </pc:sldChg>
      <pc:sldChg chg="ord">
        <pc:chgData name="Areli Perez Nava" userId="S::areli.perez@dpi.nc.gov::aee8a658-94c0-4f8d-935f-280c2c5b1868" providerId="AD" clId="Web-{B69C7272-1E66-28F2-704F-BD2DA109D32A}" dt="2023-09-01T15:11:45.566" v="0"/>
        <pc:sldMkLst>
          <pc:docMk/>
          <pc:sldMk cId="2850524646" sldId="293"/>
        </pc:sldMkLst>
      </pc:sldChg>
      <pc:sldChg chg="delSp">
        <pc:chgData name="Areli Perez Nava" userId="S::areli.perez@dpi.nc.gov::aee8a658-94c0-4f8d-935f-280c2c5b1868" providerId="AD" clId="Web-{B69C7272-1E66-28F2-704F-BD2DA109D32A}" dt="2023-09-01T17:20:48.757" v="70"/>
        <pc:sldMkLst>
          <pc:docMk/>
          <pc:sldMk cId="1901504165" sldId="461"/>
        </pc:sldMkLst>
        <pc:picChg chg="del">
          <ac:chgData name="Areli Perez Nava" userId="S::areli.perez@dpi.nc.gov::aee8a658-94c0-4f8d-935f-280c2c5b1868" providerId="AD" clId="Web-{B69C7272-1E66-28F2-704F-BD2DA109D32A}" dt="2023-09-01T17:20:48.757" v="70"/>
          <ac:picMkLst>
            <pc:docMk/>
            <pc:sldMk cId="1901504165" sldId="461"/>
            <ac:picMk id="4" creationId="{A554BBD4-8B59-E51E-9255-2FBF175E3A43}"/>
          </ac:picMkLst>
        </pc:picChg>
      </pc:sldChg>
      <pc:sldChg chg="addSp delSp modSp">
        <pc:chgData name="Areli Perez Nava" userId="S::areli.perez@dpi.nc.gov::aee8a658-94c0-4f8d-935f-280c2c5b1868" providerId="AD" clId="Web-{B69C7272-1E66-28F2-704F-BD2DA109D32A}" dt="2023-09-01T16:42:56.247" v="44" actId="1076"/>
        <pc:sldMkLst>
          <pc:docMk/>
          <pc:sldMk cId="20806494" sldId="637"/>
        </pc:sldMkLst>
        <pc:picChg chg="add mod modCrop">
          <ac:chgData name="Areli Perez Nava" userId="S::areli.perez@dpi.nc.gov::aee8a658-94c0-4f8d-935f-280c2c5b1868" providerId="AD" clId="Web-{B69C7272-1E66-28F2-704F-BD2DA109D32A}" dt="2023-09-01T16:41:22.698" v="18" actId="1076"/>
          <ac:picMkLst>
            <pc:docMk/>
            <pc:sldMk cId="20806494" sldId="637"/>
            <ac:picMk id="3" creationId="{69F804F8-11FC-4058-4265-7C26D961DB5F}"/>
          </ac:picMkLst>
        </pc:picChg>
        <pc:picChg chg="del">
          <ac:chgData name="Areli Perez Nava" userId="S::areli.perez@dpi.nc.gov::aee8a658-94c0-4f8d-935f-280c2c5b1868" providerId="AD" clId="Web-{B69C7272-1E66-28F2-704F-BD2DA109D32A}" dt="2023-09-01T16:39:56.304" v="2"/>
          <ac:picMkLst>
            <pc:docMk/>
            <pc:sldMk cId="20806494" sldId="637"/>
            <ac:picMk id="4" creationId="{7311C700-3D99-47E0-6BB7-3861974BC7C1}"/>
          </ac:picMkLst>
        </pc:picChg>
        <pc:picChg chg="add mod modCrop">
          <ac:chgData name="Areli Perez Nava" userId="S::areli.perez@dpi.nc.gov::aee8a658-94c0-4f8d-935f-280c2c5b1868" providerId="AD" clId="Web-{B69C7272-1E66-28F2-704F-BD2DA109D32A}" dt="2023-09-01T16:42:56.247" v="44" actId="1076"/>
          <ac:picMkLst>
            <pc:docMk/>
            <pc:sldMk cId="20806494" sldId="637"/>
            <ac:picMk id="5" creationId="{8F89A05C-2CDF-2DF7-5576-A5C92F2B2CC0}"/>
          </ac:picMkLst>
        </pc:picChg>
      </pc:sldChg>
      <pc:sldChg chg="modSp">
        <pc:chgData name="Areli Perez Nava" userId="S::areli.perez@dpi.nc.gov::aee8a658-94c0-4f8d-935f-280c2c5b1868" providerId="AD" clId="Web-{B69C7272-1E66-28F2-704F-BD2DA109D32A}" dt="2023-09-01T15:15:25.059" v="1" actId="1076"/>
        <pc:sldMkLst>
          <pc:docMk/>
          <pc:sldMk cId="1471065057" sldId="709"/>
        </pc:sldMkLst>
        <pc:picChg chg="mod">
          <ac:chgData name="Areli Perez Nava" userId="S::areli.perez@dpi.nc.gov::aee8a658-94c0-4f8d-935f-280c2c5b1868" providerId="AD" clId="Web-{B69C7272-1E66-28F2-704F-BD2DA109D32A}" dt="2023-09-01T15:15:25.059" v="1" actId="1076"/>
          <ac:picMkLst>
            <pc:docMk/>
            <pc:sldMk cId="1471065057" sldId="709"/>
            <ac:picMk id="6" creationId="{552D7549-F224-29BF-5B16-60A4B43B73E7}"/>
          </ac:picMkLst>
        </pc:picChg>
      </pc:sldChg>
      <pc:sldChg chg="addSp delSp modSp add">
        <pc:chgData name="Areli Perez Nava" userId="S::areli.perez@dpi.nc.gov::aee8a658-94c0-4f8d-935f-280c2c5b1868" providerId="AD" clId="Web-{B69C7272-1E66-28F2-704F-BD2DA109D32A}" dt="2023-09-01T17:05:52.885" v="67"/>
        <pc:sldMkLst>
          <pc:docMk/>
          <pc:sldMk cId="2430143050" sldId="728"/>
        </pc:sldMkLst>
        <pc:grpChg chg="add">
          <ac:chgData name="Areli Perez Nava" userId="S::areli.perez@dpi.nc.gov::aee8a658-94c0-4f8d-935f-280c2c5b1868" providerId="AD" clId="Web-{B69C7272-1E66-28F2-704F-BD2DA109D32A}" dt="2023-09-01T17:05:52.885" v="67"/>
          <ac:grpSpMkLst>
            <pc:docMk/>
            <pc:sldMk cId="2430143050" sldId="728"/>
            <ac:grpSpMk id="7" creationId="{5053DA4B-A886-0CCF-1082-2668D0017B69}"/>
          </ac:grpSpMkLst>
        </pc:grpChg>
        <pc:picChg chg="add mod">
          <ac:chgData name="Areli Perez Nava" userId="S::areli.perez@dpi.nc.gov::aee8a658-94c0-4f8d-935f-280c2c5b1868" providerId="AD" clId="Web-{B69C7272-1E66-28F2-704F-BD2DA109D32A}" dt="2023-09-01T17:04:10.678" v="52" actId="1076"/>
          <ac:picMkLst>
            <pc:docMk/>
            <pc:sldMk cId="2430143050" sldId="728"/>
            <ac:picMk id="3" creationId="{BC74E78F-37A1-F6E5-46C8-E7D98FF36312}"/>
          </ac:picMkLst>
        </pc:picChg>
        <pc:picChg chg="del mod">
          <ac:chgData name="Areli Perez Nava" userId="S::areli.perez@dpi.nc.gov::aee8a658-94c0-4f8d-935f-280c2c5b1868" providerId="AD" clId="Web-{B69C7272-1E66-28F2-704F-BD2DA109D32A}" dt="2023-09-01T16:50:43.747" v="48"/>
          <ac:picMkLst>
            <pc:docMk/>
            <pc:sldMk cId="2430143050" sldId="728"/>
            <ac:picMk id="5" creationId="{93D4157D-4364-EEF1-1F1E-4D8EB25B1A27}"/>
          </ac:picMkLst>
        </pc:picChg>
        <pc:picChg chg="add mod modCrop">
          <ac:chgData name="Areli Perez Nava" userId="S::areli.perez@dpi.nc.gov::aee8a658-94c0-4f8d-935f-280c2c5b1868" providerId="AD" clId="Web-{B69C7272-1E66-28F2-704F-BD2DA109D32A}" dt="2023-09-01T17:05:43.838" v="66"/>
          <ac:picMkLst>
            <pc:docMk/>
            <pc:sldMk cId="2430143050" sldId="728"/>
            <ac:picMk id="6" creationId="{E2466124-45F0-02AE-EA3E-A789E21C076A}"/>
          </ac:picMkLst>
        </pc:picChg>
      </pc:sldChg>
      <pc:sldMasterChg chg="addSldLayout modSldLayout">
        <pc:chgData name="Areli Perez Nava" userId="S::areli.perez@dpi.nc.gov::aee8a658-94c0-4f8d-935f-280c2c5b1868" providerId="AD" clId="Web-{B69C7272-1E66-28F2-704F-BD2DA109D32A}" dt="2023-09-01T16:50:18.386" v="45"/>
        <pc:sldMasterMkLst>
          <pc:docMk/>
          <pc:sldMasterMk cId="1917354016" sldId="2147483696"/>
        </pc:sldMasterMkLst>
        <pc:sldLayoutChg chg="add">
          <pc:chgData name="Areli Perez Nava" userId="S::areli.perez@dpi.nc.gov::aee8a658-94c0-4f8d-935f-280c2c5b1868" providerId="AD" clId="Web-{B69C7272-1E66-28F2-704F-BD2DA109D32A}" dt="2023-09-01T16:50:18.386" v="45"/>
          <pc:sldLayoutMkLst>
            <pc:docMk/>
            <pc:sldMasterMk cId="1917354016" sldId="2147483696"/>
            <pc:sldLayoutMk cId="3123445014" sldId="2147483719"/>
          </pc:sldLayoutMkLst>
        </pc:sldLayoutChg>
        <pc:sldLayoutChg chg="add">
          <pc:chgData name="Areli Perez Nava" userId="S::areli.perez@dpi.nc.gov::aee8a658-94c0-4f8d-935f-280c2c5b1868" providerId="AD" clId="Web-{B69C7272-1E66-28F2-704F-BD2DA109D32A}" dt="2023-09-01T16:50:18.386" v="45"/>
          <pc:sldLayoutMkLst>
            <pc:docMk/>
            <pc:sldMasterMk cId="1917354016" sldId="2147483696"/>
            <pc:sldLayoutMk cId="329227890" sldId="2147483720"/>
          </pc:sldLayoutMkLst>
        </pc:sldLayoutChg>
        <pc:sldLayoutChg chg="add">
          <pc:chgData name="Areli Perez Nava" userId="S::areli.perez@dpi.nc.gov::aee8a658-94c0-4f8d-935f-280c2c5b1868" providerId="AD" clId="Web-{B69C7272-1E66-28F2-704F-BD2DA109D32A}" dt="2023-09-01T16:50:18.386" v="45"/>
          <pc:sldLayoutMkLst>
            <pc:docMk/>
            <pc:sldMasterMk cId="1917354016" sldId="2147483696"/>
            <pc:sldLayoutMk cId="3681323163" sldId="2147483738"/>
          </pc:sldLayoutMkLst>
        </pc:sldLayoutChg>
        <pc:sldLayoutChg chg="add">
          <pc:chgData name="Areli Perez Nava" userId="S::areli.perez@dpi.nc.gov::aee8a658-94c0-4f8d-935f-280c2c5b1868" providerId="AD" clId="Web-{B69C7272-1E66-28F2-704F-BD2DA109D32A}" dt="2023-09-01T16:50:18.386" v="45"/>
          <pc:sldLayoutMkLst>
            <pc:docMk/>
            <pc:sldMasterMk cId="1917354016" sldId="2147483696"/>
            <pc:sldLayoutMk cId="941593674" sldId="2147483739"/>
          </pc:sldLayoutMkLst>
        </pc:sldLayoutChg>
        <pc:sldLayoutChg chg="add">
          <pc:chgData name="Areli Perez Nava" userId="S::areli.perez@dpi.nc.gov::aee8a658-94c0-4f8d-935f-280c2c5b1868" providerId="AD" clId="Web-{B69C7272-1E66-28F2-704F-BD2DA109D32A}" dt="2023-09-01T16:50:18.386" v="45"/>
          <pc:sldLayoutMkLst>
            <pc:docMk/>
            <pc:sldMasterMk cId="1917354016" sldId="2147483696"/>
            <pc:sldLayoutMk cId="497470217" sldId="2147483740"/>
          </pc:sldLayoutMkLst>
        </pc:sldLayoutChg>
        <pc:sldLayoutChg chg="add">
          <pc:chgData name="Areli Perez Nava" userId="S::areli.perez@dpi.nc.gov::aee8a658-94c0-4f8d-935f-280c2c5b1868" providerId="AD" clId="Web-{B69C7272-1E66-28F2-704F-BD2DA109D32A}" dt="2023-09-01T16:50:18.386" v="45"/>
          <pc:sldLayoutMkLst>
            <pc:docMk/>
            <pc:sldMasterMk cId="1917354016" sldId="2147483696"/>
            <pc:sldLayoutMk cId="733284080" sldId="2147483741"/>
          </pc:sldLayoutMkLst>
        </pc:sldLayoutChg>
        <pc:sldLayoutChg chg="replId">
          <pc:chgData name="Areli Perez Nava" userId="S::areli.perez@dpi.nc.gov::aee8a658-94c0-4f8d-935f-280c2c5b1868" providerId="AD" clId="Web-{B69C7272-1E66-28F2-704F-BD2DA109D32A}" dt="2023-09-01T16:50:18.386" v="45"/>
          <pc:sldLayoutMkLst>
            <pc:docMk/>
            <pc:sldMasterMk cId="1917354016" sldId="2147483696"/>
            <pc:sldLayoutMk cId="1875642524" sldId="2147483805"/>
          </pc:sldLayoutMkLst>
        </pc:sldLayoutChg>
      </pc:sldMasterChg>
      <pc:sldMasterChg chg="replId modSldLayout">
        <pc:chgData name="Areli Perez Nava" userId="S::areli.perez@dpi.nc.gov::aee8a658-94c0-4f8d-935f-280c2c5b1868" providerId="AD" clId="Web-{B69C7272-1E66-28F2-704F-BD2DA109D32A}" dt="2023-09-01T16:50:18.386" v="45"/>
        <pc:sldMasterMkLst>
          <pc:docMk/>
          <pc:sldMasterMk cId="3336715452" sldId="2147483804"/>
        </pc:sldMasterMkLst>
        <pc:sldLayoutChg chg="replId">
          <pc:chgData name="Areli Perez Nava" userId="S::areli.perez@dpi.nc.gov::aee8a658-94c0-4f8d-935f-280c2c5b1868" providerId="AD" clId="Web-{B69C7272-1E66-28F2-704F-BD2DA109D32A}" dt="2023-09-01T16:50:18.386" v="45"/>
          <pc:sldLayoutMkLst>
            <pc:docMk/>
            <pc:sldMasterMk cId="3336715452" sldId="2147483804"/>
            <pc:sldLayoutMk cId="1769453039" sldId="2147483801"/>
          </pc:sldLayoutMkLst>
        </pc:sldLayoutChg>
        <pc:sldLayoutChg chg="replId">
          <pc:chgData name="Areli Perez Nava" userId="S::areli.perez@dpi.nc.gov::aee8a658-94c0-4f8d-935f-280c2c5b1868" providerId="AD" clId="Web-{B69C7272-1E66-28F2-704F-BD2DA109D32A}" dt="2023-09-01T16:50:18.386" v="45"/>
          <pc:sldLayoutMkLst>
            <pc:docMk/>
            <pc:sldMasterMk cId="3336715452" sldId="2147483804"/>
            <pc:sldLayoutMk cId="225544440" sldId="2147483802"/>
          </pc:sldLayoutMkLst>
        </pc:sldLayoutChg>
        <pc:sldLayoutChg chg="replId">
          <pc:chgData name="Areli Perez Nava" userId="S::areli.perez@dpi.nc.gov::aee8a658-94c0-4f8d-935f-280c2c5b1868" providerId="AD" clId="Web-{B69C7272-1E66-28F2-704F-BD2DA109D32A}" dt="2023-09-01T16:50:18.386" v="45"/>
          <pc:sldLayoutMkLst>
            <pc:docMk/>
            <pc:sldMasterMk cId="3336715452" sldId="2147483804"/>
            <pc:sldLayoutMk cId="2378692369" sldId="2147483803"/>
          </pc:sldLayoutMkLst>
        </pc:sldLayoutChg>
      </pc:sldMasterChg>
    </pc:docChg>
  </pc:docChgLst>
  <pc:docChgLst>
    <pc:chgData name="Areli Perez Nava" userId="aee8a658-94c0-4f8d-935f-280c2c5b1868" providerId="ADAL" clId="{21097123-81B7-4312-9119-F384D3E1E36B}"/>
    <pc:docChg chg="undo custSel modSld">
      <pc:chgData name="Areli Perez Nava" userId="aee8a658-94c0-4f8d-935f-280c2c5b1868" providerId="ADAL" clId="{21097123-81B7-4312-9119-F384D3E1E36B}" dt="2023-09-13T13:37:11.847" v="155" actId="20577"/>
      <pc:docMkLst>
        <pc:docMk/>
      </pc:docMkLst>
      <pc:sldChg chg="modSp mod">
        <pc:chgData name="Areli Perez Nava" userId="aee8a658-94c0-4f8d-935f-280c2c5b1868" providerId="ADAL" clId="{21097123-81B7-4312-9119-F384D3E1E36B}" dt="2023-09-01T18:08:39.685" v="44" actId="27636"/>
        <pc:sldMkLst>
          <pc:docMk/>
          <pc:sldMk cId="782287872" sldId="294"/>
        </pc:sldMkLst>
        <pc:spChg chg="mod">
          <ac:chgData name="Areli Perez Nava" userId="aee8a658-94c0-4f8d-935f-280c2c5b1868" providerId="ADAL" clId="{21097123-81B7-4312-9119-F384D3E1E36B}" dt="2023-09-01T18:08:39.685" v="44" actId="27636"/>
          <ac:spMkLst>
            <pc:docMk/>
            <pc:sldMk cId="782287872" sldId="294"/>
            <ac:spMk id="3" creationId="{AC174A9F-3939-9BDC-CC85-3FDB7002EBCB}"/>
          </ac:spMkLst>
        </pc:spChg>
      </pc:sldChg>
      <pc:sldChg chg="modSp mod">
        <pc:chgData name="Areli Perez Nava" userId="aee8a658-94c0-4f8d-935f-280c2c5b1868" providerId="ADAL" clId="{21097123-81B7-4312-9119-F384D3E1E36B}" dt="2023-09-01T18:13:59.421" v="133" actId="20577"/>
        <pc:sldMkLst>
          <pc:docMk/>
          <pc:sldMk cId="2699622570" sldId="315"/>
        </pc:sldMkLst>
        <pc:spChg chg="mod">
          <ac:chgData name="Areli Perez Nava" userId="aee8a658-94c0-4f8d-935f-280c2c5b1868" providerId="ADAL" clId="{21097123-81B7-4312-9119-F384D3E1E36B}" dt="2023-09-01T18:13:59.421" v="133" actId="20577"/>
          <ac:spMkLst>
            <pc:docMk/>
            <pc:sldMk cId="2699622570" sldId="315"/>
            <ac:spMk id="2" creationId="{12D212F2-F859-2F4F-BD45-9DE4982EB548}"/>
          </ac:spMkLst>
        </pc:spChg>
      </pc:sldChg>
      <pc:sldChg chg="modSp mod">
        <pc:chgData name="Areli Perez Nava" userId="aee8a658-94c0-4f8d-935f-280c2c5b1868" providerId="ADAL" clId="{21097123-81B7-4312-9119-F384D3E1E36B}" dt="2023-09-01T18:14:13.336" v="135" actId="20577"/>
        <pc:sldMkLst>
          <pc:docMk/>
          <pc:sldMk cId="2206557807" sldId="357"/>
        </pc:sldMkLst>
        <pc:spChg chg="mod">
          <ac:chgData name="Areli Perez Nava" userId="aee8a658-94c0-4f8d-935f-280c2c5b1868" providerId="ADAL" clId="{21097123-81B7-4312-9119-F384D3E1E36B}" dt="2023-09-01T18:14:13.336" v="135" actId="20577"/>
          <ac:spMkLst>
            <pc:docMk/>
            <pc:sldMk cId="2206557807" sldId="357"/>
            <ac:spMk id="3" creationId="{59168516-D092-AF45-8503-2330AB0E7CB4}"/>
          </ac:spMkLst>
        </pc:spChg>
      </pc:sldChg>
      <pc:sldChg chg="modSp mod">
        <pc:chgData name="Areli Perez Nava" userId="aee8a658-94c0-4f8d-935f-280c2c5b1868" providerId="ADAL" clId="{21097123-81B7-4312-9119-F384D3E1E36B}" dt="2023-09-01T18:09:44.129" v="105" actId="14100"/>
        <pc:sldMkLst>
          <pc:docMk/>
          <pc:sldMk cId="1957470400" sldId="414"/>
        </pc:sldMkLst>
        <pc:graphicFrameChg chg="mod modGraphic">
          <ac:chgData name="Areli Perez Nava" userId="aee8a658-94c0-4f8d-935f-280c2c5b1868" providerId="ADAL" clId="{21097123-81B7-4312-9119-F384D3E1E36B}" dt="2023-09-01T18:09:44.129" v="105" actId="14100"/>
          <ac:graphicFrameMkLst>
            <pc:docMk/>
            <pc:sldMk cId="1957470400" sldId="414"/>
            <ac:graphicFrameMk id="5" creationId="{5951EADD-6218-290F-8CEE-87109B973E81}"/>
          </ac:graphicFrameMkLst>
        </pc:graphicFrameChg>
      </pc:sldChg>
      <pc:sldChg chg="modSp mod">
        <pc:chgData name="Areli Perez Nava" userId="aee8a658-94c0-4f8d-935f-280c2c5b1868" providerId="ADAL" clId="{21097123-81B7-4312-9119-F384D3E1E36B}" dt="2023-09-01T18:12:38.254" v="110" actId="20577"/>
        <pc:sldMkLst>
          <pc:docMk/>
          <pc:sldMk cId="2430143050" sldId="728"/>
        </pc:sldMkLst>
        <pc:spChg chg="mod">
          <ac:chgData name="Areli Perez Nava" userId="aee8a658-94c0-4f8d-935f-280c2c5b1868" providerId="ADAL" clId="{21097123-81B7-4312-9119-F384D3E1E36B}" dt="2023-09-01T18:12:38.254" v="110" actId="20577"/>
          <ac:spMkLst>
            <pc:docMk/>
            <pc:sldMk cId="2430143050" sldId="728"/>
            <ac:spMk id="4" creationId="{43A4DB80-ECC3-A64A-8E12-7E6B6349101D}"/>
          </ac:spMkLst>
        </pc:spChg>
      </pc:sldChg>
      <pc:sldChg chg="modSp mod">
        <pc:chgData name="Areli Perez Nava" userId="aee8a658-94c0-4f8d-935f-280c2c5b1868" providerId="ADAL" clId="{21097123-81B7-4312-9119-F384D3E1E36B}" dt="2023-09-01T18:03:42.192" v="1" actId="14100"/>
        <pc:sldMkLst>
          <pc:docMk/>
          <pc:sldMk cId="3242800630" sldId="730"/>
        </pc:sldMkLst>
        <pc:spChg chg="mod">
          <ac:chgData name="Areli Perez Nava" userId="aee8a658-94c0-4f8d-935f-280c2c5b1868" providerId="ADAL" clId="{21097123-81B7-4312-9119-F384D3E1E36B}" dt="2023-09-01T18:03:42.192" v="1" actId="14100"/>
          <ac:spMkLst>
            <pc:docMk/>
            <pc:sldMk cId="3242800630" sldId="730"/>
            <ac:spMk id="5" creationId="{AFE76FAC-82F3-CD57-12B8-F9FB27422803}"/>
          </ac:spMkLst>
        </pc:spChg>
      </pc:sldChg>
      <pc:sldChg chg="modSp mod">
        <pc:chgData name="Areli Perez Nava" userId="aee8a658-94c0-4f8d-935f-280c2c5b1868" providerId="ADAL" clId="{21097123-81B7-4312-9119-F384D3E1E36B}" dt="2023-09-11T17:02:12.255" v="140" actId="114"/>
        <pc:sldMkLst>
          <pc:docMk/>
          <pc:sldMk cId="704444200" sldId="733"/>
        </pc:sldMkLst>
        <pc:spChg chg="mod">
          <ac:chgData name="Areli Perez Nava" userId="aee8a658-94c0-4f8d-935f-280c2c5b1868" providerId="ADAL" clId="{21097123-81B7-4312-9119-F384D3E1E36B}" dt="2023-09-11T17:02:12.255" v="140" actId="114"/>
          <ac:spMkLst>
            <pc:docMk/>
            <pc:sldMk cId="704444200" sldId="733"/>
            <ac:spMk id="3" creationId="{B009F2FC-2032-9D36-14A9-A46E3B43C2BC}"/>
          </ac:spMkLst>
        </pc:spChg>
      </pc:sldChg>
      <pc:sldChg chg="modSp mod">
        <pc:chgData name="Areli Perez Nava" userId="aee8a658-94c0-4f8d-935f-280c2c5b1868" providerId="ADAL" clId="{21097123-81B7-4312-9119-F384D3E1E36B}" dt="2023-09-11T17:02:30.802" v="142" actId="1076"/>
        <pc:sldMkLst>
          <pc:docMk/>
          <pc:sldMk cId="1069905014" sldId="734"/>
        </pc:sldMkLst>
        <pc:spChg chg="mod">
          <ac:chgData name="Areli Perez Nava" userId="aee8a658-94c0-4f8d-935f-280c2c5b1868" providerId="ADAL" clId="{21097123-81B7-4312-9119-F384D3E1E36B}" dt="2023-09-11T17:02:30.802" v="142" actId="1076"/>
          <ac:spMkLst>
            <pc:docMk/>
            <pc:sldMk cId="1069905014" sldId="734"/>
            <ac:spMk id="3" creationId="{8B7A4B47-71B7-CD95-6B3E-315E88F82851}"/>
          </ac:spMkLst>
        </pc:spChg>
      </pc:sldChg>
      <pc:sldChg chg="modSp mod modNotesTx">
        <pc:chgData name="Areli Perez Nava" userId="aee8a658-94c0-4f8d-935f-280c2c5b1868" providerId="ADAL" clId="{21097123-81B7-4312-9119-F384D3E1E36B}" dt="2023-09-13T13:37:11.847" v="155" actId="20577"/>
        <pc:sldMkLst>
          <pc:docMk/>
          <pc:sldMk cId="1753731488" sldId="735"/>
        </pc:sldMkLst>
        <pc:spChg chg="mod">
          <ac:chgData name="Areli Perez Nava" userId="aee8a658-94c0-4f8d-935f-280c2c5b1868" providerId="ADAL" clId="{21097123-81B7-4312-9119-F384D3E1E36B}" dt="2023-09-11T17:02:25.086" v="141" actId="20577"/>
          <ac:spMkLst>
            <pc:docMk/>
            <pc:sldMk cId="1753731488" sldId="735"/>
            <ac:spMk id="3" creationId="{F3D4C70E-6622-3530-0FF0-1823725E232B}"/>
          </ac:spMkLst>
        </pc:spChg>
      </pc:sldChg>
      <pc:sldChg chg="modSp mod">
        <pc:chgData name="Areli Perez Nava" userId="aee8a658-94c0-4f8d-935f-280c2c5b1868" providerId="ADAL" clId="{21097123-81B7-4312-9119-F384D3E1E36B}" dt="2023-09-11T17:02:48.637" v="154" actId="20577"/>
        <pc:sldMkLst>
          <pc:docMk/>
          <pc:sldMk cId="3185516586" sldId="737"/>
        </pc:sldMkLst>
        <pc:spChg chg="mod">
          <ac:chgData name="Areli Perez Nava" userId="aee8a658-94c0-4f8d-935f-280c2c5b1868" providerId="ADAL" clId="{21097123-81B7-4312-9119-F384D3E1E36B}" dt="2023-09-11T17:02:48.637" v="154" actId="20577"/>
          <ac:spMkLst>
            <pc:docMk/>
            <pc:sldMk cId="3185516586" sldId="737"/>
            <ac:spMk id="3" creationId="{511FCD07-9061-88E8-52B1-645105498EE9}"/>
          </ac:spMkLst>
        </pc:spChg>
      </pc:sldChg>
      <pc:sldChg chg="modSp mod">
        <pc:chgData name="Areli Perez Nava" userId="aee8a658-94c0-4f8d-935f-280c2c5b1868" providerId="ADAL" clId="{21097123-81B7-4312-9119-F384D3E1E36B}" dt="2023-09-11T17:01:53.568" v="139" actId="948"/>
        <pc:sldMkLst>
          <pc:docMk/>
          <pc:sldMk cId="3131033907" sldId="745"/>
        </pc:sldMkLst>
        <pc:spChg chg="mod">
          <ac:chgData name="Areli Perez Nava" userId="aee8a658-94c0-4f8d-935f-280c2c5b1868" providerId="ADAL" clId="{21097123-81B7-4312-9119-F384D3E1E36B}" dt="2023-09-11T17:01:53.568" v="139" actId="948"/>
          <ac:spMkLst>
            <pc:docMk/>
            <pc:sldMk cId="3131033907" sldId="745"/>
            <ac:spMk id="3" creationId="{5CC7B652-46EE-FA95-1800-7C8A17FF8EE9}"/>
          </ac:spMkLst>
        </pc:spChg>
      </pc:sldChg>
    </pc:docChg>
  </pc:docChgLst>
  <pc:docChgLst>
    <pc:chgData name="Areli Perez Nava" userId="S::areli.perez@dpi.nc.gov::aee8a658-94c0-4f8d-935f-280c2c5b1868" providerId="AD" clId="Web-{B91C7C16-5F88-12A9-2A38-CC07233356EC}"/>
    <pc:docChg chg="addSld delSld modSld sldOrd">
      <pc:chgData name="Areli Perez Nava" userId="S::areli.perez@dpi.nc.gov::aee8a658-94c0-4f8d-935f-280c2c5b1868" providerId="AD" clId="Web-{B91C7C16-5F88-12A9-2A38-CC07233356EC}" dt="2023-09-06T12:20:13.251" v="867" actId="20577"/>
      <pc:docMkLst>
        <pc:docMk/>
      </pc:docMkLst>
      <pc:sldChg chg="modSp modNotes">
        <pc:chgData name="Areli Perez Nava" userId="S::areli.perez@dpi.nc.gov::aee8a658-94c0-4f8d-935f-280c2c5b1868" providerId="AD" clId="Web-{B91C7C16-5F88-12A9-2A38-CC07233356EC}" dt="2023-09-05T17:25:48.538" v="313" actId="20577"/>
        <pc:sldMkLst>
          <pc:docMk/>
          <pc:sldMk cId="49098321" sldId="288"/>
        </pc:sldMkLst>
        <pc:spChg chg="mod">
          <ac:chgData name="Areli Perez Nava" userId="S::areli.perez@dpi.nc.gov::aee8a658-94c0-4f8d-935f-280c2c5b1868" providerId="AD" clId="Web-{B91C7C16-5F88-12A9-2A38-CC07233356EC}" dt="2023-09-05T17:25:48.538" v="313" actId="20577"/>
          <ac:spMkLst>
            <pc:docMk/>
            <pc:sldMk cId="49098321" sldId="288"/>
            <ac:spMk id="20482" creationId="{887F1B99-ED5D-CD42-9F1C-F79B94288EC8}"/>
          </ac:spMkLst>
        </pc:spChg>
      </pc:sldChg>
      <pc:sldChg chg="modSp">
        <pc:chgData name="Areli Perez Nava" userId="S::areli.perez@dpi.nc.gov::aee8a658-94c0-4f8d-935f-280c2c5b1868" providerId="AD" clId="Web-{B91C7C16-5F88-12A9-2A38-CC07233356EC}" dt="2023-09-05T17:19:46.882" v="280" actId="20577"/>
        <pc:sldMkLst>
          <pc:docMk/>
          <pc:sldMk cId="2850524646" sldId="293"/>
        </pc:sldMkLst>
        <pc:spChg chg="mod">
          <ac:chgData name="Areli Perez Nava" userId="S::areli.perez@dpi.nc.gov::aee8a658-94c0-4f8d-935f-280c2c5b1868" providerId="AD" clId="Web-{B91C7C16-5F88-12A9-2A38-CC07233356EC}" dt="2023-09-05T17:19:46.882" v="280" actId="20577"/>
          <ac:spMkLst>
            <pc:docMk/>
            <pc:sldMk cId="2850524646" sldId="293"/>
            <ac:spMk id="3" creationId="{EC23E8EA-CB5E-42B3-BA27-0956556F892F}"/>
          </ac:spMkLst>
        </pc:spChg>
      </pc:sldChg>
      <pc:sldChg chg="modSp">
        <pc:chgData name="Areli Perez Nava" userId="S::areli.perez@dpi.nc.gov::aee8a658-94c0-4f8d-935f-280c2c5b1868" providerId="AD" clId="Web-{B91C7C16-5F88-12A9-2A38-CC07233356EC}" dt="2023-09-05T17:22:49.421" v="303" actId="20577"/>
        <pc:sldMkLst>
          <pc:docMk/>
          <pc:sldMk cId="529858949" sldId="297"/>
        </pc:sldMkLst>
        <pc:spChg chg="mod">
          <ac:chgData name="Areli Perez Nava" userId="S::areli.perez@dpi.nc.gov::aee8a658-94c0-4f8d-935f-280c2c5b1868" providerId="AD" clId="Web-{B91C7C16-5F88-12A9-2A38-CC07233356EC}" dt="2023-09-05T17:22:49.421" v="303" actId="20577"/>
          <ac:spMkLst>
            <pc:docMk/>
            <pc:sldMk cId="529858949" sldId="297"/>
            <ac:spMk id="3" creationId="{025C982C-6423-159C-0AD7-FEE1505D28C1}"/>
          </ac:spMkLst>
        </pc:spChg>
      </pc:sldChg>
      <pc:sldChg chg="modSp">
        <pc:chgData name="Areli Perez Nava" userId="S::areli.perez@dpi.nc.gov::aee8a658-94c0-4f8d-935f-280c2c5b1868" providerId="AD" clId="Web-{B91C7C16-5F88-12A9-2A38-CC07233356EC}" dt="2023-09-05T17:16:26.201" v="267" actId="20577"/>
        <pc:sldMkLst>
          <pc:docMk/>
          <pc:sldMk cId="2152039143" sldId="298"/>
        </pc:sldMkLst>
        <pc:spChg chg="mod">
          <ac:chgData name="Areli Perez Nava" userId="S::areli.perez@dpi.nc.gov::aee8a658-94c0-4f8d-935f-280c2c5b1868" providerId="AD" clId="Web-{B91C7C16-5F88-12A9-2A38-CC07233356EC}" dt="2023-09-05T17:16:26.201" v="267" actId="20577"/>
          <ac:spMkLst>
            <pc:docMk/>
            <pc:sldMk cId="2152039143" sldId="298"/>
            <ac:spMk id="3" creationId="{723B01DB-41F6-DD43-EFFD-4C7F6D136009}"/>
          </ac:spMkLst>
        </pc:spChg>
      </pc:sldChg>
      <pc:sldChg chg="modSp">
        <pc:chgData name="Areli Perez Nava" userId="S::areli.perez@dpi.nc.gov::aee8a658-94c0-4f8d-935f-280c2c5b1868" providerId="AD" clId="Web-{B91C7C16-5F88-12A9-2A38-CC07233356EC}" dt="2023-09-05T16:42:11.296" v="110" actId="20577"/>
        <pc:sldMkLst>
          <pc:docMk/>
          <pc:sldMk cId="1912855379" sldId="299"/>
        </pc:sldMkLst>
        <pc:spChg chg="mod">
          <ac:chgData name="Areli Perez Nava" userId="S::areli.perez@dpi.nc.gov::aee8a658-94c0-4f8d-935f-280c2c5b1868" providerId="AD" clId="Web-{B91C7C16-5F88-12A9-2A38-CC07233356EC}" dt="2023-09-05T16:42:11.296" v="110" actId="20577"/>
          <ac:spMkLst>
            <pc:docMk/>
            <pc:sldMk cId="1912855379" sldId="299"/>
            <ac:spMk id="3" creationId="{C73C2B90-9497-E617-6D63-7D332F45BC2C}"/>
          </ac:spMkLst>
        </pc:spChg>
      </pc:sldChg>
      <pc:sldChg chg="modSp">
        <pc:chgData name="Areli Perez Nava" userId="S::areli.perez@dpi.nc.gov::aee8a658-94c0-4f8d-935f-280c2c5b1868" providerId="AD" clId="Web-{B91C7C16-5F88-12A9-2A38-CC07233356EC}" dt="2023-09-05T17:36:36.552" v="573" actId="20577"/>
        <pc:sldMkLst>
          <pc:docMk/>
          <pc:sldMk cId="2566042215" sldId="355"/>
        </pc:sldMkLst>
        <pc:spChg chg="mod">
          <ac:chgData name="Areli Perez Nava" userId="S::areli.perez@dpi.nc.gov::aee8a658-94c0-4f8d-935f-280c2c5b1868" providerId="AD" clId="Web-{B91C7C16-5F88-12A9-2A38-CC07233356EC}" dt="2023-09-05T17:36:36.552" v="573" actId="20577"/>
          <ac:spMkLst>
            <pc:docMk/>
            <pc:sldMk cId="2566042215" sldId="355"/>
            <ac:spMk id="8195" creationId="{4AEA8FAD-67F9-4CF0-BD55-3AC6B49CA8D9}"/>
          </ac:spMkLst>
        </pc:spChg>
      </pc:sldChg>
      <pc:sldChg chg="addSp modSp">
        <pc:chgData name="Areli Perez Nava" userId="S::areli.perez@dpi.nc.gov::aee8a658-94c0-4f8d-935f-280c2c5b1868" providerId="AD" clId="Web-{B91C7C16-5F88-12A9-2A38-CC07233356EC}" dt="2023-09-05T17:57:53.140" v="753" actId="14100"/>
        <pc:sldMkLst>
          <pc:docMk/>
          <pc:sldMk cId="2206557807" sldId="357"/>
        </pc:sldMkLst>
        <pc:spChg chg="mod">
          <ac:chgData name="Areli Perez Nava" userId="S::areli.perez@dpi.nc.gov::aee8a658-94c0-4f8d-935f-280c2c5b1868" providerId="AD" clId="Web-{B91C7C16-5F88-12A9-2A38-CC07233356EC}" dt="2023-09-05T17:57:48.015" v="752" actId="14100"/>
          <ac:spMkLst>
            <pc:docMk/>
            <pc:sldMk cId="2206557807" sldId="357"/>
            <ac:spMk id="3" creationId="{59168516-D092-AF45-8503-2330AB0E7CB4}"/>
          </ac:spMkLst>
        </pc:spChg>
        <pc:picChg chg="add mod ord">
          <ac:chgData name="Areli Perez Nava" userId="S::areli.perez@dpi.nc.gov::aee8a658-94c0-4f8d-935f-280c2c5b1868" providerId="AD" clId="Web-{B91C7C16-5F88-12A9-2A38-CC07233356EC}" dt="2023-09-05T17:57:53.140" v="753" actId="14100"/>
          <ac:picMkLst>
            <pc:docMk/>
            <pc:sldMk cId="2206557807" sldId="357"/>
            <ac:picMk id="4" creationId="{8777069C-CCE4-8088-4B36-512723D4DB7D}"/>
          </ac:picMkLst>
        </pc:picChg>
      </pc:sldChg>
      <pc:sldChg chg="addSp modSp">
        <pc:chgData name="Areli Perez Nava" userId="S::areli.perez@dpi.nc.gov::aee8a658-94c0-4f8d-935f-280c2c5b1868" providerId="AD" clId="Web-{B91C7C16-5F88-12A9-2A38-CC07233356EC}" dt="2023-09-05T17:49:34.727" v="598" actId="20577"/>
        <pc:sldMkLst>
          <pc:docMk/>
          <pc:sldMk cId="20806494" sldId="637"/>
        </pc:sldMkLst>
        <pc:spChg chg="add mod">
          <ac:chgData name="Areli Perez Nava" userId="S::areli.perez@dpi.nc.gov::aee8a658-94c0-4f8d-935f-280c2c5b1868" providerId="AD" clId="Web-{B91C7C16-5F88-12A9-2A38-CC07233356EC}" dt="2023-09-05T17:49:34.727" v="598" actId="20577"/>
          <ac:spMkLst>
            <pc:docMk/>
            <pc:sldMk cId="20806494" sldId="637"/>
            <ac:spMk id="4" creationId="{FF187169-F7C2-405C-A927-131EF1CA3A5E}"/>
          </ac:spMkLst>
        </pc:spChg>
      </pc:sldChg>
      <pc:sldChg chg="addSp delSp modSp">
        <pc:chgData name="Areli Perez Nava" userId="S::areli.perez@dpi.nc.gov::aee8a658-94c0-4f8d-935f-280c2c5b1868" providerId="AD" clId="Web-{B91C7C16-5F88-12A9-2A38-CC07233356EC}" dt="2023-09-05T17:55:08.867" v="652"/>
        <pc:sldMkLst>
          <pc:docMk/>
          <pc:sldMk cId="1471065057" sldId="709"/>
        </pc:sldMkLst>
        <pc:spChg chg="add mod">
          <ac:chgData name="Areli Perez Nava" userId="S::areli.perez@dpi.nc.gov::aee8a658-94c0-4f8d-935f-280c2c5b1868" providerId="AD" clId="Web-{B91C7C16-5F88-12A9-2A38-CC07233356EC}" dt="2023-09-05T17:55:08.867" v="652"/>
          <ac:spMkLst>
            <pc:docMk/>
            <pc:sldMk cId="1471065057" sldId="709"/>
            <ac:spMk id="4" creationId="{84E124ED-5B87-4843-5D31-4DB806B63EDB}"/>
          </ac:spMkLst>
        </pc:spChg>
        <pc:picChg chg="del">
          <ac:chgData name="Areli Perez Nava" userId="S::areli.perez@dpi.nc.gov::aee8a658-94c0-4f8d-935f-280c2c5b1868" providerId="AD" clId="Web-{B91C7C16-5F88-12A9-2A38-CC07233356EC}" dt="2023-09-05T17:55:08.867" v="652"/>
          <ac:picMkLst>
            <pc:docMk/>
            <pc:sldMk cId="1471065057" sldId="709"/>
            <ac:picMk id="6" creationId="{552D7549-F224-29BF-5B16-60A4B43B73E7}"/>
          </ac:picMkLst>
        </pc:picChg>
      </pc:sldChg>
      <pc:sldChg chg="modSp">
        <pc:chgData name="Areli Perez Nava" userId="S::areli.perez@dpi.nc.gov::aee8a658-94c0-4f8d-935f-280c2c5b1868" providerId="AD" clId="Web-{B91C7C16-5F88-12A9-2A38-CC07233356EC}" dt="2023-09-05T17:53:31.847" v="625" actId="1076"/>
        <pc:sldMkLst>
          <pc:docMk/>
          <pc:sldMk cId="1411989929" sldId="721"/>
        </pc:sldMkLst>
        <pc:spChg chg="mod">
          <ac:chgData name="Areli Perez Nava" userId="S::areli.perez@dpi.nc.gov::aee8a658-94c0-4f8d-935f-280c2c5b1868" providerId="AD" clId="Web-{B91C7C16-5F88-12A9-2A38-CC07233356EC}" dt="2023-09-05T17:53:31.847" v="625" actId="1076"/>
          <ac:spMkLst>
            <pc:docMk/>
            <pc:sldMk cId="1411989929" sldId="721"/>
            <ac:spMk id="4" creationId="{E34810A5-A5A3-3F5D-5958-C451C05C4D96}"/>
          </ac:spMkLst>
        </pc:spChg>
      </pc:sldChg>
      <pc:sldChg chg="modSp">
        <pc:chgData name="Areli Perez Nava" userId="S::areli.perez@dpi.nc.gov::aee8a658-94c0-4f8d-935f-280c2c5b1868" providerId="AD" clId="Web-{B91C7C16-5F88-12A9-2A38-CC07233356EC}" dt="2023-09-05T17:56:43.668" v="744" actId="20577"/>
        <pc:sldMkLst>
          <pc:docMk/>
          <pc:sldMk cId="535962021" sldId="725"/>
        </pc:sldMkLst>
        <pc:spChg chg="mod">
          <ac:chgData name="Areli Perez Nava" userId="S::areli.perez@dpi.nc.gov::aee8a658-94c0-4f8d-935f-280c2c5b1868" providerId="AD" clId="Web-{B91C7C16-5F88-12A9-2A38-CC07233356EC}" dt="2023-09-05T17:56:43.668" v="744" actId="20577"/>
          <ac:spMkLst>
            <pc:docMk/>
            <pc:sldMk cId="535962021" sldId="725"/>
            <ac:spMk id="7" creationId="{8F6A7304-01F5-AADD-7AE3-FBED490B8671}"/>
          </ac:spMkLst>
        </pc:spChg>
      </pc:sldChg>
      <pc:sldChg chg="delSp modSp ord">
        <pc:chgData name="Areli Perez Nava" userId="S::areli.perez@dpi.nc.gov::aee8a658-94c0-4f8d-935f-280c2c5b1868" providerId="AD" clId="Web-{B91C7C16-5F88-12A9-2A38-CC07233356EC}" dt="2023-09-05T16:56:35.225" v="240"/>
        <pc:sldMkLst>
          <pc:docMk/>
          <pc:sldMk cId="2927379664" sldId="726"/>
        </pc:sldMkLst>
        <pc:spChg chg="del mod">
          <ac:chgData name="Areli Perez Nava" userId="S::areli.perez@dpi.nc.gov::aee8a658-94c0-4f8d-935f-280c2c5b1868" providerId="AD" clId="Web-{B91C7C16-5F88-12A9-2A38-CC07233356EC}" dt="2023-09-05T16:50:37.928" v="238"/>
          <ac:spMkLst>
            <pc:docMk/>
            <pc:sldMk cId="2927379664" sldId="726"/>
            <ac:spMk id="3" creationId="{96D495F1-04EF-124A-703B-D56AF0B80280}"/>
          </ac:spMkLst>
        </pc:spChg>
        <pc:picChg chg="del mod">
          <ac:chgData name="Areli Perez Nava" userId="S::areli.perez@dpi.nc.gov::aee8a658-94c0-4f8d-935f-280c2c5b1868" providerId="AD" clId="Web-{B91C7C16-5F88-12A9-2A38-CC07233356EC}" dt="2023-09-05T16:56:35.225" v="240"/>
          <ac:picMkLst>
            <pc:docMk/>
            <pc:sldMk cId="2927379664" sldId="726"/>
            <ac:picMk id="2" creationId="{B83F9ED8-8973-4FD5-4BDB-EF23FDD4413B}"/>
          </ac:picMkLst>
        </pc:picChg>
      </pc:sldChg>
      <pc:sldChg chg="ord">
        <pc:chgData name="Areli Perez Nava" userId="S::areli.perez@dpi.nc.gov::aee8a658-94c0-4f8d-935f-280c2c5b1868" providerId="AD" clId="Web-{B91C7C16-5F88-12A9-2A38-CC07233356EC}" dt="2023-09-05T17:24:24.847" v="307"/>
        <pc:sldMkLst>
          <pc:docMk/>
          <pc:sldMk cId="4105955694" sldId="727"/>
        </pc:sldMkLst>
      </pc:sldChg>
      <pc:sldChg chg="delSp">
        <pc:chgData name="Areli Perez Nava" userId="S::areli.perez@dpi.nc.gov::aee8a658-94c0-4f8d-935f-280c2c5b1868" providerId="AD" clId="Web-{B91C7C16-5F88-12A9-2A38-CC07233356EC}" dt="2023-09-05T17:51:18.529" v="599"/>
        <pc:sldMkLst>
          <pc:docMk/>
          <pc:sldMk cId="2430143050" sldId="728"/>
        </pc:sldMkLst>
        <pc:grpChg chg="del">
          <ac:chgData name="Areli Perez Nava" userId="S::areli.perez@dpi.nc.gov::aee8a658-94c0-4f8d-935f-280c2c5b1868" providerId="AD" clId="Web-{B91C7C16-5F88-12A9-2A38-CC07233356EC}" dt="2023-09-05T17:51:18.529" v="599"/>
          <ac:grpSpMkLst>
            <pc:docMk/>
            <pc:sldMk cId="2430143050" sldId="728"/>
            <ac:grpSpMk id="7" creationId="{5053DA4B-A886-0CCF-1082-2668D0017B69}"/>
          </ac:grpSpMkLst>
        </pc:grpChg>
      </pc:sldChg>
      <pc:sldChg chg="modSp modNotes">
        <pc:chgData name="Areli Perez Nava" userId="S::areli.perez@dpi.nc.gov::aee8a658-94c0-4f8d-935f-280c2c5b1868" providerId="AD" clId="Web-{B91C7C16-5F88-12A9-2A38-CC07233356EC}" dt="2023-09-05T17:29:51.002" v="464"/>
        <pc:sldMkLst>
          <pc:docMk/>
          <pc:sldMk cId="2794887909" sldId="729"/>
        </pc:sldMkLst>
        <pc:spChg chg="mod">
          <ac:chgData name="Areli Perez Nava" userId="S::areli.perez@dpi.nc.gov::aee8a658-94c0-4f8d-935f-280c2c5b1868" providerId="AD" clId="Web-{B91C7C16-5F88-12A9-2A38-CC07233356EC}" dt="2023-09-05T17:18:14.784" v="278" actId="20577"/>
          <ac:spMkLst>
            <pc:docMk/>
            <pc:sldMk cId="2794887909" sldId="729"/>
            <ac:spMk id="6" creationId="{54DE9801-148D-78E1-E56A-DFDB128CC0DC}"/>
          </ac:spMkLst>
        </pc:spChg>
      </pc:sldChg>
      <pc:sldChg chg="modSp">
        <pc:chgData name="Areli Perez Nava" userId="S::areli.perez@dpi.nc.gov::aee8a658-94c0-4f8d-935f-280c2c5b1868" providerId="AD" clId="Web-{B91C7C16-5F88-12A9-2A38-CC07233356EC}" dt="2023-09-05T17:46:22.437" v="576" actId="1076"/>
        <pc:sldMkLst>
          <pc:docMk/>
          <pc:sldMk cId="3780255042" sldId="732"/>
        </pc:sldMkLst>
        <pc:spChg chg="mod">
          <ac:chgData name="Areli Perez Nava" userId="S::areli.perez@dpi.nc.gov::aee8a658-94c0-4f8d-935f-280c2c5b1868" providerId="AD" clId="Web-{B91C7C16-5F88-12A9-2A38-CC07233356EC}" dt="2023-09-05T16:48:31.610" v="227" actId="1076"/>
          <ac:spMkLst>
            <pc:docMk/>
            <pc:sldMk cId="3780255042" sldId="732"/>
            <ac:spMk id="2" creationId="{71FE7103-4213-001B-0F59-8EEBB92E1269}"/>
          </ac:spMkLst>
        </pc:spChg>
        <pc:spChg chg="mod">
          <ac:chgData name="Areli Perez Nava" userId="S::areli.perez@dpi.nc.gov::aee8a658-94c0-4f8d-935f-280c2c5b1868" providerId="AD" clId="Web-{B91C7C16-5F88-12A9-2A38-CC07233356EC}" dt="2023-09-05T17:46:22.437" v="576" actId="1076"/>
          <ac:spMkLst>
            <pc:docMk/>
            <pc:sldMk cId="3780255042" sldId="732"/>
            <ac:spMk id="7" creationId="{F7F417E7-5FAD-0586-69E2-C7D9A6B30C34}"/>
          </ac:spMkLst>
        </pc:spChg>
      </pc:sldChg>
      <pc:sldChg chg="modSp new modNotes">
        <pc:chgData name="Areli Perez Nava" userId="S::areli.perez@dpi.nc.gov::aee8a658-94c0-4f8d-935f-280c2c5b1868" providerId="AD" clId="Web-{B91C7C16-5F88-12A9-2A38-CC07233356EC}" dt="2023-09-05T16:59:48.859" v="254"/>
        <pc:sldMkLst>
          <pc:docMk/>
          <pc:sldMk cId="704444200" sldId="733"/>
        </pc:sldMkLst>
        <pc:spChg chg="mod">
          <ac:chgData name="Areli Perez Nava" userId="S::areli.perez@dpi.nc.gov::aee8a658-94c0-4f8d-935f-280c2c5b1868" providerId="AD" clId="Web-{B91C7C16-5F88-12A9-2A38-CC07233356EC}" dt="2023-09-05T16:59:35.671" v="250" actId="20577"/>
          <ac:spMkLst>
            <pc:docMk/>
            <pc:sldMk cId="704444200" sldId="733"/>
            <ac:spMk id="2" creationId="{2060B584-C0AF-A8B5-5790-7046E154F2E7}"/>
          </ac:spMkLst>
        </pc:spChg>
      </pc:sldChg>
      <pc:sldChg chg="modSp new">
        <pc:chgData name="Areli Perez Nava" userId="S::areli.perez@dpi.nc.gov::aee8a658-94c0-4f8d-935f-280c2c5b1868" providerId="AD" clId="Web-{B91C7C16-5F88-12A9-2A38-CC07233356EC}" dt="2023-09-05T17:20:21.649" v="293" actId="20577"/>
        <pc:sldMkLst>
          <pc:docMk/>
          <pc:sldMk cId="1069905014" sldId="734"/>
        </pc:sldMkLst>
        <pc:spChg chg="mod">
          <ac:chgData name="Areli Perez Nava" userId="S::areli.perez@dpi.nc.gov::aee8a658-94c0-4f8d-935f-280c2c5b1868" providerId="AD" clId="Web-{B91C7C16-5F88-12A9-2A38-CC07233356EC}" dt="2023-09-05T17:20:21.649" v="293" actId="20577"/>
          <ac:spMkLst>
            <pc:docMk/>
            <pc:sldMk cId="1069905014" sldId="734"/>
            <ac:spMk id="3" creationId="{8B7A4B47-71B7-CD95-6B3E-315E88F82851}"/>
          </ac:spMkLst>
        </pc:spChg>
      </pc:sldChg>
      <pc:sldChg chg="modSp new">
        <pc:chgData name="Areli Perez Nava" userId="S::areli.perez@dpi.nc.gov::aee8a658-94c0-4f8d-935f-280c2c5b1868" providerId="AD" clId="Web-{B91C7C16-5F88-12A9-2A38-CC07233356EC}" dt="2023-09-05T17:22:13.810" v="301" actId="20577"/>
        <pc:sldMkLst>
          <pc:docMk/>
          <pc:sldMk cId="1753731488" sldId="735"/>
        </pc:sldMkLst>
        <pc:spChg chg="mod">
          <ac:chgData name="Areli Perez Nava" userId="S::areli.perez@dpi.nc.gov::aee8a658-94c0-4f8d-935f-280c2c5b1868" providerId="AD" clId="Web-{B91C7C16-5F88-12A9-2A38-CC07233356EC}" dt="2023-09-05T17:21:59.888" v="297" actId="20577"/>
          <ac:spMkLst>
            <pc:docMk/>
            <pc:sldMk cId="1753731488" sldId="735"/>
            <ac:spMk id="2" creationId="{ABE34F8E-C35C-6572-848B-73216A1EA195}"/>
          </ac:spMkLst>
        </pc:spChg>
        <pc:spChg chg="mod">
          <ac:chgData name="Areli Perez Nava" userId="S::areli.perez@dpi.nc.gov::aee8a658-94c0-4f8d-935f-280c2c5b1868" providerId="AD" clId="Web-{B91C7C16-5F88-12A9-2A38-CC07233356EC}" dt="2023-09-05T17:22:13.810" v="301" actId="20577"/>
          <ac:spMkLst>
            <pc:docMk/>
            <pc:sldMk cId="1753731488" sldId="735"/>
            <ac:spMk id="3" creationId="{F3D4C70E-6622-3530-0FF0-1823725E232B}"/>
          </ac:spMkLst>
        </pc:spChg>
      </pc:sldChg>
      <pc:sldChg chg="modSp new">
        <pc:chgData name="Areli Perez Nava" userId="S::areli.perez@dpi.nc.gov::aee8a658-94c0-4f8d-935f-280c2c5b1868" providerId="AD" clId="Web-{B91C7C16-5F88-12A9-2A38-CC07233356EC}" dt="2023-09-06T12:04:20.874" v="770" actId="1076"/>
        <pc:sldMkLst>
          <pc:docMk/>
          <pc:sldMk cId="1114521138" sldId="736"/>
        </pc:sldMkLst>
        <pc:spChg chg="mod">
          <ac:chgData name="Areli Perez Nava" userId="S::areli.perez@dpi.nc.gov::aee8a658-94c0-4f8d-935f-280c2c5b1868" providerId="AD" clId="Web-{B91C7C16-5F88-12A9-2A38-CC07233356EC}" dt="2023-09-06T12:04:20.874" v="770" actId="1076"/>
          <ac:spMkLst>
            <pc:docMk/>
            <pc:sldMk cId="1114521138" sldId="736"/>
            <ac:spMk id="2" creationId="{71853BC9-B107-4468-7797-61DB82F60260}"/>
          </ac:spMkLst>
        </pc:spChg>
        <pc:spChg chg="mod">
          <ac:chgData name="Areli Perez Nava" userId="S::areli.perez@dpi.nc.gov::aee8a658-94c0-4f8d-935f-280c2c5b1868" providerId="AD" clId="Web-{B91C7C16-5F88-12A9-2A38-CC07233356EC}" dt="2023-09-06T12:04:17.514" v="769" actId="20577"/>
          <ac:spMkLst>
            <pc:docMk/>
            <pc:sldMk cId="1114521138" sldId="736"/>
            <ac:spMk id="3" creationId="{245BAED6-C09A-3454-4E74-1FA7D233C08E}"/>
          </ac:spMkLst>
        </pc:spChg>
      </pc:sldChg>
      <pc:sldChg chg="modSp new">
        <pc:chgData name="Areli Perez Nava" userId="S::areli.perez@dpi.nc.gov::aee8a658-94c0-4f8d-935f-280c2c5b1868" providerId="AD" clId="Web-{B91C7C16-5F88-12A9-2A38-CC07233356EC}" dt="2023-09-05T17:26:17.430" v="349" actId="20577"/>
        <pc:sldMkLst>
          <pc:docMk/>
          <pc:sldMk cId="3185516586" sldId="737"/>
        </pc:sldMkLst>
        <pc:spChg chg="mod">
          <ac:chgData name="Areli Perez Nava" userId="S::areli.perez@dpi.nc.gov::aee8a658-94c0-4f8d-935f-280c2c5b1868" providerId="AD" clId="Web-{B91C7C16-5F88-12A9-2A38-CC07233356EC}" dt="2023-09-05T17:26:17.430" v="349" actId="20577"/>
          <ac:spMkLst>
            <pc:docMk/>
            <pc:sldMk cId="3185516586" sldId="737"/>
            <ac:spMk id="3" creationId="{511FCD07-9061-88E8-52B1-645105498EE9}"/>
          </ac:spMkLst>
        </pc:spChg>
      </pc:sldChg>
      <pc:sldChg chg="modSp new">
        <pc:chgData name="Areli Perez Nava" userId="S::areli.perez@dpi.nc.gov::aee8a658-94c0-4f8d-935f-280c2c5b1868" providerId="AD" clId="Web-{B91C7C16-5F88-12A9-2A38-CC07233356EC}" dt="2023-09-06T12:20:13.251" v="867" actId="20577"/>
        <pc:sldMkLst>
          <pc:docMk/>
          <pc:sldMk cId="3241633997" sldId="738"/>
        </pc:sldMkLst>
        <pc:spChg chg="mod">
          <ac:chgData name="Areli Perez Nava" userId="S::areli.perez@dpi.nc.gov::aee8a658-94c0-4f8d-935f-280c2c5b1868" providerId="AD" clId="Web-{B91C7C16-5F88-12A9-2A38-CC07233356EC}" dt="2023-09-06T12:17:44.933" v="840" actId="20577"/>
          <ac:spMkLst>
            <pc:docMk/>
            <pc:sldMk cId="3241633997" sldId="738"/>
            <ac:spMk id="2" creationId="{943C485E-9530-16CB-6DEB-FA987AA9E7BC}"/>
          </ac:spMkLst>
        </pc:spChg>
        <pc:spChg chg="mod">
          <ac:chgData name="Areli Perez Nava" userId="S::areli.perez@dpi.nc.gov::aee8a658-94c0-4f8d-935f-280c2c5b1868" providerId="AD" clId="Web-{B91C7C16-5F88-12A9-2A38-CC07233356EC}" dt="2023-09-06T12:20:13.251" v="867" actId="20577"/>
          <ac:spMkLst>
            <pc:docMk/>
            <pc:sldMk cId="3241633997" sldId="738"/>
            <ac:spMk id="3" creationId="{A3613745-0383-A572-18EC-DE467F71D08A}"/>
          </ac:spMkLst>
        </pc:spChg>
      </pc:sldChg>
      <pc:sldChg chg="modSp new modNotes">
        <pc:chgData name="Areli Perez Nava" userId="S::areli.perez@dpi.nc.gov::aee8a658-94c0-4f8d-935f-280c2c5b1868" providerId="AD" clId="Web-{B91C7C16-5F88-12A9-2A38-CC07233356EC}" dt="2023-09-06T12:12:12.953" v="823" actId="1076"/>
        <pc:sldMkLst>
          <pc:docMk/>
          <pc:sldMk cId="1321804370" sldId="739"/>
        </pc:sldMkLst>
        <pc:spChg chg="mod">
          <ac:chgData name="Areli Perez Nava" userId="S::areli.perez@dpi.nc.gov::aee8a658-94c0-4f8d-935f-280c2c5b1868" providerId="AD" clId="Web-{B91C7C16-5F88-12A9-2A38-CC07233356EC}" dt="2023-09-05T17:30:37.395" v="472" actId="20577"/>
          <ac:spMkLst>
            <pc:docMk/>
            <pc:sldMk cId="1321804370" sldId="739"/>
            <ac:spMk id="2" creationId="{9A058B5F-D9F6-1DEF-7C25-3C0B4D332A51}"/>
          </ac:spMkLst>
        </pc:spChg>
        <pc:spChg chg="mod">
          <ac:chgData name="Areli Perez Nava" userId="S::areli.perez@dpi.nc.gov::aee8a658-94c0-4f8d-935f-280c2c5b1868" providerId="AD" clId="Web-{B91C7C16-5F88-12A9-2A38-CC07233356EC}" dt="2023-09-06T12:12:12.953" v="823" actId="1076"/>
          <ac:spMkLst>
            <pc:docMk/>
            <pc:sldMk cId="1321804370" sldId="739"/>
            <ac:spMk id="3" creationId="{6B7686E1-4B91-2624-ADA5-6D550726E939}"/>
          </ac:spMkLst>
        </pc:spChg>
      </pc:sldChg>
      <pc:sldChg chg="modSp new">
        <pc:chgData name="Areli Perez Nava" userId="S::areli.perez@dpi.nc.gov::aee8a658-94c0-4f8d-935f-280c2c5b1868" providerId="AD" clId="Web-{B91C7C16-5F88-12A9-2A38-CC07233356EC}" dt="2023-09-05T17:31:04.584" v="485" actId="20577"/>
        <pc:sldMkLst>
          <pc:docMk/>
          <pc:sldMk cId="4211640951" sldId="740"/>
        </pc:sldMkLst>
        <pc:spChg chg="mod">
          <ac:chgData name="Areli Perez Nava" userId="S::areli.perez@dpi.nc.gov::aee8a658-94c0-4f8d-935f-280c2c5b1868" providerId="AD" clId="Web-{B91C7C16-5F88-12A9-2A38-CC07233356EC}" dt="2023-09-05T17:31:04.584" v="485" actId="20577"/>
          <ac:spMkLst>
            <pc:docMk/>
            <pc:sldMk cId="4211640951" sldId="740"/>
            <ac:spMk id="2" creationId="{85DF4762-44A7-1D52-524F-0C7801310412}"/>
          </ac:spMkLst>
        </pc:spChg>
      </pc:sldChg>
      <pc:sldChg chg="modSp new">
        <pc:chgData name="Areli Perez Nava" userId="S::areli.perez@dpi.nc.gov::aee8a658-94c0-4f8d-935f-280c2c5b1868" providerId="AD" clId="Web-{B91C7C16-5F88-12A9-2A38-CC07233356EC}" dt="2023-09-05T17:32:11.306" v="569" actId="20577"/>
        <pc:sldMkLst>
          <pc:docMk/>
          <pc:sldMk cId="3237438096" sldId="741"/>
        </pc:sldMkLst>
        <pc:spChg chg="mod">
          <ac:chgData name="Areli Perez Nava" userId="S::areli.perez@dpi.nc.gov::aee8a658-94c0-4f8d-935f-280c2c5b1868" providerId="AD" clId="Web-{B91C7C16-5F88-12A9-2A38-CC07233356EC}" dt="2023-09-05T17:31:42.570" v="516" actId="20577"/>
          <ac:spMkLst>
            <pc:docMk/>
            <pc:sldMk cId="3237438096" sldId="741"/>
            <ac:spMk id="2" creationId="{93C0F4BE-AD18-B6AD-16B9-82DFF17D2ECE}"/>
          </ac:spMkLst>
        </pc:spChg>
        <pc:spChg chg="mod">
          <ac:chgData name="Areli Perez Nava" userId="S::areli.perez@dpi.nc.gov::aee8a658-94c0-4f8d-935f-280c2c5b1868" providerId="AD" clId="Web-{B91C7C16-5F88-12A9-2A38-CC07233356EC}" dt="2023-09-05T17:32:11.306" v="569" actId="20577"/>
          <ac:spMkLst>
            <pc:docMk/>
            <pc:sldMk cId="3237438096" sldId="741"/>
            <ac:spMk id="3" creationId="{39C326D4-E3B5-7E36-5CC4-09ADA691CBE5}"/>
          </ac:spMkLst>
        </pc:spChg>
      </pc:sldChg>
      <pc:sldChg chg="modSp new">
        <pc:chgData name="Areli Perez Nava" userId="S::areli.perez@dpi.nc.gov::aee8a658-94c0-4f8d-935f-280c2c5b1868" providerId="AD" clId="Web-{B91C7C16-5F88-12A9-2A38-CC07233356EC}" dt="2023-09-05T17:48:06.364" v="581" actId="20577"/>
        <pc:sldMkLst>
          <pc:docMk/>
          <pc:sldMk cId="4226219345" sldId="742"/>
        </pc:sldMkLst>
        <pc:spChg chg="mod">
          <ac:chgData name="Areli Perez Nava" userId="S::areli.perez@dpi.nc.gov::aee8a658-94c0-4f8d-935f-280c2c5b1868" providerId="AD" clId="Web-{B91C7C16-5F88-12A9-2A38-CC07233356EC}" dt="2023-09-05T17:48:06.364" v="581" actId="20577"/>
          <ac:spMkLst>
            <pc:docMk/>
            <pc:sldMk cId="4226219345" sldId="742"/>
            <ac:spMk id="2" creationId="{2FF012CF-E119-29E4-6E74-D2178E30CA07}"/>
          </ac:spMkLst>
        </pc:spChg>
      </pc:sldChg>
      <pc:sldChg chg="addSp modSp new del">
        <pc:chgData name="Areli Perez Nava" userId="S::areli.perez@dpi.nc.gov::aee8a658-94c0-4f8d-935f-280c2c5b1868" providerId="AD" clId="Web-{B91C7C16-5F88-12A9-2A38-CC07233356EC}" dt="2023-09-05T17:56:06.042" v="653"/>
        <pc:sldMkLst>
          <pc:docMk/>
          <pc:sldMk cId="1546522254" sldId="743"/>
        </pc:sldMkLst>
        <pc:spChg chg="mod">
          <ac:chgData name="Areli Perez Nava" userId="S::areli.perez@dpi.nc.gov::aee8a658-94c0-4f8d-935f-280c2c5b1868" providerId="AD" clId="Web-{B91C7C16-5F88-12A9-2A38-CC07233356EC}" dt="2023-09-05T17:54:08.880" v="647" actId="20577"/>
          <ac:spMkLst>
            <pc:docMk/>
            <pc:sldMk cId="1546522254" sldId="743"/>
            <ac:spMk id="2" creationId="{EE2C8BD5-DEE9-95DF-8322-FADBBDA6B716}"/>
          </ac:spMkLst>
        </pc:spChg>
        <pc:spChg chg="add mod">
          <ac:chgData name="Areli Perez Nava" userId="S::areli.perez@dpi.nc.gov::aee8a658-94c0-4f8d-935f-280c2c5b1868" providerId="AD" clId="Web-{B91C7C16-5F88-12A9-2A38-CC07233356EC}" dt="2023-09-05T17:54:22.600" v="651" actId="20577"/>
          <ac:spMkLst>
            <pc:docMk/>
            <pc:sldMk cId="1546522254" sldId="743"/>
            <ac:spMk id="4" creationId="{4005FD91-BD16-94F0-701B-4395A0DFB2DE}"/>
          </ac:spMkLst>
        </pc:spChg>
      </pc:sldChg>
      <pc:sldChg chg="modSp new">
        <pc:chgData name="Areli Perez Nava" userId="S::areli.perez@dpi.nc.gov::aee8a658-94c0-4f8d-935f-280c2c5b1868" providerId="AD" clId="Web-{B91C7C16-5F88-12A9-2A38-CC07233356EC}" dt="2023-09-05T17:58:35.892" v="760" actId="20577"/>
        <pc:sldMkLst>
          <pc:docMk/>
          <pc:sldMk cId="1992365563" sldId="743"/>
        </pc:sldMkLst>
        <pc:spChg chg="mod">
          <ac:chgData name="Areli Perez Nava" userId="S::areli.perez@dpi.nc.gov::aee8a658-94c0-4f8d-935f-280c2c5b1868" providerId="AD" clId="Web-{B91C7C16-5F88-12A9-2A38-CC07233356EC}" dt="2023-09-05T17:58:35.892" v="760" actId="20577"/>
          <ac:spMkLst>
            <pc:docMk/>
            <pc:sldMk cId="1992365563" sldId="743"/>
            <ac:spMk id="2" creationId="{4D0C6374-D3D0-60A2-0996-02996934947C}"/>
          </ac:spMkLst>
        </pc:spChg>
      </pc:sldChg>
    </pc:docChg>
  </pc:docChgLst>
  <pc:docChgLst>
    <pc:chgData name="Katrina Blount" userId="S::katrina.blount@dpi.nc.gov::456f1c8d-63af-4b4c-8ab7-0555be96c688" providerId="AD" clId="Web-{67891F55-AAA2-56B7-32CE-816E7FDE52B1}"/>
    <pc:docChg chg="modSld">
      <pc:chgData name="Katrina Blount" userId="S::katrina.blount@dpi.nc.gov::456f1c8d-63af-4b4c-8ab7-0555be96c688" providerId="AD" clId="Web-{67891F55-AAA2-56B7-32CE-816E7FDE52B1}" dt="2023-09-05T16:42:56.807" v="1" actId="20577"/>
      <pc:docMkLst>
        <pc:docMk/>
      </pc:docMkLst>
      <pc:sldChg chg="modSp">
        <pc:chgData name="Katrina Blount" userId="S::katrina.blount@dpi.nc.gov::456f1c8d-63af-4b4c-8ab7-0555be96c688" providerId="AD" clId="Web-{67891F55-AAA2-56B7-32CE-816E7FDE52B1}" dt="2023-09-05T16:42:56.807" v="1" actId="20577"/>
        <pc:sldMkLst>
          <pc:docMk/>
          <pc:sldMk cId="3215531623" sldId="731"/>
        </pc:sldMkLst>
        <pc:spChg chg="mod">
          <ac:chgData name="Katrina Blount" userId="S::katrina.blount@dpi.nc.gov::456f1c8d-63af-4b4c-8ab7-0555be96c688" providerId="AD" clId="Web-{67891F55-AAA2-56B7-32CE-816E7FDE52B1}" dt="2023-09-05T16:42:56.807" v="1" actId="20577"/>
          <ac:spMkLst>
            <pc:docMk/>
            <pc:sldMk cId="3215531623" sldId="731"/>
            <ac:spMk id="4" creationId="{9992B9DE-7C34-9058-A1F0-04F951680727}"/>
          </ac:spMkLst>
        </pc:spChg>
      </pc:sldChg>
    </pc:docChg>
  </pc:docChgLst>
  <pc:docChgLst>
    <pc:chgData name="Areli" userId="aee8a658-94c0-4f8d-935f-280c2c5b1868" providerId="ADAL" clId="{21097123-81B7-4312-9119-F384D3E1E36B}"/>
    <pc:docChg chg="undo custSel addSld modSld sldOrd">
      <pc:chgData name="Areli" userId="aee8a658-94c0-4f8d-935f-280c2c5b1868" providerId="ADAL" clId="{21097123-81B7-4312-9119-F384D3E1E36B}" dt="2023-09-07T19:28:14.320" v="740"/>
      <pc:docMkLst>
        <pc:docMk/>
      </pc:docMkLst>
      <pc:sldChg chg="modSp mod">
        <pc:chgData name="Areli" userId="aee8a658-94c0-4f8d-935f-280c2c5b1868" providerId="ADAL" clId="{21097123-81B7-4312-9119-F384D3E1E36B}" dt="2023-09-07T17:08:37.246" v="451" actId="1076"/>
        <pc:sldMkLst>
          <pc:docMk/>
          <pc:sldMk cId="875696552" sldId="290"/>
        </pc:sldMkLst>
        <pc:spChg chg="mod">
          <ac:chgData name="Areli" userId="aee8a658-94c0-4f8d-935f-280c2c5b1868" providerId="ADAL" clId="{21097123-81B7-4312-9119-F384D3E1E36B}" dt="2023-09-07T17:08:35.062" v="450" actId="1076"/>
          <ac:spMkLst>
            <pc:docMk/>
            <pc:sldMk cId="875696552" sldId="290"/>
            <ac:spMk id="22529" creationId="{27954C0A-19A1-AE4A-9677-DF8057534C30}"/>
          </ac:spMkLst>
        </pc:spChg>
        <pc:picChg chg="mod">
          <ac:chgData name="Areli" userId="aee8a658-94c0-4f8d-935f-280c2c5b1868" providerId="ADAL" clId="{21097123-81B7-4312-9119-F384D3E1E36B}" dt="2023-09-07T17:08:37.246" v="451" actId="1076"/>
          <ac:picMkLst>
            <pc:docMk/>
            <pc:sldMk cId="875696552" sldId="290"/>
            <ac:picMk id="3" creationId="{565C22C5-10CD-1C49-18F4-9F41E8EEC7E9}"/>
          </ac:picMkLst>
        </pc:picChg>
      </pc:sldChg>
      <pc:sldChg chg="modSp mod modNotesTx">
        <pc:chgData name="Areli" userId="aee8a658-94c0-4f8d-935f-280c2c5b1868" providerId="ADAL" clId="{21097123-81B7-4312-9119-F384D3E1E36B}" dt="2023-09-06T12:31:27.886" v="285" actId="20577"/>
        <pc:sldMkLst>
          <pc:docMk/>
          <pc:sldMk cId="2850524646" sldId="293"/>
        </pc:sldMkLst>
        <pc:spChg chg="mod">
          <ac:chgData name="Areli" userId="aee8a658-94c0-4f8d-935f-280c2c5b1868" providerId="ADAL" clId="{21097123-81B7-4312-9119-F384D3E1E36B}" dt="2023-09-06T12:26:04.681" v="19" actId="14100"/>
          <ac:spMkLst>
            <pc:docMk/>
            <pc:sldMk cId="2850524646" sldId="293"/>
            <ac:spMk id="3" creationId="{EC23E8EA-CB5E-42B3-BA27-0956556F892F}"/>
          </ac:spMkLst>
        </pc:spChg>
      </pc:sldChg>
      <pc:sldChg chg="modSp mod">
        <pc:chgData name="Areli" userId="aee8a658-94c0-4f8d-935f-280c2c5b1868" providerId="ADAL" clId="{21097123-81B7-4312-9119-F384D3E1E36B}" dt="2023-09-06T12:30:13.834" v="281" actId="27636"/>
        <pc:sldMkLst>
          <pc:docMk/>
          <pc:sldMk cId="782287872" sldId="294"/>
        </pc:sldMkLst>
        <pc:spChg chg="mod">
          <ac:chgData name="Areli" userId="aee8a658-94c0-4f8d-935f-280c2c5b1868" providerId="ADAL" clId="{21097123-81B7-4312-9119-F384D3E1E36B}" dt="2023-09-06T12:30:13.834" v="281" actId="27636"/>
          <ac:spMkLst>
            <pc:docMk/>
            <pc:sldMk cId="782287872" sldId="294"/>
            <ac:spMk id="3" creationId="{AC174A9F-3939-9BDC-CC85-3FDB7002EBCB}"/>
          </ac:spMkLst>
        </pc:spChg>
      </pc:sldChg>
      <pc:sldChg chg="modSp mod">
        <pc:chgData name="Areli" userId="aee8a658-94c0-4f8d-935f-280c2c5b1868" providerId="ADAL" clId="{21097123-81B7-4312-9119-F384D3E1E36B}" dt="2023-09-07T17:01:52.792" v="409" actId="1076"/>
        <pc:sldMkLst>
          <pc:docMk/>
          <pc:sldMk cId="2566042215" sldId="355"/>
        </pc:sldMkLst>
        <pc:spChg chg="mod">
          <ac:chgData name="Areli" userId="aee8a658-94c0-4f8d-935f-280c2c5b1868" providerId="ADAL" clId="{21097123-81B7-4312-9119-F384D3E1E36B}" dt="2023-09-07T17:01:52.792" v="409" actId="1076"/>
          <ac:spMkLst>
            <pc:docMk/>
            <pc:sldMk cId="2566042215" sldId="355"/>
            <ac:spMk id="8195" creationId="{4AEA8FAD-67F9-4CF0-BD55-3AC6B49CA8D9}"/>
          </ac:spMkLst>
        </pc:spChg>
      </pc:sldChg>
      <pc:sldChg chg="addSp delSp modSp mod modClrScheme chgLayout">
        <pc:chgData name="Areli" userId="aee8a658-94c0-4f8d-935f-280c2c5b1868" providerId="ADAL" clId="{21097123-81B7-4312-9119-F384D3E1E36B}" dt="2023-09-07T17:03:00.406" v="413" actId="478"/>
        <pc:sldMkLst>
          <pc:docMk/>
          <pc:sldMk cId="1958837851" sldId="406"/>
        </pc:sldMkLst>
        <pc:spChg chg="add del mod ord">
          <ac:chgData name="Areli" userId="aee8a658-94c0-4f8d-935f-280c2c5b1868" providerId="ADAL" clId="{21097123-81B7-4312-9119-F384D3E1E36B}" dt="2023-09-07T17:03:00.406" v="413" actId="478"/>
          <ac:spMkLst>
            <pc:docMk/>
            <pc:sldMk cId="1958837851" sldId="406"/>
            <ac:spMk id="2" creationId="{56576377-5771-B0FB-CF40-35FA4EE7DA51}"/>
          </ac:spMkLst>
        </pc:spChg>
        <pc:spChg chg="mod ord">
          <ac:chgData name="Areli" userId="aee8a658-94c0-4f8d-935f-280c2c5b1868" providerId="ADAL" clId="{21097123-81B7-4312-9119-F384D3E1E36B}" dt="2023-09-07T17:02:55.343" v="412" actId="700"/>
          <ac:spMkLst>
            <pc:docMk/>
            <pc:sldMk cId="1958837851" sldId="406"/>
            <ac:spMk id="3" creationId="{A405E7CE-22FA-7148-BFD6-22E757D9DE7E}"/>
          </ac:spMkLst>
        </pc:spChg>
      </pc:sldChg>
      <pc:sldChg chg="addSp delSp modSp mod modClrScheme chgLayout">
        <pc:chgData name="Areli" userId="aee8a658-94c0-4f8d-935f-280c2c5b1868" providerId="ADAL" clId="{21097123-81B7-4312-9119-F384D3E1E36B}" dt="2023-09-07T17:01:32.258" v="408" actId="1076"/>
        <pc:sldMkLst>
          <pc:docMk/>
          <pc:sldMk cId="1901504165" sldId="461"/>
        </pc:sldMkLst>
        <pc:spChg chg="del mod ord">
          <ac:chgData name="Areli" userId="aee8a658-94c0-4f8d-935f-280c2c5b1868" providerId="ADAL" clId="{21097123-81B7-4312-9119-F384D3E1E36B}" dt="2023-09-07T17:01:13.910" v="366" actId="478"/>
          <ac:spMkLst>
            <pc:docMk/>
            <pc:sldMk cId="1901504165" sldId="461"/>
            <ac:spMk id="2" creationId="{85959365-70DF-470F-890E-6C7D339F3802}"/>
          </ac:spMkLst>
        </pc:spChg>
        <pc:spChg chg="add del mod ord">
          <ac:chgData name="Areli" userId="aee8a658-94c0-4f8d-935f-280c2c5b1868" providerId="ADAL" clId="{21097123-81B7-4312-9119-F384D3E1E36B}" dt="2023-09-07T17:01:25.302" v="405" actId="478"/>
          <ac:spMkLst>
            <pc:docMk/>
            <pc:sldMk cId="1901504165" sldId="461"/>
            <ac:spMk id="3" creationId="{747BB970-82AB-E9FA-88AE-2B79773BF504}"/>
          </ac:spMkLst>
        </pc:spChg>
        <pc:spChg chg="add mod">
          <ac:chgData name="Areli" userId="aee8a658-94c0-4f8d-935f-280c2c5b1868" providerId="ADAL" clId="{21097123-81B7-4312-9119-F384D3E1E36B}" dt="2023-09-07T17:01:32.258" v="408" actId="1076"/>
          <ac:spMkLst>
            <pc:docMk/>
            <pc:sldMk cId="1901504165" sldId="461"/>
            <ac:spMk id="5" creationId="{949015A2-2A81-F529-BA44-5386490088B0}"/>
          </ac:spMkLst>
        </pc:spChg>
      </pc:sldChg>
      <pc:sldChg chg="addSp delSp modSp mod addCm delCm modCm">
        <pc:chgData name="Areli" userId="aee8a658-94c0-4f8d-935f-280c2c5b1868" providerId="ADAL" clId="{21097123-81B7-4312-9119-F384D3E1E36B}" dt="2023-09-07T19:28:14.320" v="740"/>
        <pc:sldMkLst>
          <pc:docMk/>
          <pc:sldMk cId="328774299" sldId="703"/>
        </pc:sldMkLst>
        <pc:spChg chg="mod">
          <ac:chgData name="Areli" userId="aee8a658-94c0-4f8d-935f-280c2c5b1868" providerId="ADAL" clId="{21097123-81B7-4312-9119-F384D3E1E36B}" dt="2023-09-07T19:27:29.201" v="732" actId="1076"/>
          <ac:spMkLst>
            <pc:docMk/>
            <pc:sldMk cId="328774299" sldId="703"/>
            <ac:spMk id="3" creationId="{7FEA0908-8D15-10E4-E711-2412A1F5B394}"/>
          </ac:spMkLst>
        </pc:spChg>
        <pc:graphicFrameChg chg="add del mod modGraphic">
          <ac:chgData name="Areli" userId="aee8a658-94c0-4f8d-935f-280c2c5b1868" providerId="ADAL" clId="{21097123-81B7-4312-9119-F384D3E1E36B}" dt="2023-09-07T19:27:47.962" v="738" actId="20577"/>
          <ac:graphicFrameMkLst>
            <pc:docMk/>
            <pc:sldMk cId="328774299" sldId="703"/>
            <ac:graphicFrameMk id="6" creationId="{B5CE7D6E-0285-4E1C-B83F-8B56BEA155C4}"/>
          </ac:graphicFrameMkLst>
        </pc:graphicFrameChg>
        <pc:graphicFrameChg chg="mod">
          <ac:chgData name="Areli" userId="aee8a658-94c0-4f8d-935f-280c2c5b1868" providerId="ADAL" clId="{21097123-81B7-4312-9119-F384D3E1E36B}" dt="2023-09-07T19:27:33.097" v="733" actId="1076"/>
          <ac:graphicFrameMkLst>
            <pc:docMk/>
            <pc:sldMk cId="328774299" sldId="703"/>
            <ac:graphicFrameMk id="13" creationId="{25E89C41-9B9E-4D39-9F8F-CBBDB30EB8AE}"/>
          </ac:graphicFrameMkLst>
        </pc:graphicFrameChg>
        <pc:picChg chg="add del mod modCrop">
          <ac:chgData name="Areli" userId="aee8a658-94c0-4f8d-935f-280c2c5b1868" providerId="ADAL" clId="{21097123-81B7-4312-9119-F384D3E1E36B}" dt="2023-09-07T17:07:38.728" v="445" actId="22"/>
          <ac:picMkLst>
            <pc:docMk/>
            <pc:sldMk cId="328774299" sldId="703"/>
            <ac:picMk id="7" creationId="{574B00A9-5E25-D527-BCCF-F06738BDE7EE}"/>
          </ac:picMkLst>
        </pc:picChg>
        <pc:extLst>
          <p:ext xmlns:p="http://schemas.openxmlformats.org/presentationml/2006/main" uri="{D6D511B9-2390-475A-947B-AFAB55BFBCF1}">
            <pc226:cmChg xmlns:pc226="http://schemas.microsoft.com/office/powerpoint/2022/06/main/command" chg="add del mod">
              <pc226:chgData name="Areli" userId="aee8a658-94c0-4f8d-935f-280c2c5b1868" providerId="ADAL" clId="{21097123-81B7-4312-9119-F384D3E1E36B}" dt="2023-09-07T19:28:14.320" v="740"/>
              <pc2:cmMkLst xmlns:pc2="http://schemas.microsoft.com/office/powerpoint/2019/9/main/command">
                <pc:docMk/>
                <pc:sldMk cId="328774299" sldId="703"/>
                <pc2:cmMk id="{8C83142B-89A3-4100-90B1-3B0C29AC7B27}"/>
              </pc2:cmMkLst>
            </pc226:cmChg>
          </p:ext>
        </pc:extLst>
      </pc:sldChg>
      <pc:sldChg chg="modSp mod">
        <pc:chgData name="Areli" userId="aee8a658-94c0-4f8d-935f-280c2c5b1868" providerId="ADAL" clId="{21097123-81B7-4312-9119-F384D3E1E36B}" dt="2023-09-07T17:05:52.580" v="424" actId="1076"/>
        <pc:sldMkLst>
          <pc:docMk/>
          <pc:sldMk cId="2927379664" sldId="726"/>
        </pc:sldMkLst>
        <pc:spChg chg="mod">
          <ac:chgData name="Areli" userId="aee8a658-94c0-4f8d-935f-280c2c5b1868" providerId="ADAL" clId="{21097123-81B7-4312-9119-F384D3E1E36B}" dt="2023-09-06T12:25:00.854" v="17" actId="14100"/>
          <ac:spMkLst>
            <pc:docMk/>
            <pc:sldMk cId="2927379664" sldId="726"/>
            <ac:spMk id="4" creationId="{0C0ED3B4-16E9-A747-B865-8B6DF7CE7FB7}"/>
          </ac:spMkLst>
        </pc:spChg>
        <pc:picChg chg="mod">
          <ac:chgData name="Areli" userId="aee8a658-94c0-4f8d-935f-280c2c5b1868" providerId="ADAL" clId="{21097123-81B7-4312-9119-F384D3E1E36B}" dt="2023-09-07T17:05:52.580" v="424" actId="1076"/>
          <ac:picMkLst>
            <pc:docMk/>
            <pc:sldMk cId="2927379664" sldId="726"/>
            <ac:picMk id="2" creationId="{9902D48F-1C36-E4F1-C743-566166CEB673}"/>
          </ac:picMkLst>
        </pc:picChg>
      </pc:sldChg>
      <pc:sldChg chg="modSp mod modClrScheme chgLayout">
        <pc:chgData name="Areli" userId="aee8a658-94c0-4f8d-935f-280c2c5b1868" providerId="ADAL" clId="{21097123-81B7-4312-9119-F384D3E1E36B}" dt="2023-09-07T17:00:42.175" v="363" actId="255"/>
        <pc:sldMkLst>
          <pc:docMk/>
          <pc:sldMk cId="3215531623" sldId="731"/>
        </pc:sldMkLst>
        <pc:spChg chg="mod ord">
          <ac:chgData name="Areli" userId="aee8a658-94c0-4f8d-935f-280c2c5b1868" providerId="ADAL" clId="{21097123-81B7-4312-9119-F384D3E1E36B}" dt="2023-09-07T16:59:30.953" v="351" actId="1076"/>
          <ac:spMkLst>
            <pc:docMk/>
            <pc:sldMk cId="3215531623" sldId="731"/>
            <ac:spMk id="2" creationId="{C35A06ED-C02C-B86D-CF3F-04299243AD38}"/>
          </ac:spMkLst>
        </pc:spChg>
        <pc:spChg chg="mod ord">
          <ac:chgData name="Areli" userId="aee8a658-94c0-4f8d-935f-280c2c5b1868" providerId="ADAL" clId="{21097123-81B7-4312-9119-F384D3E1E36B}" dt="2023-09-07T17:00:32.595" v="362" actId="1076"/>
          <ac:spMkLst>
            <pc:docMk/>
            <pc:sldMk cId="3215531623" sldId="731"/>
            <ac:spMk id="4" creationId="{9992B9DE-7C34-9058-A1F0-04F951680727}"/>
          </ac:spMkLst>
        </pc:spChg>
        <pc:spChg chg="mod ord">
          <ac:chgData name="Areli" userId="aee8a658-94c0-4f8d-935f-280c2c5b1868" providerId="ADAL" clId="{21097123-81B7-4312-9119-F384D3E1E36B}" dt="2023-09-07T16:58:58.822" v="339" actId="700"/>
          <ac:spMkLst>
            <pc:docMk/>
            <pc:sldMk cId="3215531623" sldId="731"/>
            <ac:spMk id="5" creationId="{A6620833-2D9A-BB8B-2AA9-968725F667E3}"/>
          </ac:spMkLst>
        </pc:spChg>
        <pc:spChg chg="mod">
          <ac:chgData name="Areli" userId="aee8a658-94c0-4f8d-935f-280c2c5b1868" providerId="ADAL" clId="{21097123-81B7-4312-9119-F384D3E1E36B}" dt="2023-09-07T17:00:42.175" v="363" actId="255"/>
          <ac:spMkLst>
            <pc:docMk/>
            <pc:sldMk cId="3215531623" sldId="731"/>
            <ac:spMk id="9" creationId="{0F0EBD3A-0F01-4DFE-EAF2-4B808EBE618E}"/>
          </ac:spMkLst>
        </pc:spChg>
        <pc:picChg chg="mod">
          <ac:chgData name="Areli" userId="aee8a658-94c0-4f8d-935f-280c2c5b1868" providerId="ADAL" clId="{21097123-81B7-4312-9119-F384D3E1E36B}" dt="2023-09-07T16:59:42.075" v="358" actId="1076"/>
          <ac:picMkLst>
            <pc:docMk/>
            <pc:sldMk cId="3215531623" sldId="731"/>
            <ac:picMk id="8" creationId="{EC71A900-CC9D-6832-46DE-702CDF741760}"/>
          </ac:picMkLst>
        </pc:picChg>
      </pc:sldChg>
      <pc:sldChg chg="modSp mod modClrScheme chgLayout">
        <pc:chgData name="Areli" userId="aee8a658-94c0-4f8d-935f-280c2c5b1868" providerId="ADAL" clId="{21097123-81B7-4312-9119-F384D3E1E36B}" dt="2023-09-07T17:09:39.391" v="462" actId="1076"/>
        <pc:sldMkLst>
          <pc:docMk/>
          <pc:sldMk cId="3780255042" sldId="732"/>
        </pc:sldMkLst>
        <pc:spChg chg="mod ord">
          <ac:chgData name="Areli" userId="aee8a658-94c0-4f8d-935f-280c2c5b1868" providerId="ADAL" clId="{21097123-81B7-4312-9119-F384D3E1E36B}" dt="2023-09-07T17:09:36.950" v="461" actId="1076"/>
          <ac:spMkLst>
            <pc:docMk/>
            <pc:sldMk cId="3780255042" sldId="732"/>
            <ac:spMk id="2" creationId="{71FE7103-4213-001B-0F59-8EEBB92E1269}"/>
          </ac:spMkLst>
        </pc:spChg>
        <pc:spChg chg="mod ord">
          <ac:chgData name="Areli" userId="aee8a658-94c0-4f8d-935f-280c2c5b1868" providerId="ADAL" clId="{21097123-81B7-4312-9119-F384D3E1E36B}" dt="2023-09-07T17:02:29.688" v="410" actId="700"/>
          <ac:spMkLst>
            <pc:docMk/>
            <pc:sldMk cId="3780255042" sldId="732"/>
            <ac:spMk id="5" creationId="{DA471C76-45B3-010D-C51C-0C153ED0DAC4}"/>
          </ac:spMkLst>
        </pc:spChg>
        <pc:spChg chg="mod ord">
          <ac:chgData name="Areli" userId="aee8a658-94c0-4f8d-935f-280c2c5b1868" providerId="ADAL" clId="{21097123-81B7-4312-9119-F384D3E1E36B}" dt="2023-09-07T17:09:39.391" v="462" actId="1076"/>
          <ac:spMkLst>
            <pc:docMk/>
            <pc:sldMk cId="3780255042" sldId="732"/>
            <ac:spMk id="7" creationId="{F7F417E7-5FAD-0586-69E2-C7D9A6B30C34}"/>
          </ac:spMkLst>
        </pc:spChg>
      </pc:sldChg>
      <pc:sldChg chg="ord">
        <pc:chgData name="Areli" userId="aee8a658-94c0-4f8d-935f-280c2c5b1868" providerId="ADAL" clId="{21097123-81B7-4312-9119-F384D3E1E36B}" dt="2023-09-07T17:03:50.562" v="415"/>
        <pc:sldMkLst>
          <pc:docMk/>
          <pc:sldMk cId="704444200" sldId="733"/>
        </pc:sldMkLst>
      </pc:sldChg>
      <pc:sldChg chg="addSp modSp mod ord modNotesTx">
        <pc:chgData name="Areli" userId="aee8a658-94c0-4f8d-935f-280c2c5b1868" providerId="ADAL" clId="{21097123-81B7-4312-9119-F384D3E1E36B}" dt="2023-09-06T12:31:37.984" v="286" actId="1076"/>
        <pc:sldMkLst>
          <pc:docMk/>
          <pc:sldMk cId="1069905014" sldId="734"/>
        </pc:sldMkLst>
        <pc:spChg chg="mod">
          <ac:chgData name="Areli" userId="aee8a658-94c0-4f8d-935f-280c2c5b1868" providerId="ADAL" clId="{21097123-81B7-4312-9119-F384D3E1E36B}" dt="2023-09-06T12:28:45.714" v="46" actId="20577"/>
          <ac:spMkLst>
            <pc:docMk/>
            <pc:sldMk cId="1069905014" sldId="734"/>
            <ac:spMk id="2" creationId="{9B4017C1-F31C-3218-9875-7D22C60FD1E9}"/>
          </ac:spMkLst>
        </pc:spChg>
        <pc:spChg chg="mod">
          <ac:chgData name="Areli" userId="aee8a658-94c0-4f8d-935f-280c2c5b1868" providerId="ADAL" clId="{21097123-81B7-4312-9119-F384D3E1E36B}" dt="2023-09-06T12:31:37.984" v="286" actId="1076"/>
          <ac:spMkLst>
            <pc:docMk/>
            <pc:sldMk cId="1069905014" sldId="734"/>
            <ac:spMk id="3" creationId="{8B7A4B47-71B7-CD95-6B3E-315E88F82851}"/>
          </ac:spMkLst>
        </pc:spChg>
        <pc:spChg chg="add mod">
          <ac:chgData name="Areli" userId="aee8a658-94c0-4f8d-935f-280c2c5b1868" providerId="ADAL" clId="{21097123-81B7-4312-9119-F384D3E1E36B}" dt="2023-09-06T12:30:19.324" v="282"/>
          <ac:spMkLst>
            <pc:docMk/>
            <pc:sldMk cId="1069905014" sldId="734"/>
            <ac:spMk id="5" creationId="{680455A2-AC97-795D-F88C-EC6F5EC3C9A2}"/>
          </ac:spMkLst>
        </pc:spChg>
      </pc:sldChg>
      <pc:sldChg chg="modSp mod">
        <pc:chgData name="Areli" userId="aee8a658-94c0-4f8d-935f-280c2c5b1868" providerId="ADAL" clId="{21097123-81B7-4312-9119-F384D3E1E36B}" dt="2023-09-06T12:24:22.694" v="16" actId="27636"/>
        <pc:sldMkLst>
          <pc:docMk/>
          <pc:sldMk cId="1114521138" sldId="736"/>
        </pc:sldMkLst>
        <pc:spChg chg="mod">
          <ac:chgData name="Areli" userId="aee8a658-94c0-4f8d-935f-280c2c5b1868" providerId="ADAL" clId="{21097123-81B7-4312-9119-F384D3E1E36B}" dt="2023-09-06T12:24:22.694" v="16" actId="27636"/>
          <ac:spMkLst>
            <pc:docMk/>
            <pc:sldMk cId="1114521138" sldId="736"/>
            <ac:spMk id="3" creationId="{245BAED6-C09A-3454-4E74-1FA7D233C08E}"/>
          </ac:spMkLst>
        </pc:spChg>
      </pc:sldChg>
      <pc:sldChg chg="modSp mod">
        <pc:chgData name="Areli" userId="aee8a658-94c0-4f8d-935f-280c2c5b1868" providerId="ADAL" clId="{21097123-81B7-4312-9119-F384D3E1E36B}" dt="2023-09-07T16:49:05.131" v="287" actId="27636"/>
        <pc:sldMkLst>
          <pc:docMk/>
          <pc:sldMk cId="3185516586" sldId="737"/>
        </pc:sldMkLst>
        <pc:spChg chg="mod">
          <ac:chgData name="Areli" userId="aee8a658-94c0-4f8d-935f-280c2c5b1868" providerId="ADAL" clId="{21097123-81B7-4312-9119-F384D3E1E36B}" dt="2023-09-07T16:49:05.131" v="287" actId="27636"/>
          <ac:spMkLst>
            <pc:docMk/>
            <pc:sldMk cId="3185516586" sldId="737"/>
            <ac:spMk id="3" creationId="{511FCD07-9061-88E8-52B1-645105498EE9}"/>
          </ac:spMkLst>
        </pc:spChg>
      </pc:sldChg>
      <pc:sldChg chg="modSp mod">
        <pc:chgData name="Areli" userId="aee8a658-94c0-4f8d-935f-280c2c5b1868" providerId="ADAL" clId="{21097123-81B7-4312-9119-F384D3E1E36B}" dt="2023-09-06T12:21:48.898" v="6" actId="1076"/>
        <pc:sldMkLst>
          <pc:docMk/>
          <pc:sldMk cId="3241633997" sldId="738"/>
        </pc:sldMkLst>
        <pc:spChg chg="mod">
          <ac:chgData name="Areli" userId="aee8a658-94c0-4f8d-935f-280c2c5b1868" providerId="ADAL" clId="{21097123-81B7-4312-9119-F384D3E1E36B}" dt="2023-09-06T12:21:48.898" v="6" actId="1076"/>
          <ac:spMkLst>
            <pc:docMk/>
            <pc:sldMk cId="3241633997" sldId="738"/>
            <ac:spMk id="2" creationId="{943C485E-9530-16CB-6DEB-FA987AA9E7BC}"/>
          </ac:spMkLst>
        </pc:spChg>
      </pc:sldChg>
      <pc:sldChg chg="addSp delSp modSp mod modClrScheme chgLayout">
        <pc:chgData name="Areli" userId="aee8a658-94c0-4f8d-935f-280c2c5b1868" providerId="ADAL" clId="{21097123-81B7-4312-9119-F384D3E1E36B}" dt="2023-09-07T17:08:51.426" v="452" actId="20577"/>
        <pc:sldMkLst>
          <pc:docMk/>
          <pc:sldMk cId="4226219345" sldId="742"/>
        </pc:sldMkLst>
        <pc:spChg chg="del mod ord">
          <ac:chgData name="Areli" userId="aee8a658-94c0-4f8d-935f-280c2c5b1868" providerId="ADAL" clId="{21097123-81B7-4312-9119-F384D3E1E36B}" dt="2023-09-07T16:57:36.959" v="335" actId="478"/>
          <ac:spMkLst>
            <pc:docMk/>
            <pc:sldMk cId="4226219345" sldId="742"/>
            <ac:spMk id="2" creationId="{2FF012CF-E119-29E4-6E74-D2178E30CA07}"/>
          </ac:spMkLst>
        </pc:spChg>
        <pc:spChg chg="del">
          <ac:chgData name="Areli" userId="aee8a658-94c0-4f8d-935f-280c2c5b1868" providerId="ADAL" clId="{21097123-81B7-4312-9119-F384D3E1E36B}" dt="2023-09-07T16:54:15.160" v="306" actId="478"/>
          <ac:spMkLst>
            <pc:docMk/>
            <pc:sldMk cId="4226219345" sldId="742"/>
            <ac:spMk id="3" creationId="{D8121258-EEE2-9D37-6EE2-150AA97FC37F}"/>
          </ac:spMkLst>
        </pc:spChg>
        <pc:spChg chg="del">
          <ac:chgData name="Areli" userId="aee8a658-94c0-4f8d-935f-280c2c5b1868" providerId="ADAL" clId="{21097123-81B7-4312-9119-F384D3E1E36B}" dt="2023-09-07T16:54:13.720" v="305" actId="478"/>
          <ac:spMkLst>
            <pc:docMk/>
            <pc:sldMk cId="4226219345" sldId="742"/>
            <ac:spMk id="4" creationId="{3272E4DE-A335-2810-F6C9-38ECDFC8FFD2}"/>
          </ac:spMkLst>
        </pc:spChg>
        <pc:spChg chg="mod ord">
          <ac:chgData name="Areli" userId="aee8a658-94c0-4f8d-935f-280c2c5b1868" providerId="ADAL" clId="{21097123-81B7-4312-9119-F384D3E1E36B}" dt="2023-09-07T16:54:48.297" v="312" actId="700"/>
          <ac:spMkLst>
            <pc:docMk/>
            <pc:sldMk cId="4226219345" sldId="742"/>
            <ac:spMk id="5" creationId="{BAB8DF88-8D5B-8F34-E030-3B84717F347A}"/>
          </ac:spMkLst>
        </pc:spChg>
        <pc:spChg chg="add del mod">
          <ac:chgData name="Areli" userId="aee8a658-94c0-4f8d-935f-280c2c5b1868" providerId="ADAL" clId="{21097123-81B7-4312-9119-F384D3E1E36B}" dt="2023-09-07T16:55:04.715" v="315" actId="478"/>
          <ac:spMkLst>
            <pc:docMk/>
            <pc:sldMk cId="4226219345" sldId="742"/>
            <ac:spMk id="9" creationId="{D3D3B6EC-460F-EFC0-035B-8CE5F981B93F}"/>
          </ac:spMkLst>
        </pc:spChg>
        <pc:spChg chg="add mod">
          <ac:chgData name="Areli" userId="aee8a658-94c0-4f8d-935f-280c2c5b1868" providerId="ADAL" clId="{21097123-81B7-4312-9119-F384D3E1E36B}" dt="2023-09-07T17:08:51.426" v="452" actId="20577"/>
          <ac:spMkLst>
            <pc:docMk/>
            <pc:sldMk cId="4226219345" sldId="742"/>
            <ac:spMk id="11" creationId="{7E53041F-90D7-1B53-19DC-17F6F46F30A5}"/>
          </ac:spMkLst>
        </pc:spChg>
        <pc:spChg chg="add del mod">
          <ac:chgData name="Areli" userId="aee8a658-94c0-4f8d-935f-280c2c5b1868" providerId="ADAL" clId="{21097123-81B7-4312-9119-F384D3E1E36B}" dt="2023-09-07T16:57:38.952" v="336" actId="478"/>
          <ac:spMkLst>
            <pc:docMk/>
            <pc:sldMk cId="4226219345" sldId="742"/>
            <ac:spMk id="15" creationId="{2E11A32F-C3CA-4E11-6240-E1E31F11565E}"/>
          </ac:spMkLst>
        </pc:spChg>
        <pc:picChg chg="add mod">
          <ac:chgData name="Areli" userId="aee8a658-94c0-4f8d-935f-280c2c5b1868" providerId="ADAL" clId="{21097123-81B7-4312-9119-F384D3E1E36B}" dt="2023-09-07T16:57:43.376" v="337" actId="1076"/>
          <ac:picMkLst>
            <pc:docMk/>
            <pc:sldMk cId="4226219345" sldId="742"/>
            <ac:picMk id="7" creationId="{595212D4-1EA5-4627-231E-6C4B6877D30B}"/>
          </ac:picMkLst>
        </pc:picChg>
        <pc:picChg chg="add mod modCrop">
          <ac:chgData name="Areli" userId="aee8a658-94c0-4f8d-935f-280c2c5b1868" providerId="ADAL" clId="{21097123-81B7-4312-9119-F384D3E1E36B}" dt="2023-09-07T16:57:47.698" v="338" actId="1076"/>
          <ac:picMkLst>
            <pc:docMk/>
            <pc:sldMk cId="4226219345" sldId="742"/>
            <ac:picMk id="13" creationId="{3CCC2CF0-E697-C62D-0D7C-2C04D86BA88A}"/>
          </ac:picMkLst>
        </pc:picChg>
      </pc:sldChg>
      <pc:sldChg chg="modSp mod">
        <pc:chgData name="Areli" userId="aee8a658-94c0-4f8d-935f-280c2c5b1868" providerId="ADAL" clId="{21097123-81B7-4312-9119-F384D3E1E36B}" dt="2023-09-06T12:26:50.188" v="21" actId="948"/>
        <pc:sldMkLst>
          <pc:docMk/>
          <pc:sldMk cId="2732965371" sldId="744"/>
        </pc:sldMkLst>
        <pc:spChg chg="mod">
          <ac:chgData name="Areli" userId="aee8a658-94c0-4f8d-935f-280c2c5b1868" providerId="ADAL" clId="{21097123-81B7-4312-9119-F384D3E1E36B}" dt="2023-09-06T12:21:19.972" v="3" actId="1076"/>
          <ac:spMkLst>
            <pc:docMk/>
            <pc:sldMk cId="2732965371" sldId="744"/>
            <ac:spMk id="2" creationId="{586B635B-C648-40D5-ED6E-F32B61187485}"/>
          </ac:spMkLst>
        </pc:spChg>
        <pc:spChg chg="mod">
          <ac:chgData name="Areli" userId="aee8a658-94c0-4f8d-935f-280c2c5b1868" providerId="ADAL" clId="{21097123-81B7-4312-9119-F384D3E1E36B}" dt="2023-09-06T12:26:50.188" v="21" actId="948"/>
          <ac:spMkLst>
            <pc:docMk/>
            <pc:sldMk cId="2732965371" sldId="744"/>
            <ac:spMk id="3" creationId="{9DB84198-433E-BF26-4D76-875CA32770AA}"/>
          </ac:spMkLst>
        </pc:spChg>
      </pc:sldChg>
      <pc:sldChg chg="modSp new mod">
        <pc:chgData name="Areli" userId="aee8a658-94c0-4f8d-935f-280c2c5b1868" providerId="ADAL" clId="{21097123-81B7-4312-9119-F384D3E1E36B}" dt="2023-09-07T17:04:39.419" v="423" actId="20577"/>
        <pc:sldMkLst>
          <pc:docMk/>
          <pc:sldMk cId="3131033907" sldId="745"/>
        </pc:sldMkLst>
        <pc:spChg chg="mod">
          <ac:chgData name="Areli" userId="aee8a658-94c0-4f8d-935f-280c2c5b1868" providerId="ADAL" clId="{21097123-81B7-4312-9119-F384D3E1E36B}" dt="2023-09-07T17:04:39.419" v="423" actId="20577"/>
          <ac:spMkLst>
            <pc:docMk/>
            <pc:sldMk cId="3131033907" sldId="745"/>
            <ac:spMk id="2" creationId="{561D3168-2523-EB94-F368-B23A57BC3E73}"/>
          </ac:spMkLst>
        </pc:spChg>
      </pc:sldChg>
    </pc:docChg>
  </pc:docChgLst>
  <pc:docChgLst>
    <pc:chgData name="Areli Perez Nava" userId="S::areli.perez@dpi.nc.gov::aee8a658-94c0-4f8d-935f-280c2c5b1868" providerId="AD" clId="Web-{5D200ACC-A2BF-C5DA-3E80-6463E52B0821}"/>
    <pc:docChg chg="modSld">
      <pc:chgData name="Areli Perez Nava" userId="S::areli.perez@dpi.nc.gov::aee8a658-94c0-4f8d-935f-280c2c5b1868" providerId="AD" clId="Web-{5D200ACC-A2BF-C5DA-3E80-6463E52B0821}" dt="2023-09-07T19:53:14.113" v="308" actId="20577"/>
      <pc:docMkLst>
        <pc:docMk/>
      </pc:docMkLst>
      <pc:sldChg chg="modSp">
        <pc:chgData name="Areli Perez Nava" userId="S::areli.perez@dpi.nc.gov::aee8a658-94c0-4f8d-935f-280c2c5b1868" providerId="AD" clId="Web-{5D200ACC-A2BF-C5DA-3E80-6463E52B0821}" dt="2023-09-07T19:53:14.113" v="308" actId="20577"/>
        <pc:sldMkLst>
          <pc:docMk/>
          <pc:sldMk cId="3131033907" sldId="745"/>
        </pc:sldMkLst>
        <pc:spChg chg="mod">
          <ac:chgData name="Areli Perez Nava" userId="S::areli.perez@dpi.nc.gov::aee8a658-94c0-4f8d-935f-280c2c5b1868" providerId="AD" clId="Web-{5D200ACC-A2BF-C5DA-3E80-6463E52B0821}" dt="2023-09-07T19:53:14.113" v="308" actId="20577"/>
          <ac:spMkLst>
            <pc:docMk/>
            <pc:sldMk cId="3131033907" sldId="745"/>
            <ac:spMk id="3" creationId="{5CC7B652-46EE-FA95-1800-7C8A17FF8EE9}"/>
          </ac:spMkLst>
        </pc:spChg>
      </pc:sldChg>
    </pc:docChg>
  </pc:docChgLst>
  <pc:docChgLst>
    <pc:chgData name="Wendy Buck" userId="S::wendy.buck@dpi.nc.gov::59177215-6a68-4c08-9fd1-224d0bfdf774" providerId="AD" clId="Web-{BE6C6CE9-1894-33FD-3CC3-762BA951AF80}"/>
    <pc:docChg chg="modSld sldOrd">
      <pc:chgData name="Wendy Buck" userId="S::wendy.buck@dpi.nc.gov::59177215-6a68-4c08-9fd1-224d0bfdf774" providerId="AD" clId="Web-{BE6C6CE9-1894-33FD-3CC3-762BA951AF80}" dt="2023-09-13T15:08:02.487" v="59" actId="20577"/>
      <pc:docMkLst>
        <pc:docMk/>
      </pc:docMkLst>
      <pc:sldChg chg="modSp">
        <pc:chgData name="Wendy Buck" userId="S::wendy.buck@dpi.nc.gov::59177215-6a68-4c08-9fd1-224d0bfdf774" providerId="AD" clId="Web-{BE6C6CE9-1894-33FD-3CC3-762BA951AF80}" dt="2023-09-13T14:23:34.289" v="43" actId="20577"/>
        <pc:sldMkLst>
          <pc:docMk/>
          <pc:sldMk cId="4228740417" sldId="292"/>
        </pc:sldMkLst>
        <pc:spChg chg="mod">
          <ac:chgData name="Wendy Buck" userId="S::wendy.buck@dpi.nc.gov::59177215-6a68-4c08-9fd1-224d0bfdf774" providerId="AD" clId="Web-{BE6C6CE9-1894-33FD-3CC3-762BA951AF80}" dt="2023-09-13T14:23:34.289" v="43" actId="20577"/>
          <ac:spMkLst>
            <pc:docMk/>
            <pc:sldMk cId="4228740417" sldId="292"/>
            <ac:spMk id="3" creationId="{484E3E59-C7A9-492D-9B3F-FFB9BC78AD7E}"/>
          </ac:spMkLst>
        </pc:spChg>
      </pc:sldChg>
      <pc:sldChg chg="modSp">
        <pc:chgData name="Wendy Buck" userId="S::wendy.buck@dpi.nc.gov::59177215-6a68-4c08-9fd1-224d0bfdf774" providerId="AD" clId="Web-{BE6C6CE9-1894-33FD-3CC3-762BA951AF80}" dt="2023-09-13T15:08:02.487" v="59" actId="20577"/>
        <pc:sldMkLst>
          <pc:docMk/>
          <pc:sldMk cId="2699622570" sldId="315"/>
        </pc:sldMkLst>
        <pc:spChg chg="mod">
          <ac:chgData name="Wendy Buck" userId="S::wendy.buck@dpi.nc.gov::59177215-6a68-4c08-9fd1-224d0bfdf774" providerId="AD" clId="Web-{BE6C6CE9-1894-33FD-3CC3-762BA951AF80}" dt="2023-09-13T15:08:02.487" v="59" actId="20577"/>
          <ac:spMkLst>
            <pc:docMk/>
            <pc:sldMk cId="2699622570" sldId="315"/>
            <ac:spMk id="2" creationId="{12D212F2-F859-2F4F-BD45-9DE4982EB548}"/>
          </ac:spMkLst>
        </pc:spChg>
      </pc:sldChg>
      <pc:sldChg chg="modNotes">
        <pc:chgData name="Wendy Buck" userId="S::wendy.buck@dpi.nc.gov::59177215-6a68-4c08-9fd1-224d0bfdf774" providerId="AD" clId="Web-{BE6C6CE9-1894-33FD-3CC3-762BA951AF80}" dt="2023-09-13T14:49:03.213" v="56"/>
        <pc:sldMkLst>
          <pc:docMk/>
          <pc:sldMk cId="1901504165" sldId="461"/>
        </pc:sldMkLst>
      </pc:sldChg>
      <pc:sldChg chg="modSp">
        <pc:chgData name="Wendy Buck" userId="S::wendy.buck@dpi.nc.gov::59177215-6a68-4c08-9fd1-224d0bfdf774" providerId="AD" clId="Web-{BE6C6CE9-1894-33FD-3CC3-762BA951AF80}" dt="2023-09-13T14:44:57.598" v="45" actId="14100"/>
        <pc:sldMkLst>
          <pc:docMk/>
          <pc:sldMk cId="20806494" sldId="637"/>
        </pc:sldMkLst>
        <pc:picChg chg="mod">
          <ac:chgData name="Wendy Buck" userId="S::wendy.buck@dpi.nc.gov::59177215-6a68-4c08-9fd1-224d0bfdf774" providerId="AD" clId="Web-{BE6C6CE9-1894-33FD-3CC3-762BA951AF80}" dt="2023-09-13T14:44:57.598" v="45" actId="14100"/>
          <ac:picMkLst>
            <pc:docMk/>
            <pc:sldMk cId="20806494" sldId="637"/>
            <ac:picMk id="3" creationId="{69F804F8-11FC-4058-4265-7C26D961DB5F}"/>
          </ac:picMkLst>
        </pc:picChg>
      </pc:sldChg>
      <pc:sldChg chg="addSp modSp ord modNotes">
        <pc:chgData name="Wendy Buck" userId="S::wendy.buck@dpi.nc.gov::59177215-6a68-4c08-9fd1-224d0bfdf774" providerId="AD" clId="Web-{BE6C6CE9-1894-33FD-3CC3-762BA951AF80}" dt="2023-09-13T14:09:23.911" v="41"/>
        <pc:sldMkLst>
          <pc:docMk/>
          <pc:sldMk cId="3242800630" sldId="730"/>
        </pc:sldMkLst>
        <pc:picChg chg="add mod">
          <ac:chgData name="Wendy Buck" userId="S::wendy.buck@dpi.nc.gov::59177215-6a68-4c08-9fd1-224d0bfdf774" providerId="AD" clId="Web-{BE6C6CE9-1894-33FD-3CC3-762BA951AF80}" dt="2023-09-13T12:24:17.257" v="3" actId="14100"/>
          <ac:picMkLst>
            <pc:docMk/>
            <pc:sldMk cId="3242800630" sldId="730"/>
            <ac:picMk id="4" creationId="{7DD0542A-9DF7-AB20-5EC6-30D33AF67E5E}"/>
          </ac:picMkLst>
        </pc:picChg>
      </pc:sldChg>
      <pc:sldChg chg="modSp modNotes">
        <pc:chgData name="Wendy Buck" userId="S::wendy.buck@dpi.nc.gov::59177215-6a68-4c08-9fd1-224d0bfdf774" providerId="AD" clId="Web-{BE6C6CE9-1894-33FD-3CC3-762BA951AF80}" dt="2023-09-13T12:29:58.157" v="13"/>
        <pc:sldMkLst>
          <pc:docMk/>
          <pc:sldMk cId="1321804370" sldId="739"/>
        </pc:sldMkLst>
        <pc:spChg chg="mod">
          <ac:chgData name="Wendy Buck" userId="S::wendy.buck@dpi.nc.gov::59177215-6a68-4c08-9fd1-224d0bfdf774" providerId="AD" clId="Web-{BE6C6CE9-1894-33FD-3CC3-762BA951AF80}" dt="2023-09-13T12:29:29.906" v="7" actId="20577"/>
          <ac:spMkLst>
            <pc:docMk/>
            <pc:sldMk cId="1321804370" sldId="739"/>
            <ac:spMk id="2" creationId="{9A058B5F-D9F6-1DEF-7C25-3C0B4D332A51}"/>
          </ac:spMkLst>
        </pc:spChg>
      </pc:sldChg>
    </pc:docChg>
  </pc:docChgLst>
  <pc:docChgLst>
    <pc:chgData name="Katrina Blount" userId="456f1c8d-63af-4b4c-8ab7-0555be96c688" providerId="ADAL" clId="{116A2F7F-D8A4-40E0-8400-803B21705A5A}"/>
    <pc:docChg chg="undo custSel modSld">
      <pc:chgData name="Katrina Blount" userId="456f1c8d-63af-4b4c-8ab7-0555be96c688" providerId="ADAL" clId="{116A2F7F-D8A4-40E0-8400-803B21705A5A}" dt="2023-09-13T15:36:24.918" v="3139" actId="14100"/>
      <pc:docMkLst>
        <pc:docMk/>
      </pc:docMkLst>
      <pc:sldChg chg="modNotesTx">
        <pc:chgData name="Katrina Blount" userId="456f1c8d-63af-4b4c-8ab7-0555be96c688" providerId="ADAL" clId="{116A2F7F-D8A4-40E0-8400-803B21705A5A}" dt="2023-09-13T12:51:47.827" v="1651" actId="20577"/>
        <pc:sldMkLst>
          <pc:docMk/>
          <pc:sldMk cId="4228740417" sldId="292"/>
        </pc:sldMkLst>
      </pc:sldChg>
      <pc:sldChg chg="modNotesTx">
        <pc:chgData name="Katrina Blount" userId="456f1c8d-63af-4b4c-8ab7-0555be96c688" providerId="ADAL" clId="{116A2F7F-D8A4-40E0-8400-803B21705A5A}" dt="2023-09-13T12:50:32.695" v="1496" actId="20577"/>
        <pc:sldMkLst>
          <pc:docMk/>
          <pc:sldMk cId="2152039143" sldId="298"/>
        </pc:sldMkLst>
      </pc:sldChg>
      <pc:sldChg chg="modNotesTx">
        <pc:chgData name="Katrina Blount" userId="456f1c8d-63af-4b4c-8ab7-0555be96c688" providerId="ADAL" clId="{116A2F7F-D8A4-40E0-8400-803B21705A5A}" dt="2023-09-13T13:09:00.485" v="2873" actId="6549"/>
        <pc:sldMkLst>
          <pc:docMk/>
          <pc:sldMk cId="1957470400" sldId="414"/>
        </pc:sldMkLst>
      </pc:sldChg>
      <pc:sldChg chg="modNotesTx">
        <pc:chgData name="Katrina Blount" userId="456f1c8d-63af-4b4c-8ab7-0555be96c688" providerId="ADAL" clId="{116A2F7F-D8A4-40E0-8400-803B21705A5A}" dt="2023-09-13T13:11:21.024" v="3136" actId="20577"/>
        <pc:sldMkLst>
          <pc:docMk/>
          <pc:sldMk cId="732220874" sldId="668"/>
        </pc:sldMkLst>
      </pc:sldChg>
      <pc:sldChg chg="modCm modNotesTx">
        <pc:chgData name="Katrina Blount" userId="456f1c8d-63af-4b4c-8ab7-0555be96c688" providerId="ADAL" clId="{116A2F7F-D8A4-40E0-8400-803B21705A5A}" dt="2023-09-13T13:10:17.785" v="3062" actId="20577"/>
        <pc:sldMkLst>
          <pc:docMk/>
          <pc:sldMk cId="328774299" sldId="703"/>
        </pc:sldMkLst>
        <pc:extLst>
          <p:ext xmlns:p="http://schemas.openxmlformats.org/presentationml/2006/main" uri="{D6D511B9-2390-475A-947B-AFAB55BFBCF1}">
            <pc226:cmChg xmlns:pc226="http://schemas.microsoft.com/office/powerpoint/2022/06/main/command" chg="">
              <pc226:chgData name="Katrina Blount" userId="456f1c8d-63af-4b4c-8ab7-0555be96c688" providerId="ADAL" clId="{116A2F7F-D8A4-40E0-8400-803B21705A5A}" dt="2023-09-07T17:56:17.333" v="1"/>
              <pc2:cmMkLst xmlns:pc2="http://schemas.microsoft.com/office/powerpoint/2019/9/main/command">
                <pc:docMk/>
                <pc:sldMk cId="328774299" sldId="703"/>
                <pc2:cmMk id="{8C83142B-89A3-4100-90B1-3B0C29AC7B27}"/>
              </pc2:cmMkLst>
              <pc226:cmRplyChg chg="add">
                <pc226:chgData name="Katrina Blount" userId="456f1c8d-63af-4b4c-8ab7-0555be96c688" providerId="ADAL" clId="{116A2F7F-D8A4-40E0-8400-803B21705A5A}" dt="2023-09-07T17:54:55.706" v="0"/>
                <pc2:cmRplyMkLst xmlns:pc2="http://schemas.microsoft.com/office/powerpoint/2019/9/main/command">
                  <pc:docMk/>
                  <pc:sldMk cId="328774299" sldId="703"/>
                  <pc2:cmMk id="{8C83142B-89A3-4100-90B1-3B0C29AC7B27}"/>
                  <pc2:cmRplyMk id="{140C42BD-0AE0-484A-887A-49766966E2FA}"/>
                </pc2:cmRplyMkLst>
              </pc226:cmRplyChg>
              <pc226:cmRplyChg chg="add">
                <pc226:chgData name="Katrina Blount" userId="456f1c8d-63af-4b4c-8ab7-0555be96c688" providerId="ADAL" clId="{116A2F7F-D8A4-40E0-8400-803B21705A5A}" dt="2023-09-07T17:56:17.333" v="1"/>
                <pc2:cmRplyMkLst xmlns:pc2="http://schemas.microsoft.com/office/powerpoint/2019/9/main/command">
                  <pc:docMk/>
                  <pc:sldMk cId="328774299" sldId="703"/>
                  <pc2:cmMk id="{8C83142B-89A3-4100-90B1-3B0C29AC7B27}"/>
                  <pc2:cmRplyMk id="{5473D5DD-F69F-4626-9321-7E330E1E4BD0}"/>
                </pc2:cmRplyMkLst>
              </pc226:cmRplyChg>
            </pc226:cmChg>
          </p:ext>
        </pc:extLst>
      </pc:sldChg>
      <pc:sldChg chg="addSp delSp modSp mod modNotesTx">
        <pc:chgData name="Katrina Blount" userId="456f1c8d-63af-4b4c-8ab7-0555be96c688" providerId="ADAL" clId="{116A2F7F-D8A4-40E0-8400-803B21705A5A}" dt="2023-09-13T15:36:24.918" v="3139" actId="14100"/>
        <pc:sldMkLst>
          <pc:docMk/>
          <pc:sldMk cId="2927379664" sldId="726"/>
        </pc:sldMkLst>
        <pc:picChg chg="del">
          <ac:chgData name="Katrina Blount" userId="456f1c8d-63af-4b4c-8ab7-0555be96c688" providerId="ADAL" clId="{116A2F7F-D8A4-40E0-8400-803B21705A5A}" dt="2023-09-13T15:34:51.463" v="3137" actId="21"/>
          <ac:picMkLst>
            <pc:docMk/>
            <pc:sldMk cId="2927379664" sldId="726"/>
            <ac:picMk id="2" creationId="{9902D48F-1C36-E4F1-C743-566166CEB673}"/>
          </ac:picMkLst>
        </pc:picChg>
        <pc:picChg chg="add mod">
          <ac:chgData name="Katrina Blount" userId="456f1c8d-63af-4b4c-8ab7-0555be96c688" providerId="ADAL" clId="{116A2F7F-D8A4-40E0-8400-803B21705A5A}" dt="2023-09-13T15:36:24.918" v="3139" actId="14100"/>
          <ac:picMkLst>
            <pc:docMk/>
            <pc:sldMk cId="2927379664" sldId="726"/>
            <ac:picMk id="3" creationId="{76FD02B1-FB07-2F21-BE03-3FA9A9A31FDC}"/>
          </ac:picMkLst>
        </pc:picChg>
      </pc:sldChg>
      <pc:sldChg chg="modNotesTx">
        <pc:chgData name="Katrina Blount" userId="456f1c8d-63af-4b4c-8ab7-0555be96c688" providerId="ADAL" clId="{116A2F7F-D8A4-40E0-8400-803B21705A5A}" dt="2023-09-13T12:58:23.530" v="2688" actId="6549"/>
        <pc:sldMkLst>
          <pc:docMk/>
          <pc:sldMk cId="4105955694" sldId="727"/>
        </pc:sldMkLst>
      </pc:sldChg>
      <pc:sldChg chg="modSp mod modNotesTx">
        <pc:chgData name="Katrina Blount" userId="456f1c8d-63af-4b4c-8ab7-0555be96c688" providerId="ADAL" clId="{116A2F7F-D8A4-40E0-8400-803B21705A5A}" dt="2023-09-13T12:35:26.184" v="748" actId="20577"/>
        <pc:sldMkLst>
          <pc:docMk/>
          <pc:sldMk cId="704444200" sldId="733"/>
        </pc:sldMkLst>
        <pc:spChg chg="mod">
          <ac:chgData name="Katrina Blount" userId="456f1c8d-63af-4b4c-8ab7-0555be96c688" providerId="ADAL" clId="{116A2F7F-D8A4-40E0-8400-803B21705A5A}" dt="2023-09-07T18:08:21.525" v="27" actId="122"/>
          <ac:spMkLst>
            <pc:docMk/>
            <pc:sldMk cId="704444200" sldId="733"/>
            <ac:spMk id="2" creationId="{2060B584-C0AF-A8B5-5790-7046E154F2E7}"/>
          </ac:spMkLst>
        </pc:spChg>
        <pc:spChg chg="mod">
          <ac:chgData name="Katrina Blount" userId="456f1c8d-63af-4b4c-8ab7-0555be96c688" providerId="ADAL" clId="{116A2F7F-D8A4-40E0-8400-803B21705A5A}" dt="2023-09-07T18:08:12.605" v="26" actId="6549"/>
          <ac:spMkLst>
            <pc:docMk/>
            <pc:sldMk cId="704444200" sldId="733"/>
            <ac:spMk id="3" creationId="{B009F2FC-2032-9D36-14A9-A46E3B43C2BC}"/>
          </ac:spMkLst>
        </pc:spChg>
      </pc:sldChg>
      <pc:sldChg chg="modSp mod modNotesTx">
        <pc:chgData name="Katrina Blount" userId="456f1c8d-63af-4b4c-8ab7-0555be96c688" providerId="ADAL" clId="{116A2F7F-D8A4-40E0-8400-803B21705A5A}" dt="2023-09-13T12:43:50.494" v="871" actId="6549"/>
        <pc:sldMkLst>
          <pc:docMk/>
          <pc:sldMk cId="3131033907" sldId="745"/>
        </pc:sldMkLst>
        <pc:spChg chg="mod">
          <ac:chgData name="Katrina Blount" userId="456f1c8d-63af-4b4c-8ab7-0555be96c688" providerId="ADAL" clId="{116A2F7F-D8A4-40E0-8400-803B21705A5A}" dt="2023-09-07T18:13:14.591" v="398" actId="20577"/>
          <ac:spMkLst>
            <pc:docMk/>
            <pc:sldMk cId="3131033907" sldId="745"/>
            <ac:spMk id="2" creationId="{561D3168-2523-EB94-F368-B23A57BC3E73}"/>
          </ac:spMkLst>
        </pc:spChg>
        <pc:spChg chg="mod">
          <ac:chgData name="Katrina Blount" userId="456f1c8d-63af-4b4c-8ab7-0555be96c688" providerId="ADAL" clId="{116A2F7F-D8A4-40E0-8400-803B21705A5A}" dt="2023-09-13T12:43:50.494" v="871" actId="6549"/>
          <ac:spMkLst>
            <pc:docMk/>
            <pc:sldMk cId="3131033907" sldId="745"/>
            <ac:spMk id="3" creationId="{5CC7B652-46EE-FA95-1800-7C8A17FF8EE9}"/>
          </ac:spMkLst>
        </pc:spChg>
      </pc:sldChg>
    </pc:docChg>
  </pc:docChgLst>
  <pc:docChgLst>
    <pc:chgData name="Wendy Buck" userId="S::wendy.buck@dpi.nc.gov::59177215-6a68-4c08-9fd1-224d0bfdf774" providerId="AD" clId="Web-{BEC3FCE3-948F-08DA-839D-DA71DDDDC40D}"/>
    <pc:docChg chg="modSld">
      <pc:chgData name="Wendy Buck" userId="S::wendy.buck@dpi.nc.gov::59177215-6a68-4c08-9fd1-224d0bfdf774" providerId="AD" clId="Web-{BEC3FCE3-948F-08DA-839D-DA71DDDDC40D}" dt="2023-09-06T20:42:53.571" v="91" actId="1076"/>
      <pc:docMkLst>
        <pc:docMk/>
      </pc:docMkLst>
      <pc:sldChg chg="modSp">
        <pc:chgData name="Wendy Buck" userId="S::wendy.buck@dpi.nc.gov::59177215-6a68-4c08-9fd1-224d0bfdf774" providerId="AD" clId="Web-{BEC3FCE3-948F-08DA-839D-DA71DDDDC40D}" dt="2023-09-06T19:57:22.820" v="3" actId="20577"/>
        <pc:sldMkLst>
          <pc:docMk/>
          <pc:sldMk cId="2850524646" sldId="293"/>
        </pc:sldMkLst>
        <pc:spChg chg="mod">
          <ac:chgData name="Wendy Buck" userId="S::wendy.buck@dpi.nc.gov::59177215-6a68-4c08-9fd1-224d0bfdf774" providerId="AD" clId="Web-{BEC3FCE3-948F-08DA-839D-DA71DDDDC40D}" dt="2023-09-06T19:57:22.820" v="3" actId="20577"/>
          <ac:spMkLst>
            <pc:docMk/>
            <pc:sldMk cId="2850524646" sldId="293"/>
            <ac:spMk id="3" creationId="{EC23E8EA-CB5E-42B3-BA27-0956556F892F}"/>
          </ac:spMkLst>
        </pc:spChg>
      </pc:sldChg>
      <pc:sldChg chg="addSp modSp">
        <pc:chgData name="Wendy Buck" userId="S::wendy.buck@dpi.nc.gov::59177215-6a68-4c08-9fd1-224d0bfdf774" providerId="AD" clId="Web-{BEC3FCE3-948F-08DA-839D-DA71DDDDC40D}" dt="2023-09-06T20:13:36.557" v="19" actId="1076"/>
        <pc:sldMkLst>
          <pc:docMk/>
          <pc:sldMk cId="2927379664" sldId="726"/>
        </pc:sldMkLst>
        <pc:picChg chg="add mod">
          <ac:chgData name="Wendy Buck" userId="S::wendy.buck@dpi.nc.gov::59177215-6a68-4c08-9fd1-224d0bfdf774" providerId="AD" clId="Web-{BEC3FCE3-948F-08DA-839D-DA71DDDDC40D}" dt="2023-09-06T20:13:36.557" v="19" actId="1076"/>
          <ac:picMkLst>
            <pc:docMk/>
            <pc:sldMk cId="2927379664" sldId="726"/>
            <ac:picMk id="2" creationId="{9902D48F-1C36-E4F1-C743-566166CEB673}"/>
          </ac:picMkLst>
        </pc:picChg>
      </pc:sldChg>
      <pc:sldChg chg="modSp">
        <pc:chgData name="Wendy Buck" userId="S::wendy.buck@dpi.nc.gov::59177215-6a68-4c08-9fd1-224d0bfdf774" providerId="AD" clId="Web-{BEC3FCE3-948F-08DA-839D-DA71DDDDC40D}" dt="2023-09-06T20:03:01.191" v="7" actId="20577"/>
        <pc:sldMkLst>
          <pc:docMk/>
          <pc:sldMk cId="3242800630" sldId="730"/>
        </pc:sldMkLst>
        <pc:spChg chg="mod">
          <ac:chgData name="Wendy Buck" userId="S::wendy.buck@dpi.nc.gov::59177215-6a68-4c08-9fd1-224d0bfdf774" providerId="AD" clId="Web-{BEC3FCE3-948F-08DA-839D-DA71DDDDC40D}" dt="2023-09-06T20:03:01.191" v="7" actId="20577"/>
          <ac:spMkLst>
            <pc:docMk/>
            <pc:sldMk cId="3242800630" sldId="730"/>
            <ac:spMk id="5" creationId="{AFE76FAC-82F3-CD57-12B8-F9FB27422803}"/>
          </ac:spMkLst>
        </pc:spChg>
      </pc:sldChg>
      <pc:sldChg chg="addSp delSp modSp">
        <pc:chgData name="Wendy Buck" userId="S::wendy.buck@dpi.nc.gov::59177215-6a68-4c08-9fd1-224d0bfdf774" providerId="AD" clId="Web-{BEC3FCE3-948F-08DA-839D-DA71DDDDC40D}" dt="2023-09-06T20:42:53.571" v="91" actId="1076"/>
        <pc:sldMkLst>
          <pc:docMk/>
          <pc:sldMk cId="3215531623" sldId="731"/>
        </pc:sldMkLst>
        <pc:spChg chg="mod">
          <ac:chgData name="Wendy Buck" userId="S::wendy.buck@dpi.nc.gov::59177215-6a68-4c08-9fd1-224d0bfdf774" providerId="AD" clId="Web-{BEC3FCE3-948F-08DA-839D-DA71DDDDC40D}" dt="2023-09-06T20:38:50.172" v="70" actId="14100"/>
          <ac:spMkLst>
            <pc:docMk/>
            <pc:sldMk cId="3215531623" sldId="731"/>
            <ac:spMk id="2" creationId="{C35A06ED-C02C-B86D-CF3F-04299243AD38}"/>
          </ac:spMkLst>
        </pc:spChg>
        <pc:spChg chg="add mod">
          <ac:chgData name="Wendy Buck" userId="S::wendy.buck@dpi.nc.gov::59177215-6a68-4c08-9fd1-224d0bfdf774" providerId="AD" clId="Web-{BEC3FCE3-948F-08DA-839D-DA71DDDDC40D}" dt="2023-09-06T20:42:40.586" v="90" actId="14100"/>
          <ac:spMkLst>
            <pc:docMk/>
            <pc:sldMk cId="3215531623" sldId="731"/>
            <ac:spMk id="9" creationId="{0F0EBD3A-0F01-4DFE-EAF2-4B808EBE618E}"/>
          </ac:spMkLst>
        </pc:spChg>
        <pc:picChg chg="add del mod">
          <ac:chgData name="Wendy Buck" userId="S::wendy.buck@dpi.nc.gov::59177215-6a68-4c08-9fd1-224d0bfdf774" providerId="AD" clId="Web-{BEC3FCE3-948F-08DA-839D-DA71DDDDC40D}" dt="2023-09-06T20:37:52.873" v="67"/>
          <ac:picMkLst>
            <pc:docMk/>
            <pc:sldMk cId="3215531623" sldId="731"/>
            <ac:picMk id="3" creationId="{B43611DC-1837-84D3-4309-6748E37FA7D1}"/>
          </ac:picMkLst>
        </pc:picChg>
        <pc:picChg chg="del">
          <ac:chgData name="Wendy Buck" userId="S::wendy.buck@dpi.nc.gov::59177215-6a68-4c08-9fd1-224d0bfdf774" providerId="AD" clId="Web-{BEC3FCE3-948F-08DA-839D-DA71DDDDC40D}" dt="2023-09-06T20:32:49.082" v="60"/>
          <ac:picMkLst>
            <pc:docMk/>
            <pc:sldMk cId="3215531623" sldId="731"/>
            <ac:picMk id="6" creationId="{B84A77F9-EB00-FB6A-4EDE-2CEF347015B1}"/>
          </ac:picMkLst>
        </pc:picChg>
        <pc:picChg chg="add del mod">
          <ac:chgData name="Wendy Buck" userId="S::wendy.buck@dpi.nc.gov::59177215-6a68-4c08-9fd1-224d0bfdf774" providerId="AD" clId="Web-{BEC3FCE3-948F-08DA-839D-DA71DDDDC40D}" dt="2023-09-06T20:37:05.637" v="66"/>
          <ac:picMkLst>
            <pc:docMk/>
            <pc:sldMk cId="3215531623" sldId="731"/>
            <ac:picMk id="7" creationId="{4BC535CF-C91F-4D80-FFDF-B776D02BA132}"/>
          </ac:picMkLst>
        </pc:picChg>
        <pc:picChg chg="add mod">
          <ac:chgData name="Wendy Buck" userId="S::wendy.buck@dpi.nc.gov::59177215-6a68-4c08-9fd1-224d0bfdf774" providerId="AD" clId="Web-{BEC3FCE3-948F-08DA-839D-DA71DDDDC40D}" dt="2023-09-06T20:42:53.571" v="91" actId="1076"/>
          <ac:picMkLst>
            <pc:docMk/>
            <pc:sldMk cId="3215531623" sldId="731"/>
            <ac:picMk id="8" creationId="{EC71A900-CC9D-6832-46DE-702CDF741760}"/>
          </ac:picMkLst>
        </pc:picChg>
      </pc:sldChg>
      <pc:sldChg chg="modSp">
        <pc:chgData name="Wendy Buck" userId="S::wendy.buck@dpi.nc.gov::59177215-6a68-4c08-9fd1-224d0bfdf774" providerId="AD" clId="Web-{BEC3FCE3-948F-08DA-839D-DA71DDDDC40D}" dt="2023-09-06T19:56:57.163" v="0" actId="20577"/>
        <pc:sldMkLst>
          <pc:docMk/>
          <pc:sldMk cId="1069905014" sldId="734"/>
        </pc:sldMkLst>
        <pc:spChg chg="mod">
          <ac:chgData name="Wendy Buck" userId="S::wendy.buck@dpi.nc.gov::59177215-6a68-4c08-9fd1-224d0bfdf774" providerId="AD" clId="Web-{BEC3FCE3-948F-08DA-839D-DA71DDDDC40D}" dt="2023-09-06T19:56:57.163" v="0" actId="20577"/>
          <ac:spMkLst>
            <pc:docMk/>
            <pc:sldMk cId="1069905014" sldId="734"/>
            <ac:spMk id="3" creationId="{8B7A4B47-71B7-CD95-6B3E-315E88F82851}"/>
          </ac:spMkLst>
        </pc:spChg>
      </pc:sldChg>
      <pc:sldChg chg="modSp">
        <pc:chgData name="Wendy Buck" userId="S::wendy.buck@dpi.nc.gov::59177215-6a68-4c08-9fd1-224d0bfdf774" providerId="AD" clId="Web-{BEC3FCE3-948F-08DA-839D-DA71DDDDC40D}" dt="2023-09-06T20:01:45.939" v="4" actId="20577"/>
        <pc:sldMkLst>
          <pc:docMk/>
          <pc:sldMk cId="1753731488" sldId="735"/>
        </pc:sldMkLst>
        <pc:spChg chg="mod">
          <ac:chgData name="Wendy Buck" userId="S::wendy.buck@dpi.nc.gov::59177215-6a68-4c08-9fd1-224d0bfdf774" providerId="AD" clId="Web-{BEC3FCE3-948F-08DA-839D-DA71DDDDC40D}" dt="2023-09-06T20:01:45.939" v="4" actId="20577"/>
          <ac:spMkLst>
            <pc:docMk/>
            <pc:sldMk cId="1753731488" sldId="735"/>
            <ac:spMk id="3" creationId="{F3D4C70E-6622-3530-0FF0-1823725E232B}"/>
          </ac:spMkLst>
        </pc:spChg>
      </pc:sldChg>
      <pc:sldChg chg="modSp">
        <pc:chgData name="Wendy Buck" userId="S::wendy.buck@dpi.nc.gov::59177215-6a68-4c08-9fd1-224d0bfdf774" providerId="AD" clId="Web-{BEC3FCE3-948F-08DA-839D-DA71DDDDC40D}" dt="2023-09-06T20:02:01.892" v="6" actId="20577"/>
        <pc:sldMkLst>
          <pc:docMk/>
          <pc:sldMk cId="3185516586" sldId="737"/>
        </pc:sldMkLst>
        <pc:spChg chg="mod">
          <ac:chgData name="Wendy Buck" userId="S::wendy.buck@dpi.nc.gov::59177215-6a68-4c08-9fd1-224d0bfdf774" providerId="AD" clId="Web-{BEC3FCE3-948F-08DA-839D-DA71DDDDC40D}" dt="2023-09-06T20:02:01.892" v="6" actId="20577"/>
          <ac:spMkLst>
            <pc:docMk/>
            <pc:sldMk cId="3185516586" sldId="737"/>
            <ac:spMk id="3" creationId="{511FCD07-9061-88E8-52B1-645105498EE9}"/>
          </ac:spMkLst>
        </pc:spChg>
      </pc:sldChg>
      <pc:sldChg chg="addSp delSp modSp mod setBg modClrScheme delDesignElem chgLayout">
        <pc:chgData name="Wendy Buck" userId="S::wendy.buck@dpi.nc.gov::59177215-6a68-4c08-9fd1-224d0bfdf774" providerId="AD" clId="Web-{BEC3FCE3-948F-08DA-839D-DA71DDDDC40D}" dt="2023-09-06T20:07:51.029" v="13" actId="14100"/>
        <pc:sldMkLst>
          <pc:docMk/>
          <pc:sldMk cId="4211640951" sldId="740"/>
        </pc:sldMkLst>
        <pc:spChg chg="mod ord">
          <ac:chgData name="Wendy Buck" userId="S::wendy.buck@dpi.nc.gov::59177215-6a68-4c08-9fd1-224d0bfdf774" providerId="AD" clId="Web-{BEC3FCE3-948F-08DA-839D-DA71DDDDC40D}" dt="2023-09-06T20:06:35.339" v="12"/>
          <ac:spMkLst>
            <pc:docMk/>
            <pc:sldMk cId="4211640951" sldId="740"/>
            <ac:spMk id="2" creationId="{85DF4762-44A7-1D52-524F-0C7801310412}"/>
          </ac:spMkLst>
        </pc:spChg>
        <pc:spChg chg="mod ord">
          <ac:chgData name="Wendy Buck" userId="S::wendy.buck@dpi.nc.gov::59177215-6a68-4c08-9fd1-224d0bfdf774" providerId="AD" clId="Web-{BEC3FCE3-948F-08DA-839D-DA71DDDDC40D}" dt="2023-09-06T20:06:35.339" v="12"/>
          <ac:spMkLst>
            <pc:docMk/>
            <pc:sldMk cId="4211640951" sldId="740"/>
            <ac:spMk id="4" creationId="{0B757979-BF43-D641-ABFB-B1C5E9ACF196}"/>
          </ac:spMkLst>
        </pc:spChg>
        <pc:spChg chg="add del">
          <ac:chgData name="Wendy Buck" userId="S::wendy.buck@dpi.nc.gov::59177215-6a68-4c08-9fd1-224d0bfdf774" providerId="AD" clId="Web-{BEC3FCE3-948F-08DA-839D-DA71DDDDC40D}" dt="2023-09-06T20:06:35.339" v="12"/>
          <ac:spMkLst>
            <pc:docMk/>
            <pc:sldMk cId="4211640951" sldId="740"/>
            <ac:spMk id="11" creationId="{D4771268-CB57-404A-9271-370EB28F6090}"/>
          </ac:spMkLst>
        </pc:spChg>
        <pc:spChg chg="add">
          <ac:chgData name="Wendy Buck" userId="S::wendy.buck@dpi.nc.gov::59177215-6a68-4c08-9fd1-224d0bfdf774" providerId="AD" clId="Web-{BEC3FCE3-948F-08DA-839D-DA71DDDDC40D}" dt="2023-09-06T20:06:35.339" v="12"/>
          <ac:spMkLst>
            <pc:docMk/>
            <pc:sldMk cId="4211640951" sldId="740"/>
            <ac:spMk id="16" creationId="{A8384FB5-9ADC-4DDC-881B-597D56F5B15D}"/>
          </ac:spMkLst>
        </pc:spChg>
        <pc:spChg chg="add">
          <ac:chgData name="Wendy Buck" userId="S::wendy.buck@dpi.nc.gov::59177215-6a68-4c08-9fd1-224d0bfdf774" providerId="AD" clId="Web-{BEC3FCE3-948F-08DA-839D-DA71DDDDC40D}" dt="2023-09-06T20:06:35.339" v="12"/>
          <ac:spMkLst>
            <pc:docMk/>
            <pc:sldMk cId="4211640951" sldId="740"/>
            <ac:spMk id="18" creationId="{91E5A9A7-95C6-4F4F-B00E-C82E07FE62EF}"/>
          </ac:spMkLst>
        </pc:spChg>
        <pc:spChg chg="add">
          <ac:chgData name="Wendy Buck" userId="S::wendy.buck@dpi.nc.gov::59177215-6a68-4c08-9fd1-224d0bfdf774" providerId="AD" clId="Web-{BEC3FCE3-948F-08DA-839D-DA71DDDDC40D}" dt="2023-09-06T20:06:35.339" v="12"/>
          <ac:spMkLst>
            <pc:docMk/>
            <pc:sldMk cId="4211640951" sldId="740"/>
            <ac:spMk id="20" creationId="{D07DD2DE-F619-49DD-B5E7-03A290FF4ED1}"/>
          </ac:spMkLst>
        </pc:spChg>
        <pc:spChg chg="add">
          <ac:chgData name="Wendy Buck" userId="S::wendy.buck@dpi.nc.gov::59177215-6a68-4c08-9fd1-224d0bfdf774" providerId="AD" clId="Web-{BEC3FCE3-948F-08DA-839D-DA71DDDDC40D}" dt="2023-09-06T20:06:35.339" v="12"/>
          <ac:spMkLst>
            <pc:docMk/>
            <pc:sldMk cId="4211640951" sldId="740"/>
            <ac:spMk id="22" creationId="{85149191-5F60-4A28-AAFF-039F96B0F3EC}"/>
          </ac:spMkLst>
        </pc:spChg>
        <pc:spChg chg="add">
          <ac:chgData name="Wendy Buck" userId="S::wendy.buck@dpi.nc.gov::59177215-6a68-4c08-9fd1-224d0bfdf774" providerId="AD" clId="Web-{BEC3FCE3-948F-08DA-839D-DA71DDDDC40D}" dt="2023-09-06T20:06:35.339" v="12"/>
          <ac:spMkLst>
            <pc:docMk/>
            <pc:sldMk cId="4211640951" sldId="740"/>
            <ac:spMk id="24" creationId="{F8260ED5-17F7-4158-B241-D51DD4CF1B7E}"/>
          </ac:spMkLst>
        </pc:spChg>
        <pc:picChg chg="mod ord">
          <ac:chgData name="Wendy Buck" userId="S::wendy.buck@dpi.nc.gov::59177215-6a68-4c08-9fd1-224d0bfdf774" providerId="AD" clId="Web-{BEC3FCE3-948F-08DA-839D-DA71DDDDC40D}" dt="2023-09-06T20:07:51.029" v="13" actId="14100"/>
          <ac:picMkLst>
            <pc:docMk/>
            <pc:sldMk cId="4211640951" sldId="740"/>
            <ac:picMk id="6" creationId="{D71C5306-9125-F3A7-F827-0A4A4A965A90}"/>
          </ac:picMkLst>
        </pc:picChg>
      </pc:sldChg>
      <pc:sldChg chg="addSp delSp modSp">
        <pc:chgData name="Wendy Buck" userId="S::wendy.buck@dpi.nc.gov::59177215-6a68-4c08-9fd1-224d0bfdf774" providerId="AD" clId="Web-{BEC3FCE3-948F-08DA-839D-DA71DDDDC40D}" dt="2023-09-06T20:31:04.344" v="59" actId="14100"/>
        <pc:sldMkLst>
          <pc:docMk/>
          <pc:sldMk cId="3237438096" sldId="741"/>
        </pc:sldMkLst>
        <pc:spChg chg="mod">
          <ac:chgData name="Wendy Buck" userId="S::wendy.buck@dpi.nc.gov::59177215-6a68-4c08-9fd1-224d0bfdf774" providerId="AD" clId="Web-{BEC3FCE3-948F-08DA-839D-DA71DDDDC40D}" dt="2023-09-06T20:17:59.394" v="42" actId="20577"/>
          <ac:spMkLst>
            <pc:docMk/>
            <pc:sldMk cId="3237438096" sldId="741"/>
            <ac:spMk id="2" creationId="{93C0F4BE-AD18-B6AD-16B9-82DFF17D2ECE}"/>
          </ac:spMkLst>
        </pc:spChg>
        <pc:spChg chg="del mod">
          <ac:chgData name="Wendy Buck" userId="S::wendy.buck@dpi.nc.gov::59177215-6a68-4c08-9fd1-224d0bfdf774" providerId="AD" clId="Web-{BEC3FCE3-948F-08DA-839D-DA71DDDDC40D}" dt="2023-09-06T20:24:43.330" v="44"/>
          <ac:spMkLst>
            <pc:docMk/>
            <pc:sldMk cId="3237438096" sldId="741"/>
            <ac:spMk id="3" creationId="{39C326D4-E3B5-7E36-5CC4-09ADA691CBE5}"/>
          </ac:spMkLst>
        </pc:spChg>
        <pc:picChg chg="add mod">
          <ac:chgData name="Wendy Buck" userId="S::wendy.buck@dpi.nc.gov::59177215-6a68-4c08-9fd1-224d0bfdf774" providerId="AD" clId="Web-{BEC3FCE3-948F-08DA-839D-DA71DDDDC40D}" dt="2023-09-06T20:25:55.036" v="47" actId="14100"/>
          <ac:picMkLst>
            <pc:docMk/>
            <pc:sldMk cId="3237438096" sldId="741"/>
            <ac:picMk id="5" creationId="{06E81916-E20E-496A-4676-149A2ED0008A}"/>
          </ac:picMkLst>
        </pc:picChg>
        <pc:picChg chg="add mod">
          <ac:chgData name="Wendy Buck" userId="S::wendy.buck@dpi.nc.gov::59177215-6a68-4c08-9fd1-224d0bfdf774" providerId="AD" clId="Web-{BEC3FCE3-948F-08DA-839D-DA71DDDDC40D}" dt="2023-09-06T20:26:38.366" v="51" actId="14100"/>
          <ac:picMkLst>
            <pc:docMk/>
            <pc:sldMk cId="3237438096" sldId="741"/>
            <ac:picMk id="6" creationId="{E91EC041-8C04-B5FF-1CC0-F0A11A6EDA78}"/>
          </ac:picMkLst>
        </pc:picChg>
        <pc:picChg chg="add mod">
          <ac:chgData name="Wendy Buck" userId="S::wendy.buck@dpi.nc.gov::59177215-6a68-4c08-9fd1-224d0bfdf774" providerId="AD" clId="Web-{BEC3FCE3-948F-08DA-839D-DA71DDDDC40D}" dt="2023-09-06T20:27:32.430" v="56" actId="14100"/>
          <ac:picMkLst>
            <pc:docMk/>
            <pc:sldMk cId="3237438096" sldId="741"/>
            <ac:picMk id="7" creationId="{8E8A4539-BD69-A198-9DEF-B237DC80B382}"/>
          </ac:picMkLst>
        </pc:picChg>
        <pc:picChg chg="add mod">
          <ac:chgData name="Wendy Buck" userId="S::wendy.buck@dpi.nc.gov::59177215-6a68-4c08-9fd1-224d0bfdf774" providerId="AD" clId="Web-{BEC3FCE3-948F-08DA-839D-DA71DDDDC40D}" dt="2023-09-06T20:31:04.344" v="59" actId="14100"/>
          <ac:picMkLst>
            <pc:docMk/>
            <pc:sldMk cId="3237438096" sldId="741"/>
            <ac:picMk id="8" creationId="{A5348CBA-9EB8-AB9B-1F0B-5E54A4C1E388}"/>
          </ac:picMkLst>
        </pc:picChg>
      </pc:sldChg>
    </pc:docChg>
  </pc:docChgLst>
  <pc:docChgLst>
    <pc:chgData name="Wendy Buck" userId="59177215-6a68-4c08-9fd1-224d0bfdf774" providerId="ADAL" clId="{AC026780-8E86-45D2-888F-BFFCD2ADF205}"/>
    <pc:docChg chg="undo redo custSel addSld modSld sldOrd">
      <pc:chgData name="Wendy Buck" userId="59177215-6a68-4c08-9fd1-224d0bfdf774" providerId="ADAL" clId="{AC026780-8E86-45D2-888F-BFFCD2ADF205}" dt="2023-09-13T15:46:44.178" v="1486" actId="14100"/>
      <pc:docMkLst>
        <pc:docMk/>
      </pc:docMkLst>
      <pc:sldChg chg="modSp mod">
        <pc:chgData name="Wendy Buck" userId="59177215-6a68-4c08-9fd1-224d0bfdf774" providerId="ADAL" clId="{AC026780-8E86-45D2-888F-BFFCD2ADF205}" dt="2023-09-01T17:21:19.988" v="65" actId="20577"/>
        <pc:sldMkLst>
          <pc:docMk/>
          <pc:sldMk cId="1798034550" sldId="257"/>
        </pc:sldMkLst>
        <pc:spChg chg="mod">
          <ac:chgData name="Wendy Buck" userId="59177215-6a68-4c08-9fd1-224d0bfdf774" providerId="ADAL" clId="{AC026780-8E86-45D2-888F-BFFCD2ADF205}" dt="2023-09-01T17:21:19.988" v="65" actId="20577"/>
          <ac:spMkLst>
            <pc:docMk/>
            <pc:sldMk cId="1798034550" sldId="257"/>
            <ac:spMk id="2" creationId="{37D0FF2F-B653-2C41-B529-3E819B5AD424}"/>
          </ac:spMkLst>
        </pc:spChg>
      </pc:sldChg>
      <pc:sldChg chg="modNotesTx">
        <pc:chgData name="Wendy Buck" userId="59177215-6a68-4c08-9fd1-224d0bfdf774" providerId="ADAL" clId="{AC026780-8E86-45D2-888F-BFFCD2ADF205}" dt="2023-09-05T17:11:29.296" v="604" actId="20577"/>
        <pc:sldMkLst>
          <pc:docMk/>
          <pc:sldMk cId="49098321" sldId="288"/>
        </pc:sldMkLst>
      </pc:sldChg>
      <pc:sldChg chg="addSp delSp modSp mod">
        <pc:chgData name="Wendy Buck" userId="59177215-6a68-4c08-9fd1-224d0bfdf774" providerId="ADAL" clId="{AC026780-8E86-45D2-888F-BFFCD2ADF205}" dt="2023-09-05T19:59:45.016" v="1124" actId="1076"/>
        <pc:sldMkLst>
          <pc:docMk/>
          <pc:sldMk cId="875696552" sldId="290"/>
        </pc:sldMkLst>
        <pc:picChg chg="add mod">
          <ac:chgData name="Wendy Buck" userId="59177215-6a68-4c08-9fd1-224d0bfdf774" providerId="ADAL" clId="{AC026780-8E86-45D2-888F-BFFCD2ADF205}" dt="2023-09-05T19:59:45.016" v="1124" actId="1076"/>
          <ac:picMkLst>
            <pc:docMk/>
            <pc:sldMk cId="875696552" sldId="290"/>
            <ac:picMk id="3" creationId="{565C22C5-10CD-1C49-18F4-9F41E8EEC7E9}"/>
          </ac:picMkLst>
        </pc:picChg>
        <pc:picChg chg="del">
          <ac:chgData name="Wendy Buck" userId="59177215-6a68-4c08-9fd1-224d0bfdf774" providerId="ADAL" clId="{AC026780-8E86-45D2-888F-BFFCD2ADF205}" dt="2023-09-05T19:59:41.153" v="1123" actId="21"/>
          <ac:picMkLst>
            <pc:docMk/>
            <pc:sldMk cId="875696552" sldId="290"/>
            <ac:picMk id="9" creationId="{7F2717D6-8841-0B98-3ABC-EEDFF9DD6B8B}"/>
          </ac:picMkLst>
        </pc:picChg>
      </pc:sldChg>
      <pc:sldChg chg="modNotesTx">
        <pc:chgData name="Wendy Buck" userId="59177215-6a68-4c08-9fd1-224d0bfdf774" providerId="ADAL" clId="{AC026780-8E86-45D2-888F-BFFCD2ADF205}" dt="2023-09-05T17:17:25.247" v="684" actId="20577"/>
        <pc:sldMkLst>
          <pc:docMk/>
          <pc:sldMk cId="4228740417" sldId="292"/>
        </pc:sldMkLst>
      </pc:sldChg>
      <pc:sldChg chg="ord">
        <pc:chgData name="Wendy Buck" userId="59177215-6a68-4c08-9fd1-224d0bfdf774" providerId="ADAL" clId="{AC026780-8E86-45D2-888F-BFFCD2ADF205}" dt="2023-09-05T16:59:08.188" v="414"/>
        <pc:sldMkLst>
          <pc:docMk/>
          <pc:sldMk cId="2850524646" sldId="293"/>
        </pc:sldMkLst>
      </pc:sldChg>
      <pc:sldChg chg="modSp mod">
        <pc:chgData name="Wendy Buck" userId="59177215-6a68-4c08-9fd1-224d0bfdf774" providerId="ADAL" clId="{AC026780-8E86-45D2-888F-BFFCD2ADF205}" dt="2023-09-13T15:36:25.896" v="1414" actId="27636"/>
        <pc:sldMkLst>
          <pc:docMk/>
          <pc:sldMk cId="782287872" sldId="294"/>
        </pc:sldMkLst>
        <pc:spChg chg="mod">
          <ac:chgData name="Wendy Buck" userId="59177215-6a68-4c08-9fd1-224d0bfdf774" providerId="ADAL" clId="{AC026780-8E86-45D2-888F-BFFCD2ADF205}" dt="2023-09-13T15:36:25.896" v="1414" actId="27636"/>
          <ac:spMkLst>
            <pc:docMk/>
            <pc:sldMk cId="782287872" sldId="294"/>
            <ac:spMk id="3" creationId="{AC174A9F-3939-9BDC-CC85-3FDB7002EBCB}"/>
          </ac:spMkLst>
        </pc:spChg>
      </pc:sldChg>
      <pc:sldChg chg="modNotesTx">
        <pc:chgData name="Wendy Buck" userId="59177215-6a68-4c08-9fd1-224d0bfdf774" providerId="ADAL" clId="{AC026780-8E86-45D2-888F-BFFCD2ADF205}" dt="2023-09-05T17:33:58.056" v="734" actId="20577"/>
        <pc:sldMkLst>
          <pc:docMk/>
          <pc:sldMk cId="4039488669" sldId="295"/>
        </pc:sldMkLst>
      </pc:sldChg>
      <pc:sldChg chg="modSp mod">
        <pc:chgData name="Wendy Buck" userId="59177215-6a68-4c08-9fd1-224d0bfdf774" providerId="ADAL" clId="{AC026780-8E86-45D2-888F-BFFCD2ADF205}" dt="2023-09-05T16:40:56.345" v="395" actId="20577"/>
        <pc:sldMkLst>
          <pc:docMk/>
          <pc:sldMk cId="1912855379" sldId="299"/>
        </pc:sldMkLst>
        <pc:spChg chg="mod">
          <ac:chgData name="Wendy Buck" userId="59177215-6a68-4c08-9fd1-224d0bfdf774" providerId="ADAL" clId="{AC026780-8E86-45D2-888F-BFFCD2ADF205}" dt="2023-09-05T16:40:56.345" v="395" actId="20577"/>
          <ac:spMkLst>
            <pc:docMk/>
            <pc:sldMk cId="1912855379" sldId="299"/>
            <ac:spMk id="3" creationId="{C73C2B90-9497-E617-6D63-7D332F45BC2C}"/>
          </ac:spMkLst>
        </pc:spChg>
      </pc:sldChg>
      <pc:sldChg chg="modSp mod delCm">
        <pc:chgData name="Wendy Buck" userId="59177215-6a68-4c08-9fd1-224d0bfdf774" providerId="ADAL" clId="{AC026780-8E86-45D2-888F-BFFCD2ADF205}" dt="2023-09-05T20:06:44.349" v="1158"/>
        <pc:sldMkLst>
          <pc:docMk/>
          <pc:sldMk cId="2566042215" sldId="355"/>
        </pc:sldMkLst>
        <pc:spChg chg="mod">
          <ac:chgData name="Wendy Buck" userId="59177215-6a68-4c08-9fd1-224d0bfdf774" providerId="ADAL" clId="{AC026780-8E86-45D2-888F-BFFCD2ADF205}" dt="2023-09-05T17:35:13.741" v="754" actId="20577"/>
          <ac:spMkLst>
            <pc:docMk/>
            <pc:sldMk cId="2566042215" sldId="355"/>
            <ac:spMk id="8195" creationId="{4AEA8FAD-67F9-4CF0-BD55-3AC6B49CA8D9}"/>
          </ac:spMkLst>
        </pc:spChg>
        <pc:extLst>
          <p:ext xmlns:p="http://schemas.openxmlformats.org/presentationml/2006/main" uri="{D6D511B9-2390-475A-947B-AFAB55BFBCF1}">
            <pc226:cmChg xmlns:pc226="http://schemas.microsoft.com/office/powerpoint/2022/06/main/command" chg="del">
              <pc226:chgData name="Wendy Buck" userId="59177215-6a68-4c08-9fd1-224d0bfdf774" providerId="ADAL" clId="{AC026780-8E86-45D2-888F-BFFCD2ADF205}" dt="2023-09-05T20:06:44.349" v="1158"/>
              <pc2:cmMkLst xmlns:pc2="http://schemas.microsoft.com/office/powerpoint/2019/9/main/command">
                <pc:docMk/>
                <pc:sldMk cId="2566042215" sldId="355"/>
                <pc2:cmMk id="{337D7777-9961-47B2-8AB0-D7638C8758DD}"/>
              </pc2:cmMkLst>
            </pc226:cmChg>
          </p:ext>
        </pc:extLst>
      </pc:sldChg>
      <pc:sldChg chg="modSp mod">
        <pc:chgData name="Wendy Buck" userId="59177215-6a68-4c08-9fd1-224d0bfdf774" providerId="ADAL" clId="{AC026780-8E86-45D2-888F-BFFCD2ADF205}" dt="2023-09-01T15:11:42.923" v="26" actId="20577"/>
        <pc:sldMkLst>
          <pc:docMk/>
          <pc:sldMk cId="2206557807" sldId="357"/>
        </pc:sldMkLst>
        <pc:spChg chg="mod">
          <ac:chgData name="Wendy Buck" userId="59177215-6a68-4c08-9fd1-224d0bfdf774" providerId="ADAL" clId="{AC026780-8E86-45D2-888F-BFFCD2ADF205}" dt="2023-09-01T15:11:42.923" v="26" actId="20577"/>
          <ac:spMkLst>
            <pc:docMk/>
            <pc:sldMk cId="2206557807" sldId="357"/>
            <ac:spMk id="3" creationId="{59168516-D092-AF45-8503-2330AB0E7CB4}"/>
          </ac:spMkLst>
        </pc:spChg>
      </pc:sldChg>
      <pc:sldChg chg="modSp mod">
        <pc:chgData name="Wendy Buck" userId="59177215-6a68-4c08-9fd1-224d0bfdf774" providerId="ADAL" clId="{AC026780-8E86-45D2-888F-BFFCD2ADF205}" dt="2023-09-05T20:41:26.920" v="1217" actId="20577"/>
        <pc:sldMkLst>
          <pc:docMk/>
          <pc:sldMk cId="2308830286" sldId="451"/>
        </pc:sldMkLst>
        <pc:spChg chg="mod">
          <ac:chgData name="Wendy Buck" userId="59177215-6a68-4c08-9fd1-224d0bfdf774" providerId="ADAL" clId="{AC026780-8E86-45D2-888F-BFFCD2ADF205}" dt="2023-09-05T20:41:26.920" v="1217" actId="20577"/>
          <ac:spMkLst>
            <pc:docMk/>
            <pc:sldMk cId="2308830286" sldId="451"/>
            <ac:spMk id="6" creationId="{29530F99-FD54-4530-B699-FFB09A2303A4}"/>
          </ac:spMkLst>
        </pc:spChg>
      </pc:sldChg>
      <pc:sldChg chg="addSp delSp modSp mod modNotesTx">
        <pc:chgData name="Wendy Buck" userId="59177215-6a68-4c08-9fd1-224d0bfdf774" providerId="ADAL" clId="{AC026780-8E86-45D2-888F-BFFCD2ADF205}" dt="2023-09-05T20:06:21.158" v="1156" actId="20577"/>
        <pc:sldMkLst>
          <pc:docMk/>
          <pc:sldMk cId="1901504165" sldId="461"/>
        </pc:sldMkLst>
        <pc:spChg chg="mod">
          <ac:chgData name="Wendy Buck" userId="59177215-6a68-4c08-9fd1-224d0bfdf774" providerId="ADAL" clId="{AC026780-8E86-45D2-888F-BFFCD2ADF205}" dt="2023-09-05T20:02:06.234" v="1127" actId="207"/>
          <ac:spMkLst>
            <pc:docMk/>
            <pc:sldMk cId="1901504165" sldId="461"/>
            <ac:spMk id="2" creationId="{85959365-70DF-470F-890E-6C7D339F3802}"/>
          </ac:spMkLst>
        </pc:spChg>
        <pc:picChg chg="del mod">
          <ac:chgData name="Wendy Buck" userId="59177215-6a68-4c08-9fd1-224d0bfdf774" providerId="ADAL" clId="{AC026780-8E86-45D2-888F-BFFCD2ADF205}" dt="2023-09-05T20:05:06.681" v="1128" actId="21"/>
          <ac:picMkLst>
            <pc:docMk/>
            <pc:sldMk cId="1901504165" sldId="461"/>
            <ac:picMk id="4" creationId="{A73B2EDC-DF87-191B-317E-462655A61E43}"/>
          </ac:picMkLst>
        </pc:picChg>
        <pc:picChg chg="add del mod">
          <ac:chgData name="Wendy Buck" userId="59177215-6a68-4c08-9fd1-224d0bfdf774" providerId="ADAL" clId="{AC026780-8E86-45D2-888F-BFFCD2ADF205}" dt="2023-09-05T20:05:40.436" v="1131" actId="21"/>
          <ac:picMkLst>
            <pc:docMk/>
            <pc:sldMk cId="1901504165" sldId="461"/>
            <ac:picMk id="5" creationId="{B45943B5-F23E-BAA7-A978-4A0C243842A1}"/>
          </ac:picMkLst>
        </pc:picChg>
        <pc:picChg chg="add mod">
          <ac:chgData name="Wendy Buck" userId="59177215-6a68-4c08-9fd1-224d0bfdf774" providerId="ADAL" clId="{AC026780-8E86-45D2-888F-BFFCD2ADF205}" dt="2023-09-05T20:06:00.344" v="1133" actId="1076"/>
          <ac:picMkLst>
            <pc:docMk/>
            <pc:sldMk cId="1901504165" sldId="461"/>
            <ac:picMk id="7" creationId="{20ED78FE-55E0-D28D-42A2-C40EB949BFBE}"/>
          </ac:picMkLst>
        </pc:picChg>
      </pc:sldChg>
      <pc:sldChg chg="modNotesTx">
        <pc:chgData name="Wendy Buck" userId="59177215-6a68-4c08-9fd1-224d0bfdf774" providerId="ADAL" clId="{AC026780-8E86-45D2-888F-BFFCD2ADF205}" dt="2023-09-05T17:49:59.212" v="854" actId="20577"/>
        <pc:sldMkLst>
          <pc:docMk/>
          <pc:sldMk cId="20806494" sldId="637"/>
        </pc:sldMkLst>
      </pc:sldChg>
      <pc:sldChg chg="modSp mod">
        <pc:chgData name="Wendy Buck" userId="59177215-6a68-4c08-9fd1-224d0bfdf774" providerId="ADAL" clId="{AC026780-8E86-45D2-888F-BFFCD2ADF205}" dt="2023-09-01T17:28:52.620" v="388" actId="20577"/>
        <pc:sldMkLst>
          <pc:docMk/>
          <pc:sldMk cId="732220874" sldId="668"/>
        </pc:sldMkLst>
        <pc:spChg chg="mod">
          <ac:chgData name="Wendy Buck" userId="59177215-6a68-4c08-9fd1-224d0bfdf774" providerId="ADAL" clId="{AC026780-8E86-45D2-888F-BFFCD2ADF205}" dt="2023-09-01T17:28:52.620" v="388" actId="20577"/>
          <ac:spMkLst>
            <pc:docMk/>
            <pc:sldMk cId="732220874" sldId="668"/>
            <ac:spMk id="7" creationId="{705D77F4-3169-4492-95BC-A274D0078224}"/>
          </ac:spMkLst>
        </pc:spChg>
      </pc:sldChg>
      <pc:sldChg chg="addSp delSp modSp mod">
        <pc:chgData name="Wendy Buck" userId="59177215-6a68-4c08-9fd1-224d0bfdf774" providerId="ADAL" clId="{AC026780-8E86-45D2-888F-BFFCD2ADF205}" dt="2023-09-05T19:50:28.082" v="1076" actId="14100"/>
        <pc:sldMkLst>
          <pc:docMk/>
          <pc:sldMk cId="1471065057" sldId="709"/>
        </pc:sldMkLst>
        <pc:spChg chg="del">
          <ac:chgData name="Wendy Buck" userId="59177215-6a68-4c08-9fd1-224d0bfdf774" providerId="ADAL" clId="{AC026780-8E86-45D2-888F-BFFCD2ADF205}" dt="2023-09-05T19:50:20.031" v="1075" actId="22"/>
          <ac:spMkLst>
            <pc:docMk/>
            <pc:sldMk cId="1471065057" sldId="709"/>
            <ac:spMk id="4" creationId="{84E124ED-5B87-4843-5D31-4DB806B63EDB}"/>
          </ac:spMkLst>
        </pc:spChg>
        <pc:picChg chg="add mod ord">
          <ac:chgData name="Wendy Buck" userId="59177215-6a68-4c08-9fd1-224d0bfdf774" providerId="ADAL" clId="{AC026780-8E86-45D2-888F-BFFCD2ADF205}" dt="2023-09-05T19:50:28.082" v="1076" actId="14100"/>
          <ac:picMkLst>
            <pc:docMk/>
            <pc:sldMk cId="1471065057" sldId="709"/>
            <ac:picMk id="7" creationId="{80B99E89-ABDC-FC41-775E-BAD00D527B26}"/>
          </ac:picMkLst>
        </pc:picChg>
      </pc:sldChg>
      <pc:sldChg chg="modSp mod">
        <pc:chgData name="Wendy Buck" userId="59177215-6a68-4c08-9fd1-224d0bfdf774" providerId="ADAL" clId="{AC026780-8E86-45D2-888F-BFFCD2ADF205}" dt="2023-09-05T20:06:31.983" v="1157" actId="313"/>
        <pc:sldMkLst>
          <pc:docMk/>
          <pc:sldMk cId="3753006302" sldId="719"/>
        </pc:sldMkLst>
        <pc:spChg chg="mod">
          <ac:chgData name="Wendy Buck" userId="59177215-6a68-4c08-9fd1-224d0bfdf774" providerId="ADAL" clId="{AC026780-8E86-45D2-888F-BFFCD2ADF205}" dt="2023-09-05T20:06:31.983" v="1157" actId="313"/>
          <ac:spMkLst>
            <pc:docMk/>
            <pc:sldMk cId="3753006302" sldId="719"/>
            <ac:spMk id="3" creationId="{526EC67C-2888-497E-7765-BEDDBBFD8882}"/>
          </ac:spMkLst>
        </pc:spChg>
      </pc:sldChg>
      <pc:sldChg chg="modSp mod modNotesTx">
        <pc:chgData name="Wendy Buck" userId="59177215-6a68-4c08-9fd1-224d0bfdf774" providerId="ADAL" clId="{AC026780-8E86-45D2-888F-BFFCD2ADF205}" dt="2023-09-05T20:30:56.403" v="1194" actId="20577"/>
        <pc:sldMkLst>
          <pc:docMk/>
          <pc:sldMk cId="1411989929" sldId="721"/>
        </pc:sldMkLst>
        <pc:spChg chg="mod">
          <ac:chgData name="Wendy Buck" userId="59177215-6a68-4c08-9fd1-224d0bfdf774" providerId="ADAL" clId="{AC026780-8E86-45D2-888F-BFFCD2ADF205}" dt="2023-09-05T20:30:56.403" v="1194" actId="20577"/>
          <ac:spMkLst>
            <pc:docMk/>
            <pc:sldMk cId="1411989929" sldId="721"/>
            <ac:spMk id="4" creationId="{E34810A5-A5A3-3F5D-5958-C451C05C4D96}"/>
          </ac:spMkLst>
        </pc:spChg>
      </pc:sldChg>
      <pc:sldChg chg="addSp delSp modSp mod modClrScheme delDesignElem chgLayout modNotesTx">
        <pc:chgData name="Wendy Buck" userId="59177215-6a68-4c08-9fd1-224d0bfdf774" providerId="ADAL" clId="{AC026780-8E86-45D2-888F-BFFCD2ADF205}" dt="2023-09-13T15:46:44.178" v="1486" actId="14100"/>
        <pc:sldMkLst>
          <pc:docMk/>
          <pc:sldMk cId="2927379664" sldId="726"/>
        </pc:sldMkLst>
        <pc:spChg chg="mod ord">
          <ac:chgData name="Wendy Buck" userId="59177215-6a68-4c08-9fd1-224d0bfdf774" providerId="ADAL" clId="{AC026780-8E86-45D2-888F-BFFCD2ADF205}" dt="2023-09-13T15:46:44.178" v="1486" actId="14100"/>
          <ac:spMkLst>
            <pc:docMk/>
            <pc:sldMk cId="2927379664" sldId="726"/>
            <ac:spMk id="4" creationId="{0C0ED3B4-16E9-A747-B865-8B6DF7CE7FB7}"/>
          </ac:spMkLst>
        </pc:spChg>
        <pc:spChg chg="add del mod ord">
          <ac:chgData name="Wendy Buck" userId="59177215-6a68-4c08-9fd1-224d0bfdf774" providerId="ADAL" clId="{AC026780-8E86-45D2-888F-BFFCD2ADF205}" dt="2023-09-13T15:40:45.280" v="1433" actId="700"/>
          <ac:spMkLst>
            <pc:docMk/>
            <pc:sldMk cId="2927379664" sldId="726"/>
            <ac:spMk id="7" creationId="{6C0FCF9B-CC45-644E-26F3-886F409C5E60}"/>
          </ac:spMkLst>
        </pc:spChg>
        <pc:spChg chg="add del">
          <ac:chgData name="Wendy Buck" userId="59177215-6a68-4c08-9fd1-224d0bfdf774" providerId="ADAL" clId="{AC026780-8E86-45D2-888F-BFFCD2ADF205}" dt="2023-09-13T15:42:51.272" v="1453" actId="700"/>
          <ac:spMkLst>
            <pc:docMk/>
            <pc:sldMk cId="2927379664" sldId="726"/>
            <ac:spMk id="12" creationId="{A8384FB5-9ADC-4DDC-881B-597D56F5B15D}"/>
          </ac:spMkLst>
        </pc:spChg>
        <pc:spChg chg="add del">
          <ac:chgData name="Wendy Buck" userId="59177215-6a68-4c08-9fd1-224d0bfdf774" providerId="ADAL" clId="{AC026780-8E86-45D2-888F-BFFCD2ADF205}" dt="2023-09-13T15:45:59.190" v="1483" actId="26606"/>
          <ac:spMkLst>
            <pc:docMk/>
            <pc:sldMk cId="2927379664" sldId="726"/>
            <ac:spMk id="13" creationId="{99ED5833-B85B-4103-8A3B-CAB0308E6C15}"/>
          </ac:spMkLst>
        </pc:spChg>
        <pc:spChg chg="add del">
          <ac:chgData name="Wendy Buck" userId="59177215-6a68-4c08-9fd1-224d0bfdf774" providerId="ADAL" clId="{AC026780-8E86-45D2-888F-BFFCD2ADF205}" dt="2023-09-13T15:42:51.272" v="1453" actId="700"/>
          <ac:spMkLst>
            <pc:docMk/>
            <pc:sldMk cId="2927379664" sldId="726"/>
            <ac:spMk id="14" creationId="{91E5A9A7-95C6-4F4F-B00E-C82E07FE62EF}"/>
          </ac:spMkLst>
        </pc:spChg>
        <pc:spChg chg="add del">
          <ac:chgData name="Wendy Buck" userId="59177215-6a68-4c08-9fd1-224d0bfdf774" providerId="ADAL" clId="{AC026780-8E86-45D2-888F-BFFCD2ADF205}" dt="2023-09-13T15:45:59.190" v="1483" actId="26606"/>
          <ac:spMkLst>
            <pc:docMk/>
            <pc:sldMk cId="2927379664" sldId="726"/>
            <ac:spMk id="15" creationId="{C4879EFC-8E62-4E00-973C-C45EE9EC676D}"/>
          </ac:spMkLst>
        </pc:spChg>
        <pc:spChg chg="add del">
          <ac:chgData name="Wendy Buck" userId="59177215-6a68-4c08-9fd1-224d0bfdf774" providerId="ADAL" clId="{AC026780-8E86-45D2-888F-BFFCD2ADF205}" dt="2023-09-13T15:42:51.272" v="1453" actId="700"/>
          <ac:spMkLst>
            <pc:docMk/>
            <pc:sldMk cId="2927379664" sldId="726"/>
            <ac:spMk id="16" creationId="{D07DD2DE-F619-49DD-B5E7-03A290FF4ED1}"/>
          </ac:spMkLst>
        </pc:spChg>
        <pc:spChg chg="add del">
          <ac:chgData name="Wendy Buck" userId="59177215-6a68-4c08-9fd1-224d0bfdf774" providerId="ADAL" clId="{AC026780-8E86-45D2-888F-BFFCD2ADF205}" dt="2023-09-13T15:45:59.190" v="1483" actId="26606"/>
          <ac:spMkLst>
            <pc:docMk/>
            <pc:sldMk cId="2927379664" sldId="726"/>
            <ac:spMk id="17" creationId="{D6A9C53F-5F90-40A5-8C85-5412D39C8C68}"/>
          </ac:spMkLst>
        </pc:spChg>
        <pc:spChg chg="add del">
          <ac:chgData name="Wendy Buck" userId="59177215-6a68-4c08-9fd1-224d0bfdf774" providerId="ADAL" clId="{AC026780-8E86-45D2-888F-BFFCD2ADF205}" dt="2023-09-13T15:42:51.272" v="1453" actId="700"/>
          <ac:spMkLst>
            <pc:docMk/>
            <pc:sldMk cId="2927379664" sldId="726"/>
            <ac:spMk id="18" creationId="{85149191-5F60-4A28-AAFF-039F96B0F3EC}"/>
          </ac:spMkLst>
        </pc:spChg>
        <pc:spChg chg="add del">
          <ac:chgData name="Wendy Buck" userId="59177215-6a68-4c08-9fd1-224d0bfdf774" providerId="ADAL" clId="{AC026780-8E86-45D2-888F-BFFCD2ADF205}" dt="2023-09-13T15:42:51.272" v="1453" actId="700"/>
          <ac:spMkLst>
            <pc:docMk/>
            <pc:sldMk cId="2927379664" sldId="726"/>
            <ac:spMk id="20" creationId="{F8260ED5-17F7-4158-B241-D51DD4CF1B7E}"/>
          </ac:spMkLst>
        </pc:spChg>
        <pc:spChg chg="add del">
          <ac:chgData name="Wendy Buck" userId="59177215-6a68-4c08-9fd1-224d0bfdf774" providerId="ADAL" clId="{AC026780-8E86-45D2-888F-BFFCD2ADF205}" dt="2023-09-13T15:41:25.559" v="1440" actId="26606"/>
          <ac:spMkLst>
            <pc:docMk/>
            <pc:sldMk cId="2927379664" sldId="726"/>
            <ac:spMk id="22" creationId="{76906711-0AFB-47DD-A4B6-4E94B38B8C91}"/>
          </ac:spMkLst>
        </pc:spChg>
        <pc:spChg chg="add del">
          <ac:chgData name="Wendy Buck" userId="59177215-6a68-4c08-9fd1-224d0bfdf774" providerId="ADAL" clId="{AC026780-8E86-45D2-888F-BFFCD2ADF205}" dt="2023-09-13T15:41:25.559" v="1440" actId="26606"/>
          <ac:spMkLst>
            <pc:docMk/>
            <pc:sldMk cId="2927379664" sldId="726"/>
            <ac:spMk id="23" creationId="{AA91F649-894C-41F6-A21D-3D1AC558E934}"/>
          </ac:spMkLst>
        </pc:spChg>
        <pc:spChg chg="add del">
          <ac:chgData name="Wendy Buck" userId="59177215-6a68-4c08-9fd1-224d0bfdf774" providerId="ADAL" clId="{AC026780-8E86-45D2-888F-BFFCD2ADF205}" dt="2023-09-13T15:41:25.559" v="1440" actId="26606"/>
          <ac:spMkLst>
            <pc:docMk/>
            <pc:sldMk cId="2927379664" sldId="726"/>
            <ac:spMk id="24" creationId="{56037404-66BD-46B5-9323-1B531319671A}"/>
          </ac:spMkLst>
        </pc:spChg>
        <pc:spChg chg="add del">
          <ac:chgData name="Wendy Buck" userId="59177215-6a68-4c08-9fd1-224d0bfdf774" providerId="ADAL" clId="{AC026780-8E86-45D2-888F-BFFCD2ADF205}" dt="2023-09-13T15:39:39.054" v="1427" actId="26606"/>
          <ac:spMkLst>
            <pc:docMk/>
            <pc:sldMk cId="2927379664" sldId="726"/>
            <ac:spMk id="25" creationId="{19D32F93-50AC-4C46-A5DB-291C60DDB7BD}"/>
          </ac:spMkLst>
        </pc:spChg>
        <pc:spChg chg="add del">
          <ac:chgData name="Wendy Buck" userId="59177215-6a68-4c08-9fd1-224d0bfdf774" providerId="ADAL" clId="{AC026780-8E86-45D2-888F-BFFCD2ADF205}" dt="2023-09-13T15:39:39.054" v="1427" actId="26606"/>
          <ac:spMkLst>
            <pc:docMk/>
            <pc:sldMk cId="2927379664" sldId="726"/>
            <ac:spMk id="27" creationId="{827DC2C4-B485-428A-BF4A-472D2967F47F}"/>
          </ac:spMkLst>
        </pc:spChg>
        <pc:spChg chg="add del">
          <ac:chgData name="Wendy Buck" userId="59177215-6a68-4c08-9fd1-224d0bfdf774" providerId="ADAL" clId="{AC026780-8E86-45D2-888F-BFFCD2ADF205}" dt="2023-09-13T15:39:39.054" v="1427" actId="26606"/>
          <ac:spMkLst>
            <pc:docMk/>
            <pc:sldMk cId="2927379664" sldId="726"/>
            <ac:spMk id="29" creationId="{EE04B5EB-F158-4507-90DD-BD23620C7CC9}"/>
          </ac:spMkLst>
        </pc:spChg>
        <pc:spChg chg="add del">
          <ac:chgData name="Wendy Buck" userId="59177215-6a68-4c08-9fd1-224d0bfdf774" providerId="ADAL" clId="{AC026780-8E86-45D2-888F-BFFCD2ADF205}" dt="2023-09-13T15:39:56.439" v="1429" actId="26606"/>
          <ac:spMkLst>
            <pc:docMk/>
            <pc:sldMk cId="2927379664" sldId="726"/>
            <ac:spMk id="31" creationId="{76906711-0AFB-47DD-A4B6-4E94B38B8C91}"/>
          </ac:spMkLst>
        </pc:spChg>
        <pc:spChg chg="add del">
          <ac:chgData name="Wendy Buck" userId="59177215-6a68-4c08-9fd1-224d0bfdf774" providerId="ADAL" clId="{AC026780-8E86-45D2-888F-BFFCD2ADF205}" dt="2023-09-13T15:39:56.439" v="1429" actId="26606"/>
          <ac:spMkLst>
            <pc:docMk/>
            <pc:sldMk cId="2927379664" sldId="726"/>
            <ac:spMk id="32" creationId="{AA91F649-894C-41F6-A21D-3D1AC558E934}"/>
          </ac:spMkLst>
        </pc:spChg>
        <pc:spChg chg="add del">
          <ac:chgData name="Wendy Buck" userId="59177215-6a68-4c08-9fd1-224d0bfdf774" providerId="ADAL" clId="{AC026780-8E86-45D2-888F-BFFCD2ADF205}" dt="2023-09-13T15:39:56.439" v="1429" actId="26606"/>
          <ac:spMkLst>
            <pc:docMk/>
            <pc:sldMk cId="2927379664" sldId="726"/>
            <ac:spMk id="33" creationId="{56037404-66BD-46B5-9323-1B531319671A}"/>
          </ac:spMkLst>
        </pc:spChg>
        <pc:picChg chg="del">
          <ac:chgData name="Wendy Buck" userId="59177215-6a68-4c08-9fd1-224d0bfdf774" providerId="ADAL" clId="{AC026780-8E86-45D2-888F-BFFCD2ADF205}" dt="2023-09-13T15:37:26.741" v="1416" actId="21"/>
          <ac:picMkLst>
            <pc:docMk/>
            <pc:sldMk cId="2927379664" sldId="726"/>
            <ac:picMk id="3" creationId="{76FD02B1-FB07-2F21-BE03-3FA9A9A31FDC}"/>
          </ac:picMkLst>
        </pc:picChg>
        <pc:picChg chg="add del mod">
          <ac:chgData name="Wendy Buck" userId="59177215-6a68-4c08-9fd1-224d0bfdf774" providerId="ADAL" clId="{AC026780-8E86-45D2-888F-BFFCD2ADF205}" dt="2023-09-13T15:41:28.900" v="1441" actId="21"/>
          <ac:picMkLst>
            <pc:docMk/>
            <pc:sldMk cId="2927379664" sldId="726"/>
            <ac:picMk id="6" creationId="{A0E2307D-0AF5-B167-C770-E7746FE3FFBA}"/>
          </ac:picMkLst>
        </pc:picChg>
        <pc:picChg chg="add mod">
          <ac:chgData name="Wendy Buck" userId="59177215-6a68-4c08-9fd1-224d0bfdf774" providerId="ADAL" clId="{AC026780-8E86-45D2-888F-BFFCD2ADF205}" dt="2023-09-13T15:45:59.190" v="1483" actId="26606"/>
          <ac:picMkLst>
            <pc:docMk/>
            <pc:sldMk cId="2927379664" sldId="726"/>
            <ac:picMk id="9" creationId="{8EE5BF08-7397-2C60-98C7-820849663950}"/>
          </ac:picMkLst>
        </pc:picChg>
        <pc:picChg chg="add mod">
          <ac:chgData name="Wendy Buck" userId="59177215-6a68-4c08-9fd1-224d0bfdf774" providerId="ADAL" clId="{AC026780-8E86-45D2-888F-BFFCD2ADF205}" dt="2023-09-13T15:45:59.190" v="1483" actId="26606"/>
          <ac:picMkLst>
            <pc:docMk/>
            <pc:sldMk cId="2927379664" sldId="726"/>
            <ac:picMk id="11" creationId="{59CC4EB4-C623-5BA1-0CA8-15118E4D1876}"/>
          </ac:picMkLst>
        </pc:picChg>
      </pc:sldChg>
      <pc:sldChg chg="modSp mod ord modNotesTx">
        <pc:chgData name="Wendy Buck" userId="59177215-6a68-4c08-9fd1-224d0bfdf774" providerId="ADAL" clId="{AC026780-8E86-45D2-888F-BFFCD2ADF205}" dt="2023-09-05T17:14:47.229" v="620" actId="20577"/>
        <pc:sldMkLst>
          <pc:docMk/>
          <pc:sldMk cId="4105955694" sldId="727"/>
        </pc:sldMkLst>
        <pc:spChg chg="mod">
          <ac:chgData name="Wendy Buck" userId="59177215-6a68-4c08-9fd1-224d0bfdf774" providerId="ADAL" clId="{AC026780-8E86-45D2-888F-BFFCD2ADF205}" dt="2023-09-01T15:39:45.614" v="54" actId="20577"/>
          <ac:spMkLst>
            <pc:docMk/>
            <pc:sldMk cId="4105955694" sldId="727"/>
            <ac:spMk id="3" creationId="{59168516-D092-AF45-8503-2330AB0E7CB4}"/>
          </ac:spMkLst>
        </pc:spChg>
      </pc:sldChg>
      <pc:sldChg chg="addSp modSp mod modNotesTx">
        <pc:chgData name="Wendy Buck" userId="59177215-6a68-4c08-9fd1-224d0bfdf774" providerId="ADAL" clId="{AC026780-8E86-45D2-888F-BFFCD2ADF205}" dt="2023-09-05T20:01:34.058" v="1126" actId="1076"/>
        <pc:sldMkLst>
          <pc:docMk/>
          <pc:sldMk cId="2430143050" sldId="728"/>
        </pc:sldMkLst>
        <pc:picChg chg="add mod">
          <ac:chgData name="Wendy Buck" userId="59177215-6a68-4c08-9fd1-224d0bfdf774" providerId="ADAL" clId="{AC026780-8E86-45D2-888F-BFFCD2ADF205}" dt="2023-09-05T20:01:34.058" v="1126" actId="1076"/>
          <ac:picMkLst>
            <pc:docMk/>
            <pc:sldMk cId="2430143050" sldId="728"/>
            <ac:picMk id="8" creationId="{0A107449-2767-6447-5E14-8A4F6F131876}"/>
          </ac:picMkLst>
        </pc:picChg>
      </pc:sldChg>
      <pc:sldChg chg="addSp delSp modSp new mod modClrScheme chgLayout">
        <pc:chgData name="Wendy Buck" userId="59177215-6a68-4c08-9fd1-224d0bfdf774" providerId="ADAL" clId="{AC026780-8E86-45D2-888F-BFFCD2ADF205}" dt="2023-09-01T17:25:57.763" v="314" actId="27636"/>
        <pc:sldMkLst>
          <pc:docMk/>
          <pc:sldMk cId="2794887909" sldId="729"/>
        </pc:sldMkLst>
        <pc:spChg chg="del mod ord">
          <ac:chgData name="Wendy Buck" userId="59177215-6a68-4c08-9fd1-224d0bfdf774" providerId="ADAL" clId="{AC026780-8E86-45D2-888F-BFFCD2ADF205}" dt="2023-09-01T17:23:01.580" v="67" actId="700"/>
          <ac:spMkLst>
            <pc:docMk/>
            <pc:sldMk cId="2794887909" sldId="729"/>
            <ac:spMk id="2" creationId="{ED37F4A3-C51B-012B-9556-E240999279C1}"/>
          </ac:spMkLst>
        </pc:spChg>
        <pc:spChg chg="mod ord">
          <ac:chgData name="Wendy Buck" userId="59177215-6a68-4c08-9fd1-224d0bfdf774" providerId="ADAL" clId="{AC026780-8E86-45D2-888F-BFFCD2ADF205}" dt="2023-09-01T17:23:01.580" v="67" actId="700"/>
          <ac:spMkLst>
            <pc:docMk/>
            <pc:sldMk cId="2794887909" sldId="729"/>
            <ac:spMk id="3" creationId="{6B475ACE-0E43-B1CC-22B4-BD52ECF79F09}"/>
          </ac:spMkLst>
        </pc:spChg>
        <pc:spChg chg="add mod ord">
          <ac:chgData name="Wendy Buck" userId="59177215-6a68-4c08-9fd1-224d0bfdf774" providerId="ADAL" clId="{AC026780-8E86-45D2-888F-BFFCD2ADF205}" dt="2023-09-01T17:23:27.665" v="149" actId="20577"/>
          <ac:spMkLst>
            <pc:docMk/>
            <pc:sldMk cId="2794887909" sldId="729"/>
            <ac:spMk id="4" creationId="{4D5CE43E-653A-DEB2-F670-8105A1D49F93}"/>
          </ac:spMkLst>
        </pc:spChg>
        <pc:spChg chg="add del mod ord">
          <ac:chgData name="Wendy Buck" userId="59177215-6a68-4c08-9fd1-224d0bfdf774" providerId="ADAL" clId="{AC026780-8E86-45D2-888F-BFFCD2ADF205}" dt="2023-09-01T17:25:19.619" v="266" actId="21"/>
          <ac:spMkLst>
            <pc:docMk/>
            <pc:sldMk cId="2794887909" sldId="729"/>
            <ac:spMk id="5" creationId="{3A8D5AFF-5808-0FBF-7445-BFBFC0843B1C}"/>
          </ac:spMkLst>
        </pc:spChg>
        <pc:spChg chg="add mod ord">
          <ac:chgData name="Wendy Buck" userId="59177215-6a68-4c08-9fd1-224d0bfdf774" providerId="ADAL" clId="{AC026780-8E86-45D2-888F-BFFCD2ADF205}" dt="2023-09-01T17:25:57.763" v="314" actId="27636"/>
          <ac:spMkLst>
            <pc:docMk/>
            <pc:sldMk cId="2794887909" sldId="729"/>
            <ac:spMk id="6" creationId="{54DE9801-148D-78E1-E56A-DFDB128CC0DC}"/>
          </ac:spMkLst>
        </pc:spChg>
        <pc:picChg chg="add mod">
          <ac:chgData name="Wendy Buck" userId="59177215-6a68-4c08-9fd1-224d0bfdf774" providerId="ADAL" clId="{AC026780-8E86-45D2-888F-BFFCD2ADF205}" dt="2023-09-01T17:25:28.790" v="269" actId="14100"/>
          <ac:picMkLst>
            <pc:docMk/>
            <pc:sldMk cId="2794887909" sldId="729"/>
            <ac:picMk id="8" creationId="{35A06CE6-2BB6-1664-5768-322C9B6DE7DD}"/>
          </ac:picMkLst>
        </pc:picChg>
      </pc:sldChg>
      <pc:sldChg chg="addSp modSp new mod">
        <pc:chgData name="Wendy Buck" userId="59177215-6a68-4c08-9fd1-224d0bfdf774" providerId="ADAL" clId="{AC026780-8E86-45D2-888F-BFFCD2ADF205}" dt="2023-09-01T17:27:56.222" v="363" actId="1076"/>
        <pc:sldMkLst>
          <pc:docMk/>
          <pc:sldMk cId="3242800630" sldId="730"/>
        </pc:sldMkLst>
        <pc:spChg chg="mod">
          <ac:chgData name="Wendy Buck" userId="59177215-6a68-4c08-9fd1-224d0bfdf774" providerId="ADAL" clId="{AC026780-8E86-45D2-888F-BFFCD2ADF205}" dt="2023-09-01T17:27:25.405" v="360" actId="14100"/>
          <ac:spMkLst>
            <pc:docMk/>
            <pc:sldMk cId="3242800630" sldId="730"/>
            <ac:spMk id="2" creationId="{A7B7B8B9-5C01-7E9C-5242-F162D454DB5A}"/>
          </ac:spMkLst>
        </pc:spChg>
        <pc:spChg chg="add mod">
          <ac:chgData name="Wendy Buck" userId="59177215-6a68-4c08-9fd1-224d0bfdf774" providerId="ADAL" clId="{AC026780-8E86-45D2-888F-BFFCD2ADF205}" dt="2023-09-01T17:27:56.222" v="363" actId="1076"/>
          <ac:spMkLst>
            <pc:docMk/>
            <pc:sldMk cId="3242800630" sldId="730"/>
            <ac:spMk id="5" creationId="{AFE76FAC-82F3-CD57-12B8-F9FB27422803}"/>
          </ac:spMkLst>
        </pc:spChg>
      </pc:sldChg>
      <pc:sldChg chg="modNotesTx">
        <pc:chgData name="Wendy Buck" userId="59177215-6a68-4c08-9fd1-224d0bfdf774" providerId="ADAL" clId="{AC026780-8E86-45D2-888F-BFFCD2ADF205}" dt="2023-09-05T17:12:55.447" v="614" actId="20577"/>
        <pc:sldMkLst>
          <pc:docMk/>
          <pc:sldMk cId="704444200" sldId="733"/>
        </pc:sldMkLst>
      </pc:sldChg>
      <pc:sldChg chg="modSp mod modNotesTx">
        <pc:chgData name="Wendy Buck" userId="59177215-6a68-4c08-9fd1-224d0bfdf774" providerId="ADAL" clId="{AC026780-8E86-45D2-888F-BFFCD2ADF205}" dt="2023-09-05T20:55:13.555" v="1323"/>
        <pc:sldMkLst>
          <pc:docMk/>
          <pc:sldMk cId="1753731488" sldId="735"/>
        </pc:sldMkLst>
        <pc:spChg chg="mod">
          <ac:chgData name="Wendy Buck" userId="59177215-6a68-4c08-9fd1-224d0bfdf774" providerId="ADAL" clId="{AC026780-8E86-45D2-888F-BFFCD2ADF205}" dt="2023-09-05T20:53:33.613" v="1321" actId="255"/>
          <ac:spMkLst>
            <pc:docMk/>
            <pc:sldMk cId="1753731488" sldId="735"/>
            <ac:spMk id="3" creationId="{F3D4C70E-6622-3530-0FF0-1823725E232B}"/>
          </ac:spMkLst>
        </pc:spChg>
      </pc:sldChg>
      <pc:sldChg chg="modSp mod">
        <pc:chgData name="Wendy Buck" userId="59177215-6a68-4c08-9fd1-224d0bfdf774" providerId="ADAL" clId="{AC026780-8E86-45D2-888F-BFFCD2ADF205}" dt="2023-09-05T20:59:24.453" v="1406" actId="20577"/>
        <pc:sldMkLst>
          <pc:docMk/>
          <pc:sldMk cId="1114521138" sldId="736"/>
        </pc:sldMkLst>
        <pc:spChg chg="mod">
          <ac:chgData name="Wendy Buck" userId="59177215-6a68-4c08-9fd1-224d0bfdf774" providerId="ADAL" clId="{AC026780-8E86-45D2-888F-BFFCD2ADF205}" dt="2023-09-05T20:59:24.453" v="1406" actId="20577"/>
          <ac:spMkLst>
            <pc:docMk/>
            <pc:sldMk cId="1114521138" sldId="736"/>
            <ac:spMk id="3" creationId="{245BAED6-C09A-3454-4E74-1FA7D233C08E}"/>
          </ac:spMkLst>
        </pc:spChg>
      </pc:sldChg>
      <pc:sldChg chg="modSp mod">
        <pc:chgData name="Wendy Buck" userId="59177215-6a68-4c08-9fd1-224d0bfdf774" providerId="ADAL" clId="{AC026780-8E86-45D2-888F-BFFCD2ADF205}" dt="2023-09-05T20:51:49.099" v="1314" actId="5793"/>
        <pc:sldMkLst>
          <pc:docMk/>
          <pc:sldMk cId="3185516586" sldId="737"/>
        </pc:sldMkLst>
        <pc:spChg chg="mod">
          <ac:chgData name="Wendy Buck" userId="59177215-6a68-4c08-9fd1-224d0bfdf774" providerId="ADAL" clId="{AC026780-8E86-45D2-888F-BFFCD2ADF205}" dt="2023-09-05T20:49:23.943" v="1248" actId="20577"/>
          <ac:spMkLst>
            <pc:docMk/>
            <pc:sldMk cId="3185516586" sldId="737"/>
            <ac:spMk id="2" creationId="{F1241565-D963-332F-F653-0A5E2229C537}"/>
          </ac:spMkLst>
        </pc:spChg>
        <pc:spChg chg="mod">
          <ac:chgData name="Wendy Buck" userId="59177215-6a68-4c08-9fd1-224d0bfdf774" providerId="ADAL" clId="{AC026780-8E86-45D2-888F-BFFCD2ADF205}" dt="2023-09-05T20:51:49.099" v="1314" actId="5793"/>
          <ac:spMkLst>
            <pc:docMk/>
            <pc:sldMk cId="3185516586" sldId="737"/>
            <ac:spMk id="3" creationId="{511FCD07-9061-88E8-52B1-645105498EE9}"/>
          </ac:spMkLst>
        </pc:spChg>
      </pc:sldChg>
      <pc:sldChg chg="modSp mod">
        <pc:chgData name="Wendy Buck" userId="59177215-6a68-4c08-9fd1-224d0bfdf774" providerId="ADAL" clId="{AC026780-8E86-45D2-888F-BFFCD2ADF205}" dt="2023-09-13T15:36:25.872" v="1413" actId="27636"/>
        <pc:sldMkLst>
          <pc:docMk/>
          <pc:sldMk cId="3241633997" sldId="738"/>
        </pc:sldMkLst>
        <pc:spChg chg="mod">
          <ac:chgData name="Wendy Buck" userId="59177215-6a68-4c08-9fd1-224d0bfdf774" providerId="ADAL" clId="{AC026780-8E86-45D2-888F-BFFCD2ADF205}" dt="2023-09-13T15:36:25.872" v="1413" actId="27636"/>
          <ac:spMkLst>
            <pc:docMk/>
            <pc:sldMk cId="3241633997" sldId="738"/>
            <ac:spMk id="3" creationId="{A3613745-0383-A572-18EC-DE467F71D08A}"/>
          </ac:spMkLst>
        </pc:spChg>
      </pc:sldChg>
      <pc:sldChg chg="addSp delSp modSp mod setBg modNotesTx">
        <pc:chgData name="Wendy Buck" userId="59177215-6a68-4c08-9fd1-224d0bfdf774" providerId="ADAL" clId="{AC026780-8E86-45D2-888F-BFFCD2ADF205}" dt="2023-09-05T20:38:23.565" v="1202" actId="27614"/>
        <pc:sldMkLst>
          <pc:docMk/>
          <pc:sldMk cId="4211640951" sldId="740"/>
        </pc:sldMkLst>
        <pc:spChg chg="mod">
          <ac:chgData name="Wendy Buck" userId="59177215-6a68-4c08-9fd1-224d0bfdf774" providerId="ADAL" clId="{AC026780-8E86-45D2-888F-BFFCD2ADF205}" dt="2023-09-05T20:37:36.324" v="1200" actId="26606"/>
          <ac:spMkLst>
            <pc:docMk/>
            <pc:sldMk cId="4211640951" sldId="740"/>
            <ac:spMk id="2" creationId="{85DF4762-44A7-1D52-524F-0C7801310412}"/>
          </ac:spMkLst>
        </pc:spChg>
        <pc:spChg chg="del mod">
          <ac:chgData name="Wendy Buck" userId="59177215-6a68-4c08-9fd1-224d0bfdf774" providerId="ADAL" clId="{AC026780-8E86-45D2-888F-BFFCD2ADF205}" dt="2023-09-05T20:37:25.303" v="1198" actId="22"/>
          <ac:spMkLst>
            <pc:docMk/>
            <pc:sldMk cId="4211640951" sldId="740"/>
            <ac:spMk id="3" creationId="{C3BA02BF-1D52-456E-4C10-B79E87EB04B4}"/>
          </ac:spMkLst>
        </pc:spChg>
        <pc:spChg chg="mod">
          <ac:chgData name="Wendy Buck" userId="59177215-6a68-4c08-9fd1-224d0bfdf774" providerId="ADAL" clId="{AC026780-8E86-45D2-888F-BFFCD2ADF205}" dt="2023-09-05T20:37:36.324" v="1200" actId="26606"/>
          <ac:spMkLst>
            <pc:docMk/>
            <pc:sldMk cId="4211640951" sldId="740"/>
            <ac:spMk id="4" creationId="{0B757979-BF43-D641-ABFB-B1C5E9ACF196}"/>
          </ac:spMkLst>
        </pc:spChg>
        <pc:spChg chg="add">
          <ac:chgData name="Wendy Buck" userId="59177215-6a68-4c08-9fd1-224d0bfdf774" providerId="ADAL" clId="{AC026780-8E86-45D2-888F-BFFCD2ADF205}" dt="2023-09-05T20:37:36.324" v="1200" actId="26606"/>
          <ac:spMkLst>
            <pc:docMk/>
            <pc:sldMk cId="4211640951" sldId="740"/>
            <ac:spMk id="11" creationId="{D4771268-CB57-404A-9271-370EB28F6090}"/>
          </ac:spMkLst>
        </pc:spChg>
        <pc:picChg chg="add mod ord">
          <ac:chgData name="Wendy Buck" userId="59177215-6a68-4c08-9fd1-224d0bfdf774" providerId="ADAL" clId="{AC026780-8E86-45D2-888F-BFFCD2ADF205}" dt="2023-09-05T20:38:23.565" v="1202" actId="27614"/>
          <ac:picMkLst>
            <pc:docMk/>
            <pc:sldMk cId="4211640951" sldId="740"/>
            <ac:picMk id="6" creationId="{D71C5306-9125-F3A7-F827-0A4A4A965A90}"/>
          </ac:picMkLst>
        </pc:picChg>
      </pc:sldChg>
      <pc:sldChg chg="modSp mod">
        <pc:chgData name="Wendy Buck" userId="59177215-6a68-4c08-9fd1-224d0bfdf774" providerId="ADAL" clId="{AC026780-8E86-45D2-888F-BFFCD2ADF205}" dt="2023-09-05T19:44:49.077" v="1074" actId="20577"/>
        <pc:sldMkLst>
          <pc:docMk/>
          <pc:sldMk cId="1992365563" sldId="743"/>
        </pc:sldMkLst>
        <pc:spChg chg="mod">
          <ac:chgData name="Wendy Buck" userId="59177215-6a68-4c08-9fd1-224d0bfdf774" providerId="ADAL" clId="{AC026780-8E86-45D2-888F-BFFCD2ADF205}" dt="2023-09-05T19:44:49.077" v="1074" actId="20577"/>
          <ac:spMkLst>
            <pc:docMk/>
            <pc:sldMk cId="1992365563" sldId="743"/>
            <ac:spMk id="3" creationId="{31498C18-3FB3-6C7B-A970-3A3027071359}"/>
          </ac:spMkLst>
        </pc:spChg>
      </pc:sldChg>
      <pc:sldChg chg="modSp new mod">
        <pc:chgData name="Wendy Buck" userId="59177215-6a68-4c08-9fd1-224d0bfdf774" providerId="ADAL" clId="{AC026780-8E86-45D2-888F-BFFCD2ADF205}" dt="2023-09-05T20:57:59.930" v="1389" actId="14100"/>
        <pc:sldMkLst>
          <pc:docMk/>
          <pc:sldMk cId="2732965371" sldId="744"/>
        </pc:sldMkLst>
        <pc:spChg chg="mod">
          <ac:chgData name="Wendy Buck" userId="59177215-6a68-4c08-9fd1-224d0bfdf774" providerId="ADAL" clId="{AC026780-8E86-45D2-888F-BFFCD2ADF205}" dt="2023-09-05T20:55:55.929" v="1364" actId="20577"/>
          <ac:spMkLst>
            <pc:docMk/>
            <pc:sldMk cId="2732965371" sldId="744"/>
            <ac:spMk id="2" creationId="{586B635B-C648-40D5-ED6E-F32B61187485}"/>
          </ac:spMkLst>
        </pc:spChg>
        <pc:spChg chg="mod">
          <ac:chgData name="Wendy Buck" userId="59177215-6a68-4c08-9fd1-224d0bfdf774" providerId="ADAL" clId="{AC026780-8E86-45D2-888F-BFFCD2ADF205}" dt="2023-09-05T20:57:59.930" v="1389" actId="14100"/>
          <ac:spMkLst>
            <pc:docMk/>
            <pc:sldMk cId="2732965371" sldId="744"/>
            <ac:spMk id="3" creationId="{9DB84198-433E-BF26-4D76-875CA32770AA}"/>
          </ac:spMkLst>
        </pc:spChg>
      </pc:sldChg>
    </pc:docChg>
  </pc:docChgLst>
  <pc:docChgLst>
    <pc:chgData name="Susan Brigman" userId="S::susan.brigman@dpi.nc.gov::6f276bbc-1048-4b33-b0d0-a2cf6335281d" providerId="AD" clId="Web-{7F9CA99C-8CEB-1A1C-661E-FF79ABF433F5}"/>
    <pc:docChg chg="modSld">
      <pc:chgData name="Susan Brigman" userId="S::susan.brigman@dpi.nc.gov::6f276bbc-1048-4b33-b0d0-a2cf6335281d" providerId="AD" clId="Web-{7F9CA99C-8CEB-1A1C-661E-FF79ABF433F5}" dt="2023-09-01T14:24:39.852" v="3" actId="20577"/>
      <pc:docMkLst>
        <pc:docMk/>
      </pc:docMkLst>
      <pc:sldChg chg="modSp">
        <pc:chgData name="Susan Brigman" userId="S::susan.brigman@dpi.nc.gov::6f276bbc-1048-4b33-b0d0-a2cf6335281d" providerId="AD" clId="Web-{7F9CA99C-8CEB-1A1C-661E-FF79ABF433F5}" dt="2023-09-01T14:24:39.852" v="3" actId="20577"/>
        <pc:sldMkLst>
          <pc:docMk/>
          <pc:sldMk cId="3753006302" sldId="719"/>
        </pc:sldMkLst>
        <pc:spChg chg="mod">
          <ac:chgData name="Susan Brigman" userId="S::susan.brigman@dpi.nc.gov::6f276bbc-1048-4b33-b0d0-a2cf6335281d" providerId="AD" clId="Web-{7F9CA99C-8CEB-1A1C-661E-FF79ABF433F5}" dt="2023-09-01T14:24:39.852" v="3" actId="20577"/>
          <ac:spMkLst>
            <pc:docMk/>
            <pc:sldMk cId="3753006302" sldId="719"/>
            <ac:spMk id="3" creationId="{526EC67C-2888-497E-7765-BEDDBBFD8882}"/>
          </ac:spMkLst>
        </pc:spChg>
      </pc:sldChg>
    </pc:docChg>
  </pc:docChgLst>
  <pc:docChgLst>
    <pc:chgData name="Areli Perez Nava" userId="S::areli.perez@dpi.nc.gov::aee8a658-94c0-4f8d-935f-280c2c5b1868" providerId="AD" clId="Web-{3676195F-1CEE-7966-63DE-587285F53D09}"/>
    <pc:docChg chg="modSld">
      <pc:chgData name="Areli Perez Nava" userId="S::areli.perez@dpi.nc.gov::aee8a658-94c0-4f8d-935f-280c2c5b1868" providerId="AD" clId="Web-{3676195F-1CEE-7966-63DE-587285F53D09}" dt="2023-09-01T17:32:54.226" v="8" actId="1076"/>
      <pc:docMkLst>
        <pc:docMk/>
      </pc:docMkLst>
      <pc:sldChg chg="addSp delSp modSp">
        <pc:chgData name="Areli Perez Nava" userId="S::areli.perez@dpi.nc.gov::aee8a658-94c0-4f8d-935f-280c2c5b1868" providerId="AD" clId="Web-{3676195F-1CEE-7966-63DE-587285F53D09}" dt="2023-09-01T17:32:54.226" v="8" actId="1076"/>
        <pc:sldMkLst>
          <pc:docMk/>
          <pc:sldMk cId="1901504165" sldId="461"/>
        </pc:sldMkLst>
        <pc:picChg chg="add del mod">
          <ac:chgData name="Areli Perez Nava" userId="S::areli.perez@dpi.nc.gov::aee8a658-94c0-4f8d-935f-280c2c5b1868" providerId="AD" clId="Web-{3676195F-1CEE-7966-63DE-587285F53D09}" dt="2023-09-01T17:26:20.336" v="4"/>
          <ac:picMkLst>
            <pc:docMk/>
            <pc:sldMk cId="1901504165" sldId="461"/>
            <ac:picMk id="3" creationId="{890244DC-388C-D039-5641-32680BA9BBF5}"/>
          </ac:picMkLst>
        </pc:picChg>
        <pc:picChg chg="add mod">
          <ac:chgData name="Areli Perez Nava" userId="S::areli.perez@dpi.nc.gov::aee8a658-94c0-4f8d-935f-280c2c5b1868" providerId="AD" clId="Web-{3676195F-1CEE-7966-63DE-587285F53D09}" dt="2023-09-01T17:32:54.226" v="8" actId="1076"/>
          <ac:picMkLst>
            <pc:docMk/>
            <pc:sldMk cId="1901504165" sldId="461"/>
            <ac:picMk id="4" creationId="{A73B2EDC-DF87-191B-317E-462655A61E43}"/>
          </ac:picMkLst>
        </pc:picChg>
      </pc:sldChg>
    </pc:docChg>
  </pc:docChgLst>
  <pc:docChgLst>
    <pc:chgData name="Katrina Blount" userId="S::katrina.blount@dpi.nc.gov::456f1c8d-63af-4b4c-8ab7-0555be96c688" providerId="AD" clId="Web-{035AF781-A5C8-AE1D-7EFA-419A7AE60EDA}"/>
    <pc:docChg chg="modSld">
      <pc:chgData name="Katrina Blount" userId="S::katrina.blount@dpi.nc.gov::456f1c8d-63af-4b4c-8ab7-0555be96c688" providerId="AD" clId="Web-{035AF781-A5C8-AE1D-7EFA-419A7AE60EDA}" dt="2023-09-05T18:21:09.768" v="12" actId="20577"/>
      <pc:docMkLst>
        <pc:docMk/>
      </pc:docMkLst>
      <pc:sldChg chg="modSp">
        <pc:chgData name="Katrina Blount" userId="S::katrina.blount@dpi.nc.gov::456f1c8d-63af-4b4c-8ab7-0555be96c688" providerId="AD" clId="Web-{035AF781-A5C8-AE1D-7EFA-419A7AE60EDA}" dt="2023-09-05T18:21:09.768" v="12" actId="20577"/>
        <pc:sldMkLst>
          <pc:docMk/>
          <pc:sldMk cId="704444200" sldId="733"/>
        </pc:sldMkLst>
        <pc:spChg chg="mod">
          <ac:chgData name="Katrina Blount" userId="S::katrina.blount@dpi.nc.gov::456f1c8d-63af-4b4c-8ab7-0555be96c688" providerId="AD" clId="Web-{035AF781-A5C8-AE1D-7EFA-419A7AE60EDA}" dt="2023-09-05T18:21:09.768" v="12" actId="20577"/>
          <ac:spMkLst>
            <pc:docMk/>
            <pc:sldMk cId="704444200" sldId="733"/>
            <ac:spMk id="2" creationId="{2060B584-C0AF-A8B5-5790-7046E154F2E7}"/>
          </ac:spMkLst>
        </pc:spChg>
        <pc:spChg chg="mod">
          <ac:chgData name="Katrina Blount" userId="S::katrina.blount@dpi.nc.gov::456f1c8d-63af-4b4c-8ab7-0555be96c688" providerId="AD" clId="Web-{035AF781-A5C8-AE1D-7EFA-419A7AE60EDA}" dt="2023-09-05T18:20:58.033" v="11" actId="20577"/>
          <ac:spMkLst>
            <pc:docMk/>
            <pc:sldMk cId="704444200" sldId="733"/>
            <ac:spMk id="3" creationId="{B009F2FC-2032-9D36-14A9-A46E3B43C2BC}"/>
          </ac:spMkLst>
        </pc:spChg>
      </pc:sldChg>
    </pc:docChg>
  </pc:docChgLst>
  <pc:docChgLst>
    <pc:chgData name="Areli Perez Nava" userId="S::areli.perez@dpi.nc.gov::aee8a658-94c0-4f8d-935f-280c2c5b1868" providerId="AD" clId="Web-{45E75002-EF3C-805B-E59D-33CF599EA13F}"/>
    <pc:docChg chg="modSld">
      <pc:chgData name="Areli Perez Nava" userId="S::areli.perez@dpi.nc.gov::aee8a658-94c0-4f8d-935f-280c2c5b1868" providerId="AD" clId="Web-{45E75002-EF3C-805B-E59D-33CF599EA13F}" dt="2023-09-11T17:00:18.377" v="53" actId="20577"/>
      <pc:docMkLst>
        <pc:docMk/>
      </pc:docMkLst>
      <pc:sldChg chg="modNotes">
        <pc:chgData name="Areli Perez Nava" userId="S::areli.perez@dpi.nc.gov::aee8a658-94c0-4f8d-935f-280c2c5b1868" providerId="AD" clId="Web-{45E75002-EF3C-805B-E59D-33CF599EA13F}" dt="2023-09-11T16:57:11.544" v="47"/>
        <pc:sldMkLst>
          <pc:docMk/>
          <pc:sldMk cId="2566042215" sldId="355"/>
        </pc:sldMkLst>
      </pc:sldChg>
      <pc:sldChg chg="modNotes">
        <pc:chgData name="Areli Perez Nava" userId="S::areli.perez@dpi.nc.gov::aee8a658-94c0-4f8d-935f-280c2c5b1868" providerId="AD" clId="Web-{45E75002-EF3C-805B-E59D-33CF599EA13F}" dt="2023-09-11T16:48:09.403" v="42"/>
        <pc:sldMkLst>
          <pc:docMk/>
          <pc:sldMk cId="2336142105" sldId="669"/>
        </pc:sldMkLst>
      </pc:sldChg>
      <pc:sldChg chg="modSp">
        <pc:chgData name="Areli Perez Nava" userId="S::areli.perez@dpi.nc.gov::aee8a658-94c0-4f8d-935f-280c2c5b1868" providerId="AD" clId="Web-{45E75002-EF3C-805B-E59D-33CF599EA13F}" dt="2023-09-11T16:14:54.639" v="32" actId="1076"/>
        <pc:sldMkLst>
          <pc:docMk/>
          <pc:sldMk cId="2927379664" sldId="726"/>
        </pc:sldMkLst>
        <pc:picChg chg="mod">
          <ac:chgData name="Areli Perez Nava" userId="S::areli.perez@dpi.nc.gov::aee8a658-94c0-4f8d-935f-280c2c5b1868" providerId="AD" clId="Web-{45E75002-EF3C-805B-E59D-33CF599EA13F}" dt="2023-09-11T16:14:54.639" v="32" actId="1076"/>
          <ac:picMkLst>
            <pc:docMk/>
            <pc:sldMk cId="2927379664" sldId="726"/>
            <ac:picMk id="2" creationId="{9902D48F-1C36-E4F1-C743-566166CEB673}"/>
          </ac:picMkLst>
        </pc:picChg>
      </pc:sldChg>
      <pc:sldChg chg="addSp modSp modNotes">
        <pc:chgData name="Areli Perez Nava" userId="S::areli.perez@dpi.nc.gov::aee8a658-94c0-4f8d-935f-280c2c5b1868" providerId="AD" clId="Web-{45E75002-EF3C-805B-E59D-33CF599EA13F}" dt="2023-09-11T16:48:07.575" v="37"/>
        <pc:sldMkLst>
          <pc:docMk/>
          <pc:sldMk cId="4226219345" sldId="742"/>
        </pc:sldMkLst>
        <pc:spChg chg="add mod">
          <ac:chgData name="Areli Perez Nava" userId="S::areli.perez@dpi.nc.gov::aee8a658-94c0-4f8d-935f-280c2c5b1868" providerId="AD" clId="Web-{45E75002-EF3C-805B-E59D-33CF599EA13F}" dt="2023-09-11T16:11:26.462" v="23" actId="1076"/>
          <ac:spMkLst>
            <pc:docMk/>
            <pc:sldMk cId="4226219345" sldId="742"/>
            <ac:spMk id="2" creationId="{DADDEC8C-0F11-B33E-1B43-AAFDD69E5D22}"/>
          </ac:spMkLst>
        </pc:spChg>
        <pc:spChg chg="add mod">
          <ac:chgData name="Areli Perez Nava" userId="S::areli.perez@dpi.nc.gov::aee8a658-94c0-4f8d-935f-280c2c5b1868" providerId="AD" clId="Web-{45E75002-EF3C-805B-E59D-33CF599EA13F}" dt="2023-09-11T16:11:44.150" v="31" actId="20577"/>
          <ac:spMkLst>
            <pc:docMk/>
            <pc:sldMk cId="4226219345" sldId="742"/>
            <ac:spMk id="3" creationId="{E61049C2-5E9C-2CF1-A613-8AAA0163DA83}"/>
          </ac:spMkLst>
        </pc:spChg>
        <pc:spChg chg="mod">
          <ac:chgData name="Areli Perez Nava" userId="S::areli.perez@dpi.nc.gov::aee8a658-94c0-4f8d-935f-280c2c5b1868" providerId="AD" clId="Web-{45E75002-EF3C-805B-E59D-33CF599EA13F}" dt="2023-09-11T16:11:31.899" v="26" actId="20577"/>
          <ac:spMkLst>
            <pc:docMk/>
            <pc:sldMk cId="4226219345" sldId="742"/>
            <ac:spMk id="11" creationId="{7E53041F-90D7-1B53-19DC-17F6F46F30A5}"/>
          </ac:spMkLst>
        </pc:spChg>
      </pc:sldChg>
      <pc:sldChg chg="modSp">
        <pc:chgData name="Areli Perez Nava" userId="S::areli.perez@dpi.nc.gov::aee8a658-94c0-4f8d-935f-280c2c5b1868" providerId="AD" clId="Web-{45E75002-EF3C-805B-E59D-33CF599EA13F}" dt="2023-09-11T17:00:18.377" v="53" actId="20577"/>
        <pc:sldMkLst>
          <pc:docMk/>
          <pc:sldMk cId="3131033907" sldId="745"/>
        </pc:sldMkLst>
        <pc:spChg chg="mod">
          <ac:chgData name="Areli Perez Nava" userId="S::areli.perez@dpi.nc.gov::aee8a658-94c0-4f8d-935f-280c2c5b1868" providerId="AD" clId="Web-{45E75002-EF3C-805B-E59D-33CF599EA13F}" dt="2023-09-11T17:00:18.377" v="53" actId="20577"/>
          <ac:spMkLst>
            <pc:docMk/>
            <pc:sldMk cId="3131033907" sldId="745"/>
            <ac:spMk id="3" creationId="{5CC7B652-46EE-FA95-1800-7C8A17FF8EE9}"/>
          </ac:spMkLst>
        </pc:spChg>
      </pc:sldChg>
    </pc:docChg>
  </pc:docChgLst>
  <pc:docChgLst>
    <pc:chgData name="Wendy Buck" userId="S::wendy.buck@dpi.nc.gov::59177215-6a68-4c08-9fd1-224d0bfdf774" providerId="AD" clId="Web-{D00647FD-91F6-0FDC-00AA-110B939A650C}"/>
    <pc:docChg chg="modSld">
      <pc:chgData name="Wendy Buck" userId="S::wendy.buck@dpi.nc.gov::59177215-6a68-4c08-9fd1-224d0bfdf774" providerId="AD" clId="Web-{D00647FD-91F6-0FDC-00AA-110B939A650C}" dt="2023-09-01T17:17:13.252" v="43" actId="20577"/>
      <pc:docMkLst>
        <pc:docMk/>
      </pc:docMkLst>
      <pc:sldChg chg="modSp">
        <pc:chgData name="Wendy Buck" userId="S::wendy.buck@dpi.nc.gov::59177215-6a68-4c08-9fd1-224d0bfdf774" providerId="AD" clId="Web-{D00647FD-91F6-0FDC-00AA-110B939A650C}" dt="2023-09-01T17:17:13.252" v="43" actId="20577"/>
        <pc:sldMkLst>
          <pc:docMk/>
          <pc:sldMk cId="1798034550" sldId="257"/>
        </pc:sldMkLst>
        <pc:spChg chg="mod">
          <ac:chgData name="Wendy Buck" userId="S::wendy.buck@dpi.nc.gov::59177215-6a68-4c08-9fd1-224d0bfdf774" providerId="AD" clId="Web-{D00647FD-91F6-0FDC-00AA-110B939A650C}" dt="2023-09-01T17:17:13.252" v="43" actId="20577"/>
          <ac:spMkLst>
            <pc:docMk/>
            <pc:sldMk cId="1798034550" sldId="257"/>
            <ac:spMk id="2" creationId="{37D0FF2F-B653-2C41-B529-3E819B5AD424}"/>
          </ac:spMkLst>
        </pc:spChg>
      </pc:sldChg>
    </pc:docChg>
  </pc:docChgLst>
  <pc:docChgLst>
    <pc:chgData name="Katrina Blount" userId="S::katrina.blount@dpi.nc.gov::456f1c8d-63af-4b4c-8ab7-0555be96c688" providerId="AD" clId="Web-{30EE9F80-D9CA-1F34-B87D-5E5AB03BA45D}"/>
    <pc:docChg chg="modSld">
      <pc:chgData name="Katrina Blount" userId="S::katrina.blount@dpi.nc.gov::456f1c8d-63af-4b4c-8ab7-0555be96c688" providerId="AD" clId="Web-{30EE9F80-D9CA-1F34-B87D-5E5AB03BA45D}" dt="2023-09-05T14:58:58.279" v="15"/>
      <pc:docMkLst>
        <pc:docMk/>
      </pc:docMkLst>
      <pc:sldChg chg="modNotes">
        <pc:chgData name="Katrina Blount" userId="S::katrina.blount@dpi.nc.gov::456f1c8d-63af-4b4c-8ab7-0555be96c688" providerId="AD" clId="Web-{30EE9F80-D9CA-1F34-B87D-5E5AB03BA45D}" dt="2023-09-05T14:58:13.403" v="7"/>
        <pc:sldMkLst>
          <pc:docMk/>
          <pc:sldMk cId="1957470400" sldId="414"/>
        </pc:sldMkLst>
      </pc:sldChg>
      <pc:sldChg chg="modNotes">
        <pc:chgData name="Katrina Blount" userId="S::katrina.blount@dpi.nc.gov::456f1c8d-63af-4b4c-8ab7-0555be96c688" providerId="AD" clId="Web-{30EE9F80-D9CA-1F34-B87D-5E5AB03BA45D}" dt="2023-09-05T14:58:58.279" v="15"/>
        <pc:sldMkLst>
          <pc:docMk/>
          <pc:sldMk cId="328774299" sldId="703"/>
        </pc:sldMkLst>
      </pc:sldChg>
    </pc:docChg>
  </pc:docChgLst>
  <pc:docChgLst>
    <pc:chgData name="Susan Brigman" userId="S::susan.brigman@dpi.nc.gov::6f276bbc-1048-4b33-b0d0-a2cf6335281d" providerId="AD" clId="Web-{2CCD2B0F-E0DB-8D1A-7E20-36FCDBE9FC6B}"/>
    <pc:docChg chg="modSld">
      <pc:chgData name="Susan Brigman" userId="S::susan.brigman@dpi.nc.gov::6f276bbc-1048-4b33-b0d0-a2cf6335281d" providerId="AD" clId="Web-{2CCD2B0F-E0DB-8D1A-7E20-36FCDBE9FC6B}" dt="2023-09-01T14:28:04.247" v="17" actId="20577"/>
      <pc:docMkLst>
        <pc:docMk/>
      </pc:docMkLst>
      <pc:sldChg chg="modSp">
        <pc:chgData name="Susan Brigman" userId="S::susan.brigman@dpi.nc.gov::6f276bbc-1048-4b33-b0d0-a2cf6335281d" providerId="AD" clId="Web-{2CCD2B0F-E0DB-8D1A-7E20-36FCDBE9FC6B}" dt="2023-09-01T14:28:04.247" v="17" actId="20577"/>
        <pc:sldMkLst>
          <pc:docMk/>
          <pc:sldMk cId="2206557807" sldId="357"/>
        </pc:sldMkLst>
        <pc:spChg chg="mod">
          <ac:chgData name="Susan Brigman" userId="S::susan.brigman@dpi.nc.gov::6f276bbc-1048-4b33-b0d0-a2cf6335281d" providerId="AD" clId="Web-{2CCD2B0F-E0DB-8D1A-7E20-36FCDBE9FC6B}" dt="2023-09-01T14:28:04.247" v="17" actId="20577"/>
          <ac:spMkLst>
            <pc:docMk/>
            <pc:sldMk cId="2206557807" sldId="357"/>
            <ac:spMk id="3" creationId="{59168516-D092-AF45-8503-2330AB0E7CB4}"/>
          </ac:spMkLst>
        </pc:spChg>
      </pc:sldChg>
      <pc:sldChg chg="modSp">
        <pc:chgData name="Susan Brigman" userId="S::susan.brigman@dpi.nc.gov::6f276bbc-1048-4b33-b0d0-a2cf6335281d" providerId="AD" clId="Web-{2CCD2B0F-E0DB-8D1A-7E20-36FCDBE9FC6B}" dt="2023-09-01T14:27:39.683" v="14" actId="20577"/>
        <pc:sldMkLst>
          <pc:docMk/>
          <pc:sldMk cId="535962021" sldId="725"/>
        </pc:sldMkLst>
        <pc:spChg chg="mod">
          <ac:chgData name="Susan Brigman" userId="S::susan.brigman@dpi.nc.gov::6f276bbc-1048-4b33-b0d0-a2cf6335281d" providerId="AD" clId="Web-{2CCD2B0F-E0DB-8D1A-7E20-36FCDBE9FC6B}" dt="2023-09-01T14:27:39.683" v="14" actId="20577"/>
          <ac:spMkLst>
            <pc:docMk/>
            <pc:sldMk cId="535962021" sldId="725"/>
            <ac:spMk id="7" creationId="{8F6A7304-01F5-AADD-7AE3-FBED490B8671}"/>
          </ac:spMkLst>
        </pc:spChg>
      </pc:sldChg>
    </pc:docChg>
  </pc:docChgLst>
  <pc:docChgLst>
    <pc:chgData name="Wendy Buck" userId="S::wendy.buck@dpi.nc.gov::59177215-6a68-4c08-9fd1-224d0bfdf774" providerId="AD" clId="Web-{34114862-5992-8D70-7786-938A3B2D15DF}"/>
    <pc:docChg chg="mod addSld delSld modSld">
      <pc:chgData name="Wendy Buck" userId="S::wendy.buck@dpi.nc.gov::59177215-6a68-4c08-9fd1-224d0bfdf774" providerId="AD" clId="Web-{34114862-5992-8D70-7786-938A3B2D15DF}" dt="2023-09-05T14:10:35.533" v="389"/>
      <pc:docMkLst>
        <pc:docMk/>
      </pc:docMkLst>
      <pc:sldChg chg="modSp">
        <pc:chgData name="Wendy Buck" userId="S::wendy.buck@dpi.nc.gov::59177215-6a68-4c08-9fd1-224d0bfdf774" providerId="AD" clId="Web-{34114862-5992-8D70-7786-938A3B2D15DF}" dt="2023-09-05T13:03:02.172" v="7" actId="20577"/>
        <pc:sldMkLst>
          <pc:docMk/>
          <pc:sldMk cId="1798034550" sldId="257"/>
        </pc:sldMkLst>
        <pc:spChg chg="mod">
          <ac:chgData name="Wendy Buck" userId="S::wendy.buck@dpi.nc.gov::59177215-6a68-4c08-9fd1-224d0bfdf774" providerId="AD" clId="Web-{34114862-5992-8D70-7786-938A3B2D15DF}" dt="2023-09-05T13:03:02.172" v="7" actId="20577"/>
          <ac:spMkLst>
            <pc:docMk/>
            <pc:sldMk cId="1798034550" sldId="257"/>
            <ac:spMk id="2" creationId="{37D0FF2F-B653-2C41-B529-3E819B5AD424}"/>
          </ac:spMkLst>
        </pc:spChg>
      </pc:sldChg>
      <pc:sldChg chg="modNotes">
        <pc:chgData name="Wendy Buck" userId="S::wendy.buck@dpi.nc.gov::59177215-6a68-4c08-9fd1-224d0bfdf774" providerId="AD" clId="Web-{34114862-5992-8D70-7786-938A3B2D15DF}" dt="2023-09-05T13:48:24.128" v="162"/>
        <pc:sldMkLst>
          <pc:docMk/>
          <pc:sldMk cId="782287872" sldId="294"/>
        </pc:sldMkLst>
      </pc:sldChg>
      <pc:sldChg chg="modSp modNotes">
        <pc:chgData name="Wendy Buck" userId="S::wendy.buck@dpi.nc.gov::59177215-6a68-4c08-9fd1-224d0bfdf774" providerId="AD" clId="Web-{34114862-5992-8D70-7786-938A3B2D15DF}" dt="2023-09-05T13:10:46.531" v="143"/>
        <pc:sldMkLst>
          <pc:docMk/>
          <pc:sldMk cId="1912855379" sldId="299"/>
        </pc:sldMkLst>
        <pc:spChg chg="mod">
          <ac:chgData name="Wendy Buck" userId="S::wendy.buck@dpi.nc.gov::59177215-6a68-4c08-9fd1-224d0bfdf774" providerId="AD" clId="Web-{34114862-5992-8D70-7786-938A3B2D15DF}" dt="2023-09-05T13:05:38.552" v="18" actId="20577"/>
          <ac:spMkLst>
            <pc:docMk/>
            <pc:sldMk cId="1912855379" sldId="299"/>
            <ac:spMk id="3" creationId="{C73C2B90-9497-E617-6D63-7D332F45BC2C}"/>
          </ac:spMkLst>
        </pc:spChg>
      </pc:sldChg>
      <pc:sldChg chg="modSp addCm">
        <pc:chgData name="Wendy Buck" userId="S::wendy.buck@dpi.nc.gov::59177215-6a68-4c08-9fd1-224d0bfdf774" providerId="AD" clId="Web-{34114862-5992-8D70-7786-938A3B2D15DF}" dt="2023-09-05T14:10:35.533" v="389"/>
        <pc:sldMkLst>
          <pc:docMk/>
          <pc:sldMk cId="2566042215" sldId="355"/>
        </pc:sldMkLst>
        <pc:spChg chg="mod">
          <ac:chgData name="Wendy Buck" userId="S::wendy.buck@dpi.nc.gov::59177215-6a68-4c08-9fd1-224d0bfdf774" providerId="AD" clId="Web-{34114862-5992-8D70-7786-938A3B2D15DF}" dt="2023-09-05T13:55:03.794" v="213" actId="20577"/>
          <ac:spMkLst>
            <pc:docMk/>
            <pc:sldMk cId="2566042215" sldId="355"/>
            <ac:spMk id="8195" creationId="{4AEA8FAD-67F9-4CF0-BD55-3AC6B49CA8D9}"/>
          </ac:spMkLst>
        </pc:spChg>
        <pc:extLst>
          <p:ext xmlns:p="http://schemas.openxmlformats.org/presentationml/2006/main" uri="{D6D511B9-2390-475A-947B-AFAB55BFBCF1}">
            <pc226:cmChg xmlns:pc226="http://schemas.microsoft.com/office/powerpoint/2022/06/main/command" chg="add">
              <pc226:chgData name="Wendy Buck" userId="S::wendy.buck@dpi.nc.gov::59177215-6a68-4c08-9fd1-224d0bfdf774" providerId="AD" clId="Web-{34114862-5992-8D70-7786-938A3B2D15DF}" dt="2023-09-05T14:10:35.533" v="389"/>
              <pc2:cmMkLst xmlns:pc2="http://schemas.microsoft.com/office/powerpoint/2019/9/main/command">
                <pc:docMk/>
                <pc:sldMk cId="2566042215" sldId="355"/>
                <pc2:cmMk id="{337D7777-9961-47B2-8AB0-D7638C8758DD}"/>
              </pc2:cmMkLst>
            </pc226:cmChg>
          </p:ext>
        </pc:extLst>
      </pc:sldChg>
      <pc:sldChg chg="modNotes">
        <pc:chgData name="Wendy Buck" userId="S::wendy.buck@dpi.nc.gov::59177215-6a68-4c08-9fd1-224d0bfdf774" providerId="AD" clId="Web-{34114862-5992-8D70-7786-938A3B2D15DF}" dt="2023-09-05T14:06:46.216" v="384"/>
        <pc:sldMkLst>
          <pc:docMk/>
          <pc:sldMk cId="20806494" sldId="637"/>
        </pc:sldMkLst>
      </pc:sldChg>
      <pc:sldChg chg="modNotes">
        <pc:chgData name="Wendy Buck" userId="S::wendy.buck@dpi.nc.gov::59177215-6a68-4c08-9fd1-224d0bfdf774" providerId="AD" clId="Web-{34114862-5992-8D70-7786-938A3B2D15DF}" dt="2023-09-05T14:08:54.672" v="387"/>
        <pc:sldMkLst>
          <pc:docMk/>
          <pc:sldMk cId="1471065057" sldId="709"/>
        </pc:sldMkLst>
      </pc:sldChg>
      <pc:sldChg chg="modSp">
        <pc:chgData name="Wendy Buck" userId="S::wendy.buck@dpi.nc.gov::59177215-6a68-4c08-9fd1-224d0bfdf774" providerId="AD" clId="Web-{34114862-5992-8D70-7786-938A3B2D15DF}" dt="2023-09-05T13:55:26.325" v="219" actId="20577"/>
        <pc:sldMkLst>
          <pc:docMk/>
          <pc:sldMk cId="3753006302" sldId="719"/>
        </pc:sldMkLst>
        <pc:spChg chg="mod">
          <ac:chgData name="Wendy Buck" userId="S::wendy.buck@dpi.nc.gov::59177215-6a68-4c08-9fd1-224d0bfdf774" providerId="AD" clId="Web-{34114862-5992-8D70-7786-938A3B2D15DF}" dt="2023-09-05T13:55:26.325" v="219" actId="20577"/>
          <ac:spMkLst>
            <pc:docMk/>
            <pc:sldMk cId="3753006302" sldId="719"/>
            <ac:spMk id="3" creationId="{526EC67C-2888-497E-7765-BEDDBBFD8882}"/>
          </ac:spMkLst>
        </pc:spChg>
      </pc:sldChg>
      <pc:sldChg chg="addSp delSp modSp new">
        <pc:chgData name="Wendy Buck" userId="S::wendy.buck@dpi.nc.gov::59177215-6a68-4c08-9fd1-224d0bfdf774" providerId="AD" clId="Web-{34114862-5992-8D70-7786-938A3B2D15DF}" dt="2023-09-05T14:01:22.161" v="344" actId="20577"/>
        <pc:sldMkLst>
          <pc:docMk/>
          <pc:sldMk cId="3215531623" sldId="731"/>
        </pc:sldMkLst>
        <pc:spChg chg="mod">
          <ac:chgData name="Wendy Buck" userId="S::wendy.buck@dpi.nc.gov::59177215-6a68-4c08-9fd1-224d0bfdf774" providerId="AD" clId="Web-{34114862-5992-8D70-7786-938A3B2D15DF}" dt="2023-09-05T13:57:38.953" v="231" actId="20577"/>
          <ac:spMkLst>
            <pc:docMk/>
            <pc:sldMk cId="3215531623" sldId="731"/>
            <ac:spMk id="2" creationId="{C35A06ED-C02C-B86D-CF3F-04299243AD38}"/>
          </ac:spMkLst>
        </pc:spChg>
        <pc:spChg chg="del mod">
          <ac:chgData name="Wendy Buck" userId="S::wendy.buck@dpi.nc.gov::59177215-6a68-4c08-9fd1-224d0bfdf774" providerId="AD" clId="Web-{34114862-5992-8D70-7786-938A3B2D15DF}" dt="2023-09-05T13:58:19.970" v="233"/>
          <ac:spMkLst>
            <pc:docMk/>
            <pc:sldMk cId="3215531623" sldId="731"/>
            <ac:spMk id="3" creationId="{51EB2D70-CAF3-BC03-C8B2-EBCBDF46AF8F}"/>
          </ac:spMkLst>
        </pc:spChg>
        <pc:spChg chg="mod">
          <ac:chgData name="Wendy Buck" userId="S::wendy.buck@dpi.nc.gov::59177215-6a68-4c08-9fd1-224d0bfdf774" providerId="AD" clId="Web-{34114862-5992-8D70-7786-938A3B2D15DF}" dt="2023-09-05T14:01:22.161" v="344" actId="20577"/>
          <ac:spMkLst>
            <pc:docMk/>
            <pc:sldMk cId="3215531623" sldId="731"/>
            <ac:spMk id="4" creationId="{9992B9DE-7C34-9058-A1F0-04F951680727}"/>
          </ac:spMkLst>
        </pc:spChg>
        <pc:picChg chg="add mod">
          <ac:chgData name="Wendy Buck" userId="S::wendy.buck@dpi.nc.gov::59177215-6a68-4c08-9fd1-224d0bfdf774" providerId="AD" clId="Web-{34114862-5992-8D70-7786-938A3B2D15DF}" dt="2023-09-05T13:58:55.252" v="239" actId="1076"/>
          <ac:picMkLst>
            <pc:docMk/>
            <pc:sldMk cId="3215531623" sldId="731"/>
            <ac:picMk id="6" creationId="{B84A77F9-EB00-FB6A-4EDE-2CEF347015B1}"/>
          </ac:picMkLst>
        </pc:picChg>
      </pc:sldChg>
      <pc:sldChg chg="delSp new del">
        <pc:chgData name="Wendy Buck" userId="S::wendy.buck@dpi.nc.gov::59177215-6a68-4c08-9fd1-224d0bfdf774" providerId="AD" clId="Web-{34114862-5992-8D70-7786-938A3B2D15DF}" dt="2023-09-05T14:02:17.210" v="348"/>
        <pc:sldMkLst>
          <pc:docMk/>
          <pc:sldMk cId="1285589100" sldId="732"/>
        </pc:sldMkLst>
        <pc:spChg chg="del">
          <ac:chgData name="Wendy Buck" userId="S::wendy.buck@dpi.nc.gov::59177215-6a68-4c08-9fd1-224d0bfdf774" providerId="AD" clId="Web-{34114862-5992-8D70-7786-938A3B2D15DF}" dt="2023-09-05T14:01:49.021" v="346"/>
          <ac:spMkLst>
            <pc:docMk/>
            <pc:sldMk cId="1285589100" sldId="732"/>
            <ac:spMk id="2" creationId="{8A93FD4D-3B25-9C9D-915B-355859CD79C4}"/>
          </ac:spMkLst>
        </pc:spChg>
        <pc:spChg chg="del">
          <ac:chgData name="Wendy Buck" userId="S::wendy.buck@dpi.nc.gov::59177215-6a68-4c08-9fd1-224d0bfdf774" providerId="AD" clId="Web-{34114862-5992-8D70-7786-938A3B2D15DF}" dt="2023-09-05T14:01:51.600" v="347"/>
          <ac:spMkLst>
            <pc:docMk/>
            <pc:sldMk cId="1285589100" sldId="732"/>
            <ac:spMk id="4" creationId="{88A0599F-F588-9D29-8B81-9E506AA6C033}"/>
          </ac:spMkLst>
        </pc:spChg>
      </pc:sldChg>
      <pc:sldChg chg="addSp delSp modSp new">
        <pc:chgData name="Wendy Buck" userId="S::wendy.buck@dpi.nc.gov::59177215-6a68-4c08-9fd1-224d0bfdf774" providerId="AD" clId="Web-{34114862-5992-8D70-7786-938A3B2D15DF}" dt="2023-09-05T14:05:50.027" v="381" actId="20577"/>
        <pc:sldMkLst>
          <pc:docMk/>
          <pc:sldMk cId="3780255042" sldId="732"/>
        </pc:sldMkLst>
        <pc:spChg chg="mod">
          <ac:chgData name="Wendy Buck" userId="S::wendy.buck@dpi.nc.gov::59177215-6a68-4c08-9fd1-224d0bfdf774" providerId="AD" clId="Web-{34114862-5992-8D70-7786-938A3B2D15DF}" dt="2023-09-05T14:04:12.634" v="372" actId="20577"/>
          <ac:spMkLst>
            <pc:docMk/>
            <pc:sldMk cId="3780255042" sldId="732"/>
            <ac:spMk id="2" creationId="{71FE7103-4213-001B-0F59-8EEBB92E1269}"/>
          </ac:spMkLst>
        </pc:spChg>
        <pc:spChg chg="del mod">
          <ac:chgData name="Wendy Buck" userId="S::wendy.buck@dpi.nc.gov::59177215-6a68-4c08-9fd1-224d0bfdf774" providerId="AD" clId="Web-{34114862-5992-8D70-7786-938A3B2D15DF}" dt="2023-09-05T14:02:58.664" v="357"/>
          <ac:spMkLst>
            <pc:docMk/>
            <pc:sldMk cId="3780255042" sldId="732"/>
            <ac:spMk id="3" creationId="{AE63656B-C8D5-60FF-4FD0-5410016F01BB}"/>
          </ac:spMkLst>
        </pc:spChg>
        <pc:spChg chg="del">
          <ac:chgData name="Wendy Buck" userId="S::wendy.buck@dpi.nc.gov::59177215-6a68-4c08-9fd1-224d0bfdf774" providerId="AD" clId="Web-{34114862-5992-8D70-7786-938A3B2D15DF}" dt="2023-09-05T14:03:55.587" v="370"/>
          <ac:spMkLst>
            <pc:docMk/>
            <pc:sldMk cId="3780255042" sldId="732"/>
            <ac:spMk id="4" creationId="{1E06740B-531C-76C6-DC5C-008D84646534}"/>
          </ac:spMkLst>
        </pc:spChg>
        <pc:spChg chg="add mod">
          <ac:chgData name="Wendy Buck" userId="S::wendy.buck@dpi.nc.gov::59177215-6a68-4c08-9fd1-224d0bfdf774" providerId="AD" clId="Web-{34114862-5992-8D70-7786-938A3B2D15DF}" dt="2023-09-05T14:05:50.027" v="381" actId="20577"/>
          <ac:spMkLst>
            <pc:docMk/>
            <pc:sldMk cId="3780255042" sldId="732"/>
            <ac:spMk id="7" creationId="{F7F417E7-5FAD-0586-69E2-C7D9A6B30C3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1F822B-AFA3-4B95-8413-3BE015DCB69F}"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0989AA7-C608-4FD2-996F-4BBFE1E21AD3}">
      <dgm:prSet/>
      <dgm:spPr/>
      <dgm:t>
        <a:bodyPr/>
        <a:lstStyle/>
        <a:p>
          <a:pPr>
            <a:lnSpc>
              <a:spcPct val="100000"/>
            </a:lnSpc>
          </a:pPr>
          <a:r>
            <a:rPr lang="en-US"/>
            <a:t>WebEx Etiquette</a:t>
          </a:r>
        </a:p>
      </dgm:t>
    </dgm:pt>
    <dgm:pt modelId="{0403788F-9C44-4A75-8A91-0473B9B5A927}" type="parTrans" cxnId="{805353F5-307A-4434-B7C4-654BF81D127E}">
      <dgm:prSet/>
      <dgm:spPr/>
      <dgm:t>
        <a:bodyPr/>
        <a:lstStyle/>
        <a:p>
          <a:endParaRPr lang="en-US"/>
        </a:p>
      </dgm:t>
    </dgm:pt>
    <dgm:pt modelId="{02046CC9-3481-4B50-8B27-481E05B091E2}" type="sibTrans" cxnId="{805353F5-307A-4434-B7C4-654BF81D127E}">
      <dgm:prSet/>
      <dgm:spPr/>
      <dgm:t>
        <a:bodyPr/>
        <a:lstStyle/>
        <a:p>
          <a:endParaRPr lang="en-US"/>
        </a:p>
      </dgm:t>
    </dgm:pt>
    <dgm:pt modelId="{085AAC43-FD90-4481-A922-713B88EE4DFB}">
      <dgm:prSet/>
      <dgm:spPr/>
      <dgm:t>
        <a:bodyPr/>
        <a:lstStyle/>
        <a:p>
          <a:pPr>
            <a:lnSpc>
              <a:spcPct val="100000"/>
            </a:lnSpc>
          </a:pPr>
          <a:r>
            <a:rPr lang="en-US"/>
            <a:t>First Name, Last Name, Organization Name in Chat</a:t>
          </a:r>
        </a:p>
      </dgm:t>
    </dgm:pt>
    <dgm:pt modelId="{767FCD6B-B99C-45DB-AE15-6C10C60975F5}" type="parTrans" cxnId="{1E22A373-D325-4424-9E13-079B37A231EC}">
      <dgm:prSet/>
      <dgm:spPr/>
      <dgm:t>
        <a:bodyPr/>
        <a:lstStyle/>
        <a:p>
          <a:endParaRPr lang="en-US"/>
        </a:p>
      </dgm:t>
    </dgm:pt>
    <dgm:pt modelId="{806D5B5A-FABF-472E-AB48-E79BF27403AD}" type="sibTrans" cxnId="{1E22A373-D325-4424-9E13-079B37A231EC}">
      <dgm:prSet/>
      <dgm:spPr/>
      <dgm:t>
        <a:bodyPr/>
        <a:lstStyle/>
        <a:p>
          <a:endParaRPr lang="en-US"/>
        </a:p>
      </dgm:t>
    </dgm:pt>
    <dgm:pt modelId="{A1E5F165-93F5-400A-8030-94F94361CA81}">
      <dgm:prSet/>
      <dgm:spPr/>
      <dgm:t>
        <a:bodyPr/>
        <a:lstStyle/>
        <a:p>
          <a:pPr>
            <a:lnSpc>
              <a:spcPct val="100000"/>
            </a:lnSpc>
          </a:pPr>
          <a:r>
            <a:rPr lang="en-US"/>
            <a:t>How to Ask Questions</a:t>
          </a:r>
        </a:p>
      </dgm:t>
    </dgm:pt>
    <dgm:pt modelId="{096E1AD5-D2CF-4042-9691-6BC3586A4E4F}" type="parTrans" cxnId="{737FF00D-7736-4944-B012-A490A7224F49}">
      <dgm:prSet/>
      <dgm:spPr/>
      <dgm:t>
        <a:bodyPr/>
        <a:lstStyle/>
        <a:p>
          <a:endParaRPr lang="en-US"/>
        </a:p>
      </dgm:t>
    </dgm:pt>
    <dgm:pt modelId="{962EB262-7BD0-46A1-87DB-7A2AEC344FE7}" type="sibTrans" cxnId="{737FF00D-7736-4944-B012-A490A7224F49}">
      <dgm:prSet/>
      <dgm:spPr/>
      <dgm:t>
        <a:bodyPr/>
        <a:lstStyle/>
        <a:p>
          <a:endParaRPr lang="en-US"/>
        </a:p>
      </dgm:t>
    </dgm:pt>
    <dgm:pt modelId="{F609A84B-B231-48C7-950E-33E15EE70D2C}">
      <dgm:prSet/>
      <dgm:spPr/>
      <dgm:t>
        <a:bodyPr/>
        <a:lstStyle/>
        <a:p>
          <a:pPr>
            <a:lnSpc>
              <a:spcPct val="100000"/>
            </a:lnSpc>
          </a:pPr>
          <a:r>
            <a:rPr lang="en-US"/>
            <a:t>Presentation Slides will be Posted</a:t>
          </a:r>
        </a:p>
      </dgm:t>
    </dgm:pt>
    <dgm:pt modelId="{51E26F5C-7B56-4618-8FFD-CF44BBC08081}" type="parTrans" cxnId="{911A9377-0E58-4F3F-8C20-3E602C704123}">
      <dgm:prSet/>
      <dgm:spPr/>
      <dgm:t>
        <a:bodyPr/>
        <a:lstStyle/>
        <a:p>
          <a:endParaRPr lang="en-US"/>
        </a:p>
      </dgm:t>
    </dgm:pt>
    <dgm:pt modelId="{6E822006-CFA2-4705-BBA9-D242602BA77D}" type="sibTrans" cxnId="{911A9377-0E58-4F3F-8C20-3E602C704123}">
      <dgm:prSet/>
      <dgm:spPr/>
      <dgm:t>
        <a:bodyPr/>
        <a:lstStyle/>
        <a:p>
          <a:endParaRPr lang="en-US"/>
        </a:p>
      </dgm:t>
    </dgm:pt>
    <dgm:pt modelId="{D1A884FB-5DCB-4FCE-A8C3-9FF620200FD6}" type="pres">
      <dgm:prSet presAssocID="{351F822B-AFA3-4B95-8413-3BE015DCB69F}" presName="root" presStyleCnt="0">
        <dgm:presLayoutVars>
          <dgm:dir/>
          <dgm:resizeHandles val="exact"/>
        </dgm:presLayoutVars>
      </dgm:prSet>
      <dgm:spPr/>
    </dgm:pt>
    <dgm:pt modelId="{05C4A8C4-7C86-4940-BF90-64E5286FBB81}" type="pres">
      <dgm:prSet presAssocID="{90989AA7-C608-4FD2-996F-4BBFE1E21AD3}" presName="compNode" presStyleCnt="0"/>
      <dgm:spPr/>
    </dgm:pt>
    <dgm:pt modelId="{D888E681-A1B0-472C-805C-63105564DF72}" type="pres">
      <dgm:prSet presAssocID="{90989AA7-C608-4FD2-996F-4BBFE1E21A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9AEB2470-D10B-4044-B860-99C7C75403AF}" type="pres">
      <dgm:prSet presAssocID="{90989AA7-C608-4FD2-996F-4BBFE1E21AD3}" presName="spaceRect" presStyleCnt="0"/>
      <dgm:spPr/>
    </dgm:pt>
    <dgm:pt modelId="{ECC7F08B-D0BE-45FA-BAE4-C6677545CD9D}" type="pres">
      <dgm:prSet presAssocID="{90989AA7-C608-4FD2-996F-4BBFE1E21AD3}" presName="textRect" presStyleLbl="revTx" presStyleIdx="0" presStyleCnt="4">
        <dgm:presLayoutVars>
          <dgm:chMax val="1"/>
          <dgm:chPref val="1"/>
        </dgm:presLayoutVars>
      </dgm:prSet>
      <dgm:spPr/>
    </dgm:pt>
    <dgm:pt modelId="{31DEEBB1-D54E-49B0-89DD-6FF34B13923D}" type="pres">
      <dgm:prSet presAssocID="{02046CC9-3481-4B50-8B27-481E05B091E2}" presName="sibTrans" presStyleCnt="0"/>
      <dgm:spPr/>
    </dgm:pt>
    <dgm:pt modelId="{83DBD056-D389-4C59-884D-15C06657C4E5}" type="pres">
      <dgm:prSet presAssocID="{085AAC43-FD90-4481-A922-713B88EE4DFB}" presName="compNode" presStyleCnt="0"/>
      <dgm:spPr/>
    </dgm:pt>
    <dgm:pt modelId="{4741FA7A-B77E-48AA-9A5F-B1D18F9D559D}" type="pres">
      <dgm:prSet presAssocID="{085AAC43-FD90-4481-A922-713B88EE4D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9C6F6842-4D52-4523-AEB4-FB25EA4C6C82}" type="pres">
      <dgm:prSet presAssocID="{085AAC43-FD90-4481-A922-713B88EE4DFB}" presName="spaceRect" presStyleCnt="0"/>
      <dgm:spPr/>
    </dgm:pt>
    <dgm:pt modelId="{76B235B6-1BAC-47FF-BDD4-567A255030BC}" type="pres">
      <dgm:prSet presAssocID="{085AAC43-FD90-4481-A922-713B88EE4DFB}" presName="textRect" presStyleLbl="revTx" presStyleIdx="1" presStyleCnt="4">
        <dgm:presLayoutVars>
          <dgm:chMax val="1"/>
          <dgm:chPref val="1"/>
        </dgm:presLayoutVars>
      </dgm:prSet>
      <dgm:spPr/>
    </dgm:pt>
    <dgm:pt modelId="{E8C7DDCF-EA41-4BB3-9F10-2285C1431F8C}" type="pres">
      <dgm:prSet presAssocID="{806D5B5A-FABF-472E-AB48-E79BF27403AD}" presName="sibTrans" presStyleCnt="0"/>
      <dgm:spPr/>
    </dgm:pt>
    <dgm:pt modelId="{1F2D2CA7-7EA9-4107-9762-C28A58E646DC}" type="pres">
      <dgm:prSet presAssocID="{A1E5F165-93F5-400A-8030-94F94361CA81}" presName="compNode" presStyleCnt="0"/>
      <dgm:spPr/>
    </dgm:pt>
    <dgm:pt modelId="{F6A31E41-35F5-4F49-B5C1-DF89ECBE9E16}" type="pres">
      <dgm:prSet presAssocID="{A1E5F165-93F5-400A-8030-94F94361CA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4492243D-0CB1-48C4-81E0-B6A487181B93}" type="pres">
      <dgm:prSet presAssocID="{A1E5F165-93F5-400A-8030-94F94361CA81}" presName="spaceRect" presStyleCnt="0"/>
      <dgm:spPr/>
    </dgm:pt>
    <dgm:pt modelId="{B07A6349-DACA-4DA5-9231-9ED7AD957FC7}" type="pres">
      <dgm:prSet presAssocID="{A1E5F165-93F5-400A-8030-94F94361CA81}" presName="textRect" presStyleLbl="revTx" presStyleIdx="2" presStyleCnt="4">
        <dgm:presLayoutVars>
          <dgm:chMax val="1"/>
          <dgm:chPref val="1"/>
        </dgm:presLayoutVars>
      </dgm:prSet>
      <dgm:spPr/>
    </dgm:pt>
    <dgm:pt modelId="{4D092E92-9AD4-4CFD-839C-A0F0A28D7D64}" type="pres">
      <dgm:prSet presAssocID="{962EB262-7BD0-46A1-87DB-7A2AEC344FE7}" presName="sibTrans" presStyleCnt="0"/>
      <dgm:spPr/>
    </dgm:pt>
    <dgm:pt modelId="{19ACD44E-90CB-4F55-9029-31D1028269CC}" type="pres">
      <dgm:prSet presAssocID="{F609A84B-B231-48C7-950E-33E15EE70D2C}" presName="compNode" presStyleCnt="0"/>
      <dgm:spPr/>
    </dgm:pt>
    <dgm:pt modelId="{9391F1BB-E346-4BE6-B977-5DDDDE25A19D}" type="pres">
      <dgm:prSet presAssocID="{F609A84B-B231-48C7-950E-33E15EE70D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156166A-99A6-4078-A609-AA93243AC186}" type="pres">
      <dgm:prSet presAssocID="{F609A84B-B231-48C7-950E-33E15EE70D2C}" presName="spaceRect" presStyleCnt="0"/>
      <dgm:spPr/>
    </dgm:pt>
    <dgm:pt modelId="{616F8ED0-13F4-4875-BD88-A98DAC8A1F03}" type="pres">
      <dgm:prSet presAssocID="{F609A84B-B231-48C7-950E-33E15EE70D2C}" presName="textRect" presStyleLbl="revTx" presStyleIdx="3" presStyleCnt="4">
        <dgm:presLayoutVars>
          <dgm:chMax val="1"/>
          <dgm:chPref val="1"/>
        </dgm:presLayoutVars>
      </dgm:prSet>
      <dgm:spPr/>
    </dgm:pt>
  </dgm:ptLst>
  <dgm:cxnLst>
    <dgm:cxn modelId="{737FF00D-7736-4944-B012-A490A7224F49}" srcId="{351F822B-AFA3-4B95-8413-3BE015DCB69F}" destId="{A1E5F165-93F5-400A-8030-94F94361CA81}" srcOrd="2" destOrd="0" parTransId="{096E1AD5-D2CF-4042-9691-6BC3586A4E4F}" sibTransId="{962EB262-7BD0-46A1-87DB-7A2AEC344FE7}"/>
    <dgm:cxn modelId="{8982792A-890B-4521-98CA-B52BCDE8AE70}" type="presOf" srcId="{085AAC43-FD90-4481-A922-713B88EE4DFB}" destId="{76B235B6-1BAC-47FF-BDD4-567A255030BC}" srcOrd="0" destOrd="0" presId="urn:microsoft.com/office/officeart/2018/2/layout/IconLabelList"/>
    <dgm:cxn modelId="{83201266-3D71-425D-A22D-4F5211220303}" type="presOf" srcId="{A1E5F165-93F5-400A-8030-94F94361CA81}" destId="{B07A6349-DACA-4DA5-9231-9ED7AD957FC7}" srcOrd="0" destOrd="0" presId="urn:microsoft.com/office/officeart/2018/2/layout/IconLabelList"/>
    <dgm:cxn modelId="{1E22A373-D325-4424-9E13-079B37A231EC}" srcId="{351F822B-AFA3-4B95-8413-3BE015DCB69F}" destId="{085AAC43-FD90-4481-A922-713B88EE4DFB}" srcOrd="1" destOrd="0" parTransId="{767FCD6B-B99C-45DB-AE15-6C10C60975F5}" sibTransId="{806D5B5A-FABF-472E-AB48-E79BF27403AD}"/>
    <dgm:cxn modelId="{911A9377-0E58-4F3F-8C20-3E602C704123}" srcId="{351F822B-AFA3-4B95-8413-3BE015DCB69F}" destId="{F609A84B-B231-48C7-950E-33E15EE70D2C}" srcOrd="3" destOrd="0" parTransId="{51E26F5C-7B56-4618-8FFD-CF44BBC08081}" sibTransId="{6E822006-CFA2-4705-BBA9-D242602BA77D}"/>
    <dgm:cxn modelId="{FF923E87-D646-4EB4-9F0C-29C4E81B837D}" type="presOf" srcId="{90989AA7-C608-4FD2-996F-4BBFE1E21AD3}" destId="{ECC7F08B-D0BE-45FA-BAE4-C6677545CD9D}" srcOrd="0" destOrd="0" presId="urn:microsoft.com/office/officeart/2018/2/layout/IconLabelList"/>
    <dgm:cxn modelId="{258DB79D-4589-4A1F-89D4-690A768A44CF}" type="presOf" srcId="{351F822B-AFA3-4B95-8413-3BE015DCB69F}" destId="{D1A884FB-5DCB-4FCE-A8C3-9FF620200FD6}" srcOrd="0" destOrd="0" presId="urn:microsoft.com/office/officeart/2018/2/layout/IconLabelList"/>
    <dgm:cxn modelId="{611678D1-2E63-49DF-8D88-74B2ABE64926}" type="presOf" srcId="{F609A84B-B231-48C7-950E-33E15EE70D2C}" destId="{616F8ED0-13F4-4875-BD88-A98DAC8A1F03}" srcOrd="0" destOrd="0" presId="urn:microsoft.com/office/officeart/2018/2/layout/IconLabelList"/>
    <dgm:cxn modelId="{805353F5-307A-4434-B7C4-654BF81D127E}" srcId="{351F822B-AFA3-4B95-8413-3BE015DCB69F}" destId="{90989AA7-C608-4FD2-996F-4BBFE1E21AD3}" srcOrd="0" destOrd="0" parTransId="{0403788F-9C44-4A75-8A91-0473B9B5A927}" sibTransId="{02046CC9-3481-4B50-8B27-481E05B091E2}"/>
    <dgm:cxn modelId="{AB801DF0-F9A6-4319-8CC1-F345D51E43CC}" type="presParOf" srcId="{D1A884FB-5DCB-4FCE-A8C3-9FF620200FD6}" destId="{05C4A8C4-7C86-4940-BF90-64E5286FBB81}" srcOrd="0" destOrd="0" presId="urn:microsoft.com/office/officeart/2018/2/layout/IconLabelList"/>
    <dgm:cxn modelId="{19B1A683-0A77-4086-AA41-FB2A1E9F691D}" type="presParOf" srcId="{05C4A8C4-7C86-4940-BF90-64E5286FBB81}" destId="{D888E681-A1B0-472C-805C-63105564DF72}" srcOrd="0" destOrd="0" presId="urn:microsoft.com/office/officeart/2018/2/layout/IconLabelList"/>
    <dgm:cxn modelId="{D4CCE34E-9D60-41C9-B094-8F012C82E2DB}" type="presParOf" srcId="{05C4A8C4-7C86-4940-BF90-64E5286FBB81}" destId="{9AEB2470-D10B-4044-B860-99C7C75403AF}" srcOrd="1" destOrd="0" presId="urn:microsoft.com/office/officeart/2018/2/layout/IconLabelList"/>
    <dgm:cxn modelId="{DF0D3E99-523B-4D48-B696-4F021B76D1AD}" type="presParOf" srcId="{05C4A8C4-7C86-4940-BF90-64E5286FBB81}" destId="{ECC7F08B-D0BE-45FA-BAE4-C6677545CD9D}" srcOrd="2" destOrd="0" presId="urn:microsoft.com/office/officeart/2018/2/layout/IconLabelList"/>
    <dgm:cxn modelId="{2DD99E05-5C36-4D3D-AF60-33E21D64A59C}" type="presParOf" srcId="{D1A884FB-5DCB-4FCE-A8C3-9FF620200FD6}" destId="{31DEEBB1-D54E-49B0-89DD-6FF34B13923D}" srcOrd="1" destOrd="0" presId="urn:microsoft.com/office/officeart/2018/2/layout/IconLabelList"/>
    <dgm:cxn modelId="{05B0B1A3-04C7-442B-87F2-FDE71879A1D2}" type="presParOf" srcId="{D1A884FB-5DCB-4FCE-A8C3-9FF620200FD6}" destId="{83DBD056-D389-4C59-884D-15C06657C4E5}" srcOrd="2" destOrd="0" presId="urn:microsoft.com/office/officeart/2018/2/layout/IconLabelList"/>
    <dgm:cxn modelId="{49781E8D-4CC6-4ADF-86D1-B25D073F9524}" type="presParOf" srcId="{83DBD056-D389-4C59-884D-15C06657C4E5}" destId="{4741FA7A-B77E-48AA-9A5F-B1D18F9D559D}" srcOrd="0" destOrd="0" presId="urn:microsoft.com/office/officeart/2018/2/layout/IconLabelList"/>
    <dgm:cxn modelId="{E16528C7-320D-4732-97FB-8935169A0B71}" type="presParOf" srcId="{83DBD056-D389-4C59-884D-15C06657C4E5}" destId="{9C6F6842-4D52-4523-AEB4-FB25EA4C6C82}" srcOrd="1" destOrd="0" presId="urn:microsoft.com/office/officeart/2018/2/layout/IconLabelList"/>
    <dgm:cxn modelId="{AD604994-51A9-4AF8-A12B-BEC63C8496B7}" type="presParOf" srcId="{83DBD056-D389-4C59-884D-15C06657C4E5}" destId="{76B235B6-1BAC-47FF-BDD4-567A255030BC}" srcOrd="2" destOrd="0" presId="urn:microsoft.com/office/officeart/2018/2/layout/IconLabelList"/>
    <dgm:cxn modelId="{F23E1633-0E4A-4B79-B942-F9527FDCD330}" type="presParOf" srcId="{D1A884FB-5DCB-4FCE-A8C3-9FF620200FD6}" destId="{E8C7DDCF-EA41-4BB3-9F10-2285C1431F8C}" srcOrd="3" destOrd="0" presId="urn:microsoft.com/office/officeart/2018/2/layout/IconLabelList"/>
    <dgm:cxn modelId="{632195AC-E6CA-43D2-BAAE-146280F8ACB3}" type="presParOf" srcId="{D1A884FB-5DCB-4FCE-A8C3-9FF620200FD6}" destId="{1F2D2CA7-7EA9-4107-9762-C28A58E646DC}" srcOrd="4" destOrd="0" presId="urn:microsoft.com/office/officeart/2018/2/layout/IconLabelList"/>
    <dgm:cxn modelId="{941FE60D-2025-493A-9E2D-9887DA8EFD49}" type="presParOf" srcId="{1F2D2CA7-7EA9-4107-9762-C28A58E646DC}" destId="{F6A31E41-35F5-4F49-B5C1-DF89ECBE9E16}" srcOrd="0" destOrd="0" presId="urn:microsoft.com/office/officeart/2018/2/layout/IconLabelList"/>
    <dgm:cxn modelId="{C9ECBBF0-BCE2-45DA-A5A1-7AAFDEC2611C}" type="presParOf" srcId="{1F2D2CA7-7EA9-4107-9762-C28A58E646DC}" destId="{4492243D-0CB1-48C4-81E0-B6A487181B93}" srcOrd="1" destOrd="0" presId="urn:microsoft.com/office/officeart/2018/2/layout/IconLabelList"/>
    <dgm:cxn modelId="{F010ED21-57D5-4A13-B563-09358D48D1C0}" type="presParOf" srcId="{1F2D2CA7-7EA9-4107-9762-C28A58E646DC}" destId="{B07A6349-DACA-4DA5-9231-9ED7AD957FC7}" srcOrd="2" destOrd="0" presId="urn:microsoft.com/office/officeart/2018/2/layout/IconLabelList"/>
    <dgm:cxn modelId="{1A8ACA36-0285-4CBC-B9FE-BA50427AF45F}" type="presParOf" srcId="{D1A884FB-5DCB-4FCE-A8C3-9FF620200FD6}" destId="{4D092E92-9AD4-4CFD-839C-A0F0A28D7D64}" srcOrd="5" destOrd="0" presId="urn:microsoft.com/office/officeart/2018/2/layout/IconLabelList"/>
    <dgm:cxn modelId="{DEA6B769-029F-4C4A-9600-3329037AA452}" type="presParOf" srcId="{D1A884FB-5DCB-4FCE-A8C3-9FF620200FD6}" destId="{19ACD44E-90CB-4F55-9029-31D1028269CC}" srcOrd="6" destOrd="0" presId="urn:microsoft.com/office/officeart/2018/2/layout/IconLabelList"/>
    <dgm:cxn modelId="{278B6CBB-2FC7-4BA4-AA59-6EBF21687EE7}" type="presParOf" srcId="{19ACD44E-90CB-4F55-9029-31D1028269CC}" destId="{9391F1BB-E346-4BE6-B977-5DDDDE25A19D}" srcOrd="0" destOrd="0" presId="urn:microsoft.com/office/officeart/2018/2/layout/IconLabelList"/>
    <dgm:cxn modelId="{CE162196-1C0E-4C6E-BB8D-4005479653C1}" type="presParOf" srcId="{19ACD44E-90CB-4F55-9029-31D1028269CC}" destId="{1156166A-99A6-4078-A609-AA93243AC186}" srcOrd="1" destOrd="0" presId="urn:microsoft.com/office/officeart/2018/2/layout/IconLabelList"/>
    <dgm:cxn modelId="{B51AB692-ED53-4737-A55A-610D36CB2BCC}" type="presParOf" srcId="{19ACD44E-90CB-4F55-9029-31D1028269CC}" destId="{616F8ED0-13F4-4875-BD88-A98DAC8A1F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38411-FB68-4CDF-921B-422928229F7F}"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1C4CE3CB-6B82-4987-AF57-5182603DFDC7}">
      <dgm:prSet/>
      <dgm:spPr/>
      <dgm:t>
        <a:bodyPr/>
        <a:lstStyle/>
        <a:p>
          <a:pPr>
            <a:lnSpc>
              <a:spcPct val="100000"/>
            </a:lnSpc>
          </a:pPr>
          <a:r>
            <a:rPr lang="en-US"/>
            <a:t>Intent forms need to be sent with date for consultation pending grant award approval. </a:t>
          </a:r>
          <a:r>
            <a:rPr lang="en-US">
              <a:latin typeface="Univers Condensed"/>
            </a:rPr>
            <a:t> </a:t>
          </a:r>
          <a:endParaRPr lang="en-US"/>
        </a:p>
      </dgm:t>
    </dgm:pt>
    <dgm:pt modelId="{DBCBC11E-5BB9-40FB-814B-79763F7BA3C8}" type="parTrans" cxnId="{AD2B3761-6A82-40FE-A6BF-DB999939F8B3}">
      <dgm:prSet/>
      <dgm:spPr/>
      <dgm:t>
        <a:bodyPr/>
        <a:lstStyle/>
        <a:p>
          <a:endParaRPr lang="en-US"/>
        </a:p>
      </dgm:t>
    </dgm:pt>
    <dgm:pt modelId="{EBFAD12C-173D-42A1-ACF7-164C55E5219F}" type="sibTrans" cxnId="{AD2B3761-6A82-40FE-A6BF-DB999939F8B3}">
      <dgm:prSet/>
      <dgm:spPr/>
      <dgm:t>
        <a:bodyPr/>
        <a:lstStyle/>
        <a:p>
          <a:pPr>
            <a:lnSpc>
              <a:spcPct val="100000"/>
            </a:lnSpc>
          </a:pPr>
          <a:endParaRPr lang="en-US"/>
        </a:p>
      </dgm:t>
    </dgm:pt>
    <dgm:pt modelId="{ADB781F7-4875-4082-867D-4B0A3AECE958}">
      <dgm:prSet/>
      <dgm:spPr/>
      <dgm:t>
        <a:bodyPr/>
        <a:lstStyle/>
        <a:p>
          <a:pPr>
            <a:lnSpc>
              <a:spcPct val="100000"/>
            </a:lnSpc>
          </a:pPr>
          <a:r>
            <a:rPr lang="en-US"/>
            <a:t>If awarded, then all private school documents would need to be uploaded by time of budget approval and release of funds. </a:t>
          </a:r>
          <a:r>
            <a:rPr lang="en-US">
              <a:latin typeface="Univers Condensed"/>
            </a:rPr>
            <a:t> </a:t>
          </a:r>
          <a:endParaRPr lang="en-US"/>
        </a:p>
      </dgm:t>
    </dgm:pt>
    <dgm:pt modelId="{D0A40335-CF6A-4602-ADDA-B3F789A05594}" type="parTrans" cxnId="{A8EFAB55-CBD1-4117-B3AD-9B873CBE309F}">
      <dgm:prSet/>
      <dgm:spPr/>
      <dgm:t>
        <a:bodyPr/>
        <a:lstStyle/>
        <a:p>
          <a:endParaRPr lang="en-US"/>
        </a:p>
      </dgm:t>
    </dgm:pt>
    <dgm:pt modelId="{CC4B031B-8211-47DA-8787-43DE3B3B2B19}" type="sibTrans" cxnId="{A8EFAB55-CBD1-4117-B3AD-9B873CBE309F}">
      <dgm:prSet/>
      <dgm:spPr/>
      <dgm:t>
        <a:bodyPr/>
        <a:lstStyle/>
        <a:p>
          <a:pPr>
            <a:lnSpc>
              <a:spcPct val="100000"/>
            </a:lnSpc>
          </a:pPr>
          <a:endParaRPr lang="en-US"/>
        </a:p>
      </dgm:t>
    </dgm:pt>
    <dgm:pt modelId="{90844CFD-BDBF-4978-8F57-B881F46ACDF6}">
      <dgm:prSet/>
      <dgm:spPr/>
      <dgm:t>
        <a:bodyPr/>
        <a:lstStyle/>
        <a:p>
          <a:pPr>
            <a:lnSpc>
              <a:spcPct val="100000"/>
            </a:lnSpc>
          </a:pPr>
          <a:r>
            <a:rPr lang="en-US"/>
            <a:t>You can upload a</a:t>
          </a:r>
          <a:r>
            <a:rPr lang="en-US">
              <a:latin typeface="Univers Condensed"/>
            </a:rPr>
            <a:t> </a:t>
          </a:r>
          <a:endParaRPr lang="en-US"/>
        </a:p>
        <a:p>
          <a:pPr>
            <a:lnSpc>
              <a:spcPct val="100000"/>
            </a:lnSpc>
          </a:pPr>
          <a:r>
            <a:rPr lang="en-US" i="1" u="none"/>
            <a:t>1. list of private schools;</a:t>
          </a:r>
          <a:r>
            <a:rPr lang="en-US" i="1" u="none">
              <a:latin typeface="Univers Condensed"/>
            </a:rPr>
            <a:t> </a:t>
          </a:r>
          <a:r>
            <a:rPr lang="en-US" i="1" u="none"/>
            <a:t> and</a:t>
          </a:r>
          <a:r>
            <a:rPr lang="en-US" i="1" u="none">
              <a:latin typeface="Univers Condensed"/>
            </a:rPr>
            <a:t> </a:t>
          </a:r>
          <a:endParaRPr lang="en-US" i="1" u="none"/>
        </a:p>
        <a:p>
          <a:pPr>
            <a:lnSpc>
              <a:spcPct val="100000"/>
            </a:lnSpc>
          </a:pPr>
          <a:r>
            <a:rPr lang="en-US" i="1" u="none"/>
            <a:t>2. one private school form filled out at the top for your organization and sign; and</a:t>
          </a:r>
          <a:r>
            <a:rPr lang="en-US" i="1" u="none">
              <a:latin typeface="Univers Condensed"/>
            </a:rPr>
            <a:t> </a:t>
          </a:r>
          <a:endParaRPr lang="en-US" u="none"/>
        </a:p>
        <a:p>
          <a:pPr>
            <a:lnSpc>
              <a:spcPct val="100000"/>
            </a:lnSpc>
          </a:pPr>
          <a:r>
            <a:rPr lang="en-US" i="1" u="none"/>
            <a:t>3. identify the date of your tentative consultation meeting</a:t>
          </a:r>
          <a:r>
            <a:rPr lang="en-US" u="none"/>
            <a:t>.</a:t>
          </a:r>
        </a:p>
      </dgm:t>
    </dgm:pt>
    <dgm:pt modelId="{17DA8926-8D5F-4B58-870B-8CC4D562769C}" type="parTrans" cxnId="{9361EA1F-E468-4589-8A4B-21E373DAC0C9}">
      <dgm:prSet/>
      <dgm:spPr/>
      <dgm:t>
        <a:bodyPr/>
        <a:lstStyle/>
        <a:p>
          <a:endParaRPr lang="en-US"/>
        </a:p>
      </dgm:t>
    </dgm:pt>
    <dgm:pt modelId="{272ED63F-2A51-40C2-928D-F8C9A585ABA0}" type="sibTrans" cxnId="{9361EA1F-E468-4589-8A4B-21E373DAC0C9}">
      <dgm:prSet/>
      <dgm:spPr/>
      <dgm:t>
        <a:bodyPr/>
        <a:lstStyle/>
        <a:p>
          <a:pPr>
            <a:lnSpc>
              <a:spcPct val="100000"/>
            </a:lnSpc>
          </a:pPr>
          <a:endParaRPr lang="en-US"/>
        </a:p>
      </dgm:t>
    </dgm:pt>
    <dgm:pt modelId="{19F21235-D88F-44B0-BDC5-600ABB78B050}">
      <dgm:prSet/>
      <dgm:spPr/>
      <dgm:t>
        <a:bodyPr/>
        <a:lstStyle/>
        <a:p>
          <a:pPr>
            <a:lnSpc>
              <a:spcPct val="100000"/>
            </a:lnSpc>
          </a:pPr>
          <a:r>
            <a:rPr lang="en-US"/>
            <a:t>The private schools to consider for consultation for this grant would be the schools within the attendance zone of the feeder schools served with the 21st CCLC </a:t>
          </a:r>
          <a:r>
            <a:rPr lang="en-US">
              <a:latin typeface="Univers Condensed"/>
            </a:rPr>
            <a:t>FY23</a:t>
          </a:r>
          <a:r>
            <a:rPr lang="en-US"/>
            <a:t> Summer Mini-grant.</a:t>
          </a:r>
        </a:p>
      </dgm:t>
    </dgm:pt>
    <dgm:pt modelId="{88FFE10A-2A25-4916-B766-1F154AB2E392}" type="parTrans" cxnId="{D846C46C-CB4A-4C40-AC9C-7DA782ACED35}">
      <dgm:prSet/>
      <dgm:spPr/>
      <dgm:t>
        <a:bodyPr/>
        <a:lstStyle/>
        <a:p>
          <a:endParaRPr lang="en-US"/>
        </a:p>
      </dgm:t>
    </dgm:pt>
    <dgm:pt modelId="{7971E989-9F69-48A7-B892-814A17C6D8B7}" type="sibTrans" cxnId="{D846C46C-CB4A-4C40-AC9C-7DA782ACED35}">
      <dgm:prSet/>
      <dgm:spPr/>
      <dgm:t>
        <a:bodyPr/>
        <a:lstStyle/>
        <a:p>
          <a:endParaRPr lang="en-US"/>
        </a:p>
      </dgm:t>
    </dgm:pt>
    <dgm:pt modelId="{A8AA3B88-F3C3-48AA-95AE-3BCDE8DF5B8E}" type="pres">
      <dgm:prSet presAssocID="{D2238411-FB68-4CDF-921B-422928229F7F}" presName="root" presStyleCnt="0">
        <dgm:presLayoutVars>
          <dgm:dir/>
          <dgm:resizeHandles val="exact"/>
        </dgm:presLayoutVars>
      </dgm:prSet>
      <dgm:spPr/>
    </dgm:pt>
    <dgm:pt modelId="{7211AC98-9DB5-4B16-9CDF-A714D9305E05}" type="pres">
      <dgm:prSet presAssocID="{D2238411-FB68-4CDF-921B-422928229F7F}" presName="container" presStyleCnt="0">
        <dgm:presLayoutVars>
          <dgm:dir/>
          <dgm:resizeHandles val="exact"/>
        </dgm:presLayoutVars>
      </dgm:prSet>
      <dgm:spPr/>
    </dgm:pt>
    <dgm:pt modelId="{950783F5-60AC-4E1B-BE30-697D9EC8F6D6}" type="pres">
      <dgm:prSet presAssocID="{1C4CE3CB-6B82-4987-AF57-5182603DFDC7}" presName="compNode" presStyleCnt="0"/>
      <dgm:spPr/>
    </dgm:pt>
    <dgm:pt modelId="{9937DBF1-9D54-43AE-8226-AA5D4A71505F}" type="pres">
      <dgm:prSet presAssocID="{1C4CE3CB-6B82-4987-AF57-5182603DFDC7}" presName="iconBgRect" presStyleLbl="bgShp" presStyleIdx="0" presStyleCnt="4"/>
      <dgm:spPr/>
    </dgm:pt>
    <dgm:pt modelId="{3A1490AF-C573-498D-A5A9-0DA44B2E5051}" type="pres">
      <dgm:prSet presAssocID="{1C4CE3CB-6B82-4987-AF57-5182603DFD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D398758C-5CC7-44C0-8752-4DB01BF56823}" type="pres">
      <dgm:prSet presAssocID="{1C4CE3CB-6B82-4987-AF57-5182603DFDC7}" presName="spaceRect" presStyleCnt="0"/>
      <dgm:spPr/>
    </dgm:pt>
    <dgm:pt modelId="{2064C1A5-67FA-4D08-9E1B-FF32BE86263F}" type="pres">
      <dgm:prSet presAssocID="{1C4CE3CB-6B82-4987-AF57-5182603DFDC7}" presName="textRect" presStyleLbl="revTx" presStyleIdx="0" presStyleCnt="4">
        <dgm:presLayoutVars>
          <dgm:chMax val="1"/>
          <dgm:chPref val="1"/>
        </dgm:presLayoutVars>
      </dgm:prSet>
      <dgm:spPr/>
    </dgm:pt>
    <dgm:pt modelId="{9B1D5D1D-F4F7-4878-AA56-FEDE7D2032EC}" type="pres">
      <dgm:prSet presAssocID="{EBFAD12C-173D-42A1-ACF7-164C55E5219F}" presName="sibTrans" presStyleLbl="sibTrans2D1" presStyleIdx="0" presStyleCnt="0"/>
      <dgm:spPr/>
    </dgm:pt>
    <dgm:pt modelId="{81FF80AE-62C0-4F55-8E8E-86DE3FCCA58E}" type="pres">
      <dgm:prSet presAssocID="{ADB781F7-4875-4082-867D-4B0A3AECE958}" presName="compNode" presStyleCnt="0"/>
      <dgm:spPr/>
    </dgm:pt>
    <dgm:pt modelId="{75D2341B-F08F-4B8B-A518-FD16842CF4DE}" type="pres">
      <dgm:prSet presAssocID="{ADB781F7-4875-4082-867D-4B0A3AECE958}" presName="iconBgRect" presStyleLbl="bgShp" presStyleIdx="1" presStyleCnt="4"/>
      <dgm:spPr/>
    </dgm:pt>
    <dgm:pt modelId="{835B8619-20B2-42FB-B842-36FD8CFED83C}" type="pres">
      <dgm:prSet presAssocID="{ADB781F7-4875-4082-867D-4B0A3AECE9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585D15D7-B507-4957-9755-9682A6507387}" type="pres">
      <dgm:prSet presAssocID="{ADB781F7-4875-4082-867D-4B0A3AECE958}" presName="spaceRect" presStyleCnt="0"/>
      <dgm:spPr/>
    </dgm:pt>
    <dgm:pt modelId="{E8133714-32A5-4D17-9FE1-F6D6A6A643EA}" type="pres">
      <dgm:prSet presAssocID="{ADB781F7-4875-4082-867D-4B0A3AECE958}" presName="textRect" presStyleLbl="revTx" presStyleIdx="1" presStyleCnt="4">
        <dgm:presLayoutVars>
          <dgm:chMax val="1"/>
          <dgm:chPref val="1"/>
        </dgm:presLayoutVars>
      </dgm:prSet>
      <dgm:spPr/>
    </dgm:pt>
    <dgm:pt modelId="{AB958CDF-C116-4E57-B5FF-65FDBCC9B70F}" type="pres">
      <dgm:prSet presAssocID="{CC4B031B-8211-47DA-8787-43DE3B3B2B19}" presName="sibTrans" presStyleLbl="sibTrans2D1" presStyleIdx="0" presStyleCnt="0"/>
      <dgm:spPr/>
    </dgm:pt>
    <dgm:pt modelId="{B7649D54-BCFE-41E0-ABEA-F2D03825930E}" type="pres">
      <dgm:prSet presAssocID="{90844CFD-BDBF-4978-8F57-B881F46ACDF6}" presName="compNode" presStyleCnt="0"/>
      <dgm:spPr/>
    </dgm:pt>
    <dgm:pt modelId="{D77A028C-6443-42D5-A95E-22B120EE7A4F}" type="pres">
      <dgm:prSet presAssocID="{90844CFD-BDBF-4978-8F57-B881F46ACDF6}" presName="iconBgRect" presStyleLbl="bgShp" presStyleIdx="2" presStyleCnt="4"/>
      <dgm:spPr/>
    </dgm:pt>
    <dgm:pt modelId="{F50A634B-5BC5-4B6C-BB97-A4C2F3AE223F}" type="pres">
      <dgm:prSet presAssocID="{90844CFD-BDBF-4978-8F57-B881F46ACD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CE3C225B-287F-4777-A1B1-9095E0B6EF17}" type="pres">
      <dgm:prSet presAssocID="{90844CFD-BDBF-4978-8F57-B881F46ACDF6}" presName="spaceRect" presStyleCnt="0"/>
      <dgm:spPr/>
    </dgm:pt>
    <dgm:pt modelId="{AC2299B6-D2A3-4B93-8201-1A1657AFCB3B}" type="pres">
      <dgm:prSet presAssocID="{90844CFD-BDBF-4978-8F57-B881F46ACDF6}" presName="textRect" presStyleLbl="revTx" presStyleIdx="2" presStyleCnt="4">
        <dgm:presLayoutVars>
          <dgm:chMax val="1"/>
          <dgm:chPref val="1"/>
        </dgm:presLayoutVars>
      </dgm:prSet>
      <dgm:spPr/>
    </dgm:pt>
    <dgm:pt modelId="{565D3988-C410-4244-BB5F-827BB0DB9DD0}" type="pres">
      <dgm:prSet presAssocID="{272ED63F-2A51-40C2-928D-F8C9A585ABA0}" presName="sibTrans" presStyleLbl="sibTrans2D1" presStyleIdx="0" presStyleCnt="0"/>
      <dgm:spPr/>
    </dgm:pt>
    <dgm:pt modelId="{C31B1D59-5103-4176-AA4F-90936CB406AF}" type="pres">
      <dgm:prSet presAssocID="{19F21235-D88F-44B0-BDC5-600ABB78B050}" presName="compNode" presStyleCnt="0"/>
      <dgm:spPr/>
    </dgm:pt>
    <dgm:pt modelId="{E9F470A8-01C6-4E4C-A336-81E9DB31C493}" type="pres">
      <dgm:prSet presAssocID="{19F21235-D88F-44B0-BDC5-600ABB78B050}" presName="iconBgRect" presStyleLbl="bgShp" presStyleIdx="3" presStyleCnt="4"/>
      <dgm:spPr/>
    </dgm:pt>
    <dgm:pt modelId="{2C0E8BF0-62C6-4C88-AFB3-6D10BF107BB9}" type="pres">
      <dgm:prSet presAssocID="{19F21235-D88F-44B0-BDC5-600ABB78B0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48BE3BC5-F701-4A46-923C-601C3E2ABCD9}" type="pres">
      <dgm:prSet presAssocID="{19F21235-D88F-44B0-BDC5-600ABB78B050}" presName="spaceRect" presStyleCnt="0"/>
      <dgm:spPr/>
    </dgm:pt>
    <dgm:pt modelId="{EB823135-E39A-4224-9E69-D7F5EF2E366A}" type="pres">
      <dgm:prSet presAssocID="{19F21235-D88F-44B0-BDC5-600ABB78B050}" presName="textRect" presStyleLbl="revTx" presStyleIdx="3" presStyleCnt="4">
        <dgm:presLayoutVars>
          <dgm:chMax val="1"/>
          <dgm:chPref val="1"/>
        </dgm:presLayoutVars>
      </dgm:prSet>
      <dgm:spPr/>
    </dgm:pt>
  </dgm:ptLst>
  <dgm:cxnLst>
    <dgm:cxn modelId="{C54F3117-9E71-4F3B-9E64-AE34C6543F22}" type="presOf" srcId="{EBFAD12C-173D-42A1-ACF7-164C55E5219F}" destId="{9B1D5D1D-F4F7-4878-AA56-FEDE7D2032EC}" srcOrd="0" destOrd="0" presId="urn:microsoft.com/office/officeart/2018/2/layout/IconCircleList"/>
    <dgm:cxn modelId="{9361EA1F-E468-4589-8A4B-21E373DAC0C9}" srcId="{D2238411-FB68-4CDF-921B-422928229F7F}" destId="{90844CFD-BDBF-4978-8F57-B881F46ACDF6}" srcOrd="2" destOrd="0" parTransId="{17DA8926-8D5F-4B58-870B-8CC4D562769C}" sibTransId="{272ED63F-2A51-40C2-928D-F8C9A585ABA0}"/>
    <dgm:cxn modelId="{7D05E332-4969-4DE7-A1C7-75004E63D83C}" type="presOf" srcId="{272ED63F-2A51-40C2-928D-F8C9A585ABA0}" destId="{565D3988-C410-4244-BB5F-827BB0DB9DD0}" srcOrd="0" destOrd="0" presId="urn:microsoft.com/office/officeart/2018/2/layout/IconCircleList"/>
    <dgm:cxn modelId="{EBC75B5E-E647-4BAF-ADC9-7E29B670C010}" type="presOf" srcId="{ADB781F7-4875-4082-867D-4B0A3AECE958}" destId="{E8133714-32A5-4D17-9FE1-F6D6A6A643EA}" srcOrd="0" destOrd="0" presId="urn:microsoft.com/office/officeart/2018/2/layout/IconCircleList"/>
    <dgm:cxn modelId="{AD2B3761-6A82-40FE-A6BF-DB999939F8B3}" srcId="{D2238411-FB68-4CDF-921B-422928229F7F}" destId="{1C4CE3CB-6B82-4987-AF57-5182603DFDC7}" srcOrd="0" destOrd="0" parTransId="{DBCBC11E-5BB9-40FB-814B-79763F7BA3C8}" sibTransId="{EBFAD12C-173D-42A1-ACF7-164C55E5219F}"/>
    <dgm:cxn modelId="{D846C46C-CB4A-4C40-AC9C-7DA782ACED35}" srcId="{D2238411-FB68-4CDF-921B-422928229F7F}" destId="{19F21235-D88F-44B0-BDC5-600ABB78B050}" srcOrd="3" destOrd="0" parTransId="{88FFE10A-2A25-4916-B766-1F154AB2E392}" sibTransId="{7971E989-9F69-48A7-B892-814A17C6D8B7}"/>
    <dgm:cxn modelId="{8B4C094E-C140-4B0B-9925-B89B85355B9B}" type="presOf" srcId="{CC4B031B-8211-47DA-8787-43DE3B3B2B19}" destId="{AB958CDF-C116-4E57-B5FF-65FDBCC9B70F}" srcOrd="0" destOrd="0" presId="urn:microsoft.com/office/officeart/2018/2/layout/IconCircleList"/>
    <dgm:cxn modelId="{A8EFAB55-CBD1-4117-B3AD-9B873CBE309F}" srcId="{D2238411-FB68-4CDF-921B-422928229F7F}" destId="{ADB781F7-4875-4082-867D-4B0A3AECE958}" srcOrd="1" destOrd="0" parTransId="{D0A40335-CF6A-4602-ADDA-B3F789A05594}" sibTransId="{CC4B031B-8211-47DA-8787-43DE3B3B2B19}"/>
    <dgm:cxn modelId="{FEA7657E-D35F-440A-BEC2-8DE1CA278DFF}" type="presOf" srcId="{1C4CE3CB-6B82-4987-AF57-5182603DFDC7}" destId="{2064C1A5-67FA-4D08-9E1B-FF32BE86263F}" srcOrd="0" destOrd="0" presId="urn:microsoft.com/office/officeart/2018/2/layout/IconCircleList"/>
    <dgm:cxn modelId="{5AF497B1-CA08-418A-B7DD-E52E52BBC620}" type="presOf" srcId="{90844CFD-BDBF-4978-8F57-B881F46ACDF6}" destId="{AC2299B6-D2A3-4B93-8201-1A1657AFCB3B}" srcOrd="0" destOrd="0" presId="urn:microsoft.com/office/officeart/2018/2/layout/IconCircleList"/>
    <dgm:cxn modelId="{67D20AB7-6A2B-486E-856A-809E597CA3BC}" type="presOf" srcId="{19F21235-D88F-44B0-BDC5-600ABB78B050}" destId="{EB823135-E39A-4224-9E69-D7F5EF2E366A}" srcOrd="0" destOrd="0" presId="urn:microsoft.com/office/officeart/2018/2/layout/IconCircleList"/>
    <dgm:cxn modelId="{CAA945C9-37E0-4308-8FC0-ADE31E3BA597}" type="presOf" srcId="{D2238411-FB68-4CDF-921B-422928229F7F}" destId="{A8AA3B88-F3C3-48AA-95AE-3BCDE8DF5B8E}" srcOrd="0" destOrd="0" presId="urn:microsoft.com/office/officeart/2018/2/layout/IconCircleList"/>
    <dgm:cxn modelId="{E3303A7E-659F-407F-9DC8-1AC2952BE561}" type="presParOf" srcId="{A8AA3B88-F3C3-48AA-95AE-3BCDE8DF5B8E}" destId="{7211AC98-9DB5-4B16-9CDF-A714D9305E05}" srcOrd="0" destOrd="0" presId="urn:microsoft.com/office/officeart/2018/2/layout/IconCircleList"/>
    <dgm:cxn modelId="{C3848BEE-CE9A-4436-8237-0260C500A8D9}" type="presParOf" srcId="{7211AC98-9DB5-4B16-9CDF-A714D9305E05}" destId="{950783F5-60AC-4E1B-BE30-697D9EC8F6D6}" srcOrd="0" destOrd="0" presId="urn:microsoft.com/office/officeart/2018/2/layout/IconCircleList"/>
    <dgm:cxn modelId="{31C9727B-1EC4-4544-92D9-37E995F1866D}" type="presParOf" srcId="{950783F5-60AC-4E1B-BE30-697D9EC8F6D6}" destId="{9937DBF1-9D54-43AE-8226-AA5D4A71505F}" srcOrd="0" destOrd="0" presId="urn:microsoft.com/office/officeart/2018/2/layout/IconCircleList"/>
    <dgm:cxn modelId="{9F930776-EB50-40C5-9FF3-0BB8A5A4E809}" type="presParOf" srcId="{950783F5-60AC-4E1B-BE30-697D9EC8F6D6}" destId="{3A1490AF-C573-498D-A5A9-0DA44B2E5051}" srcOrd="1" destOrd="0" presId="urn:microsoft.com/office/officeart/2018/2/layout/IconCircleList"/>
    <dgm:cxn modelId="{37D5F4FC-EE8F-447F-8C9E-C4C0BD4162BE}" type="presParOf" srcId="{950783F5-60AC-4E1B-BE30-697D9EC8F6D6}" destId="{D398758C-5CC7-44C0-8752-4DB01BF56823}" srcOrd="2" destOrd="0" presId="urn:microsoft.com/office/officeart/2018/2/layout/IconCircleList"/>
    <dgm:cxn modelId="{B6917CCC-7106-4D64-8974-3E5C8F911131}" type="presParOf" srcId="{950783F5-60AC-4E1B-BE30-697D9EC8F6D6}" destId="{2064C1A5-67FA-4D08-9E1B-FF32BE86263F}" srcOrd="3" destOrd="0" presId="urn:microsoft.com/office/officeart/2018/2/layout/IconCircleList"/>
    <dgm:cxn modelId="{E7970486-900C-4BA6-952C-AF05311D974A}" type="presParOf" srcId="{7211AC98-9DB5-4B16-9CDF-A714D9305E05}" destId="{9B1D5D1D-F4F7-4878-AA56-FEDE7D2032EC}" srcOrd="1" destOrd="0" presId="urn:microsoft.com/office/officeart/2018/2/layout/IconCircleList"/>
    <dgm:cxn modelId="{5D5FB0A9-1B0E-42DE-85FA-0AA226759E83}" type="presParOf" srcId="{7211AC98-9DB5-4B16-9CDF-A714D9305E05}" destId="{81FF80AE-62C0-4F55-8E8E-86DE3FCCA58E}" srcOrd="2" destOrd="0" presId="urn:microsoft.com/office/officeart/2018/2/layout/IconCircleList"/>
    <dgm:cxn modelId="{473AA876-1661-4857-98DF-D64CA814EBF6}" type="presParOf" srcId="{81FF80AE-62C0-4F55-8E8E-86DE3FCCA58E}" destId="{75D2341B-F08F-4B8B-A518-FD16842CF4DE}" srcOrd="0" destOrd="0" presId="urn:microsoft.com/office/officeart/2018/2/layout/IconCircleList"/>
    <dgm:cxn modelId="{78E23DBD-0253-469E-A398-5B5CB1E3B78B}" type="presParOf" srcId="{81FF80AE-62C0-4F55-8E8E-86DE3FCCA58E}" destId="{835B8619-20B2-42FB-B842-36FD8CFED83C}" srcOrd="1" destOrd="0" presId="urn:microsoft.com/office/officeart/2018/2/layout/IconCircleList"/>
    <dgm:cxn modelId="{896A8195-760F-4352-8611-CCDA59955A4D}" type="presParOf" srcId="{81FF80AE-62C0-4F55-8E8E-86DE3FCCA58E}" destId="{585D15D7-B507-4957-9755-9682A6507387}" srcOrd="2" destOrd="0" presId="urn:microsoft.com/office/officeart/2018/2/layout/IconCircleList"/>
    <dgm:cxn modelId="{EBC51DE2-DBD9-45F9-87E0-D2C61DCF730D}" type="presParOf" srcId="{81FF80AE-62C0-4F55-8E8E-86DE3FCCA58E}" destId="{E8133714-32A5-4D17-9FE1-F6D6A6A643EA}" srcOrd="3" destOrd="0" presId="urn:microsoft.com/office/officeart/2018/2/layout/IconCircleList"/>
    <dgm:cxn modelId="{30A7CDBD-F4D5-47EF-90A3-CE2E3A704EAB}" type="presParOf" srcId="{7211AC98-9DB5-4B16-9CDF-A714D9305E05}" destId="{AB958CDF-C116-4E57-B5FF-65FDBCC9B70F}" srcOrd="3" destOrd="0" presId="urn:microsoft.com/office/officeart/2018/2/layout/IconCircleList"/>
    <dgm:cxn modelId="{DB5A2CF4-895D-4394-B857-F0C7FE895F91}" type="presParOf" srcId="{7211AC98-9DB5-4B16-9CDF-A714D9305E05}" destId="{B7649D54-BCFE-41E0-ABEA-F2D03825930E}" srcOrd="4" destOrd="0" presId="urn:microsoft.com/office/officeart/2018/2/layout/IconCircleList"/>
    <dgm:cxn modelId="{AF91F87F-9C3D-4538-8B69-97AB86E0E07B}" type="presParOf" srcId="{B7649D54-BCFE-41E0-ABEA-F2D03825930E}" destId="{D77A028C-6443-42D5-A95E-22B120EE7A4F}" srcOrd="0" destOrd="0" presId="urn:microsoft.com/office/officeart/2018/2/layout/IconCircleList"/>
    <dgm:cxn modelId="{46C882F2-FB5E-414B-A12C-1F192836E6C7}" type="presParOf" srcId="{B7649D54-BCFE-41E0-ABEA-F2D03825930E}" destId="{F50A634B-5BC5-4B6C-BB97-A4C2F3AE223F}" srcOrd="1" destOrd="0" presId="urn:microsoft.com/office/officeart/2018/2/layout/IconCircleList"/>
    <dgm:cxn modelId="{AE975489-0F79-4712-922B-D8C7A30AB626}" type="presParOf" srcId="{B7649D54-BCFE-41E0-ABEA-F2D03825930E}" destId="{CE3C225B-287F-4777-A1B1-9095E0B6EF17}" srcOrd="2" destOrd="0" presId="urn:microsoft.com/office/officeart/2018/2/layout/IconCircleList"/>
    <dgm:cxn modelId="{2D6D28A8-DBDF-4B4D-AC28-BC0C30F106CE}" type="presParOf" srcId="{B7649D54-BCFE-41E0-ABEA-F2D03825930E}" destId="{AC2299B6-D2A3-4B93-8201-1A1657AFCB3B}" srcOrd="3" destOrd="0" presId="urn:microsoft.com/office/officeart/2018/2/layout/IconCircleList"/>
    <dgm:cxn modelId="{60BA38DF-7037-4BD0-B56A-492B07823DB4}" type="presParOf" srcId="{7211AC98-9DB5-4B16-9CDF-A714D9305E05}" destId="{565D3988-C410-4244-BB5F-827BB0DB9DD0}" srcOrd="5" destOrd="0" presId="urn:microsoft.com/office/officeart/2018/2/layout/IconCircleList"/>
    <dgm:cxn modelId="{360D0FBE-0974-4C0F-9B8D-91EC7A05CA9E}" type="presParOf" srcId="{7211AC98-9DB5-4B16-9CDF-A714D9305E05}" destId="{C31B1D59-5103-4176-AA4F-90936CB406AF}" srcOrd="6" destOrd="0" presId="urn:microsoft.com/office/officeart/2018/2/layout/IconCircleList"/>
    <dgm:cxn modelId="{87044364-9C54-4C0B-A111-1DC159C3B7C5}" type="presParOf" srcId="{C31B1D59-5103-4176-AA4F-90936CB406AF}" destId="{E9F470A8-01C6-4E4C-A336-81E9DB31C493}" srcOrd="0" destOrd="0" presId="urn:microsoft.com/office/officeart/2018/2/layout/IconCircleList"/>
    <dgm:cxn modelId="{845E7CFB-5DC1-4F2B-849B-B74DF0BA6E1F}" type="presParOf" srcId="{C31B1D59-5103-4176-AA4F-90936CB406AF}" destId="{2C0E8BF0-62C6-4C88-AFB3-6D10BF107BB9}" srcOrd="1" destOrd="0" presId="urn:microsoft.com/office/officeart/2018/2/layout/IconCircleList"/>
    <dgm:cxn modelId="{C769BF98-EE07-4711-AC54-0A0202AA5C1A}" type="presParOf" srcId="{C31B1D59-5103-4176-AA4F-90936CB406AF}" destId="{48BE3BC5-F701-4A46-923C-601C3E2ABCD9}" srcOrd="2" destOrd="0" presId="urn:microsoft.com/office/officeart/2018/2/layout/IconCircleList"/>
    <dgm:cxn modelId="{7E7D8F6B-55A4-44B3-A44C-7F869E8CE0F9}" type="presParOf" srcId="{C31B1D59-5103-4176-AA4F-90936CB406AF}" destId="{EB823135-E39A-4224-9E69-D7F5EF2E366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8E681-A1B0-472C-805C-63105564DF72}">
      <dsp:nvSpPr>
        <dsp:cNvPr id="0" name=""/>
        <dsp:cNvSpPr/>
      </dsp:nvSpPr>
      <dsp:spPr>
        <a:xfrm>
          <a:off x="520435"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C7F08B-D0BE-45FA-BAE4-C6677545CD9D}">
      <dsp:nvSpPr>
        <dsp:cNvPr id="0" name=""/>
        <dsp:cNvSpPr/>
      </dsp:nvSpPr>
      <dsp:spPr>
        <a:xfrm>
          <a:off x="25435"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WebEx Etiquette</a:t>
          </a:r>
        </a:p>
      </dsp:txBody>
      <dsp:txXfrm>
        <a:off x="25435" y="2276522"/>
        <a:ext cx="1800000" cy="720000"/>
      </dsp:txXfrm>
    </dsp:sp>
    <dsp:sp modelId="{4741FA7A-B77E-48AA-9A5F-B1D18F9D559D}">
      <dsp:nvSpPr>
        <dsp:cNvPr id="0" name=""/>
        <dsp:cNvSpPr/>
      </dsp:nvSpPr>
      <dsp:spPr>
        <a:xfrm>
          <a:off x="2635435"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235B6-1BAC-47FF-BDD4-567A255030BC}">
      <dsp:nvSpPr>
        <dsp:cNvPr id="0" name=""/>
        <dsp:cNvSpPr/>
      </dsp:nvSpPr>
      <dsp:spPr>
        <a:xfrm>
          <a:off x="2140435"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First Name, Last Name, Organization Name in Chat</a:t>
          </a:r>
        </a:p>
      </dsp:txBody>
      <dsp:txXfrm>
        <a:off x="2140435" y="2276522"/>
        <a:ext cx="1800000" cy="720000"/>
      </dsp:txXfrm>
    </dsp:sp>
    <dsp:sp modelId="{F6A31E41-35F5-4F49-B5C1-DF89ECBE9E16}">
      <dsp:nvSpPr>
        <dsp:cNvPr id="0" name=""/>
        <dsp:cNvSpPr/>
      </dsp:nvSpPr>
      <dsp:spPr>
        <a:xfrm>
          <a:off x="4750435"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7A6349-DACA-4DA5-9231-9ED7AD957FC7}">
      <dsp:nvSpPr>
        <dsp:cNvPr id="0" name=""/>
        <dsp:cNvSpPr/>
      </dsp:nvSpPr>
      <dsp:spPr>
        <a:xfrm>
          <a:off x="4255435"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How to Ask Questions</a:t>
          </a:r>
        </a:p>
      </dsp:txBody>
      <dsp:txXfrm>
        <a:off x="4255435" y="2276522"/>
        <a:ext cx="1800000" cy="720000"/>
      </dsp:txXfrm>
    </dsp:sp>
    <dsp:sp modelId="{9391F1BB-E346-4BE6-B977-5DDDDE25A19D}">
      <dsp:nvSpPr>
        <dsp:cNvPr id="0" name=""/>
        <dsp:cNvSpPr/>
      </dsp:nvSpPr>
      <dsp:spPr>
        <a:xfrm>
          <a:off x="6865435"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6F8ED0-13F4-4875-BD88-A98DAC8A1F03}">
      <dsp:nvSpPr>
        <dsp:cNvPr id="0" name=""/>
        <dsp:cNvSpPr/>
      </dsp:nvSpPr>
      <dsp:spPr>
        <a:xfrm>
          <a:off x="6370435"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Presentation Slides will be Posted</a:t>
          </a:r>
        </a:p>
      </dsp:txBody>
      <dsp:txXfrm>
        <a:off x="6370435" y="227652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DBF1-9D54-43AE-8226-AA5D4A71505F}">
      <dsp:nvSpPr>
        <dsp:cNvPr id="0" name=""/>
        <dsp:cNvSpPr/>
      </dsp:nvSpPr>
      <dsp:spPr>
        <a:xfrm>
          <a:off x="91411" y="245899"/>
          <a:ext cx="1108454" cy="110845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490AF-C573-498D-A5A9-0DA44B2E5051}">
      <dsp:nvSpPr>
        <dsp:cNvPr id="0" name=""/>
        <dsp:cNvSpPr/>
      </dsp:nvSpPr>
      <dsp:spPr>
        <a:xfrm>
          <a:off x="324187" y="478674"/>
          <a:ext cx="642903" cy="642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4C1A5-67FA-4D08-9E1B-FF32BE86263F}">
      <dsp:nvSpPr>
        <dsp:cNvPr id="0" name=""/>
        <dsp:cNvSpPr/>
      </dsp:nvSpPr>
      <dsp:spPr>
        <a:xfrm>
          <a:off x="1437392" y="245899"/>
          <a:ext cx="2612786" cy="110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Intent forms need to be sent with date for consultation pending grant award approval. </a:t>
          </a:r>
          <a:r>
            <a:rPr lang="en-US" sz="1100" kern="1200">
              <a:latin typeface="Univers Condensed"/>
            </a:rPr>
            <a:t> </a:t>
          </a:r>
          <a:endParaRPr lang="en-US" sz="1100" kern="1200"/>
        </a:p>
      </dsp:txBody>
      <dsp:txXfrm>
        <a:off x="1437392" y="245899"/>
        <a:ext cx="2612786" cy="1108454"/>
      </dsp:txXfrm>
    </dsp:sp>
    <dsp:sp modelId="{75D2341B-F08F-4B8B-A518-FD16842CF4DE}">
      <dsp:nvSpPr>
        <dsp:cNvPr id="0" name=""/>
        <dsp:cNvSpPr/>
      </dsp:nvSpPr>
      <dsp:spPr>
        <a:xfrm>
          <a:off x="4505436" y="245899"/>
          <a:ext cx="1108454" cy="110845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B8619-20B2-42FB-B842-36FD8CFED83C}">
      <dsp:nvSpPr>
        <dsp:cNvPr id="0" name=""/>
        <dsp:cNvSpPr/>
      </dsp:nvSpPr>
      <dsp:spPr>
        <a:xfrm>
          <a:off x="4738212" y="478674"/>
          <a:ext cx="642903" cy="642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33714-32A5-4D17-9FE1-F6D6A6A643EA}">
      <dsp:nvSpPr>
        <dsp:cNvPr id="0" name=""/>
        <dsp:cNvSpPr/>
      </dsp:nvSpPr>
      <dsp:spPr>
        <a:xfrm>
          <a:off x="5851417" y="245899"/>
          <a:ext cx="2612786" cy="110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If awarded, then all private school documents would need to be uploaded by time of budget approval and release of funds. </a:t>
          </a:r>
          <a:r>
            <a:rPr lang="en-US" sz="1100" kern="1200">
              <a:latin typeface="Univers Condensed"/>
            </a:rPr>
            <a:t> </a:t>
          </a:r>
          <a:endParaRPr lang="en-US" sz="1100" kern="1200"/>
        </a:p>
      </dsp:txBody>
      <dsp:txXfrm>
        <a:off x="5851417" y="245899"/>
        <a:ext cx="2612786" cy="1108454"/>
      </dsp:txXfrm>
    </dsp:sp>
    <dsp:sp modelId="{D77A028C-6443-42D5-A95E-22B120EE7A4F}">
      <dsp:nvSpPr>
        <dsp:cNvPr id="0" name=""/>
        <dsp:cNvSpPr/>
      </dsp:nvSpPr>
      <dsp:spPr>
        <a:xfrm>
          <a:off x="91411" y="1909149"/>
          <a:ext cx="1108454" cy="110845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A634B-5BC5-4B6C-BB97-A4C2F3AE223F}">
      <dsp:nvSpPr>
        <dsp:cNvPr id="0" name=""/>
        <dsp:cNvSpPr/>
      </dsp:nvSpPr>
      <dsp:spPr>
        <a:xfrm>
          <a:off x="324187" y="2141925"/>
          <a:ext cx="642903" cy="642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299B6-D2A3-4B93-8201-1A1657AFCB3B}">
      <dsp:nvSpPr>
        <dsp:cNvPr id="0" name=""/>
        <dsp:cNvSpPr/>
      </dsp:nvSpPr>
      <dsp:spPr>
        <a:xfrm>
          <a:off x="1437392" y="1909149"/>
          <a:ext cx="2612786" cy="110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You can upload a</a:t>
          </a:r>
          <a:r>
            <a:rPr lang="en-US" sz="1100" kern="1200">
              <a:latin typeface="Univers Condensed"/>
            </a:rPr>
            <a:t> </a:t>
          </a:r>
          <a:endParaRPr lang="en-US" sz="1100" kern="1200"/>
        </a:p>
        <a:p>
          <a:pPr marL="0" lvl="0" indent="0" algn="l" defTabSz="488950">
            <a:lnSpc>
              <a:spcPct val="100000"/>
            </a:lnSpc>
            <a:spcBef>
              <a:spcPct val="0"/>
            </a:spcBef>
            <a:spcAft>
              <a:spcPct val="35000"/>
            </a:spcAft>
            <a:buNone/>
          </a:pPr>
          <a:r>
            <a:rPr lang="en-US" sz="1100" i="1" u="none" kern="1200"/>
            <a:t>1. list of private schools;</a:t>
          </a:r>
          <a:r>
            <a:rPr lang="en-US" sz="1100" i="1" u="none" kern="1200">
              <a:latin typeface="Univers Condensed"/>
            </a:rPr>
            <a:t> </a:t>
          </a:r>
          <a:r>
            <a:rPr lang="en-US" sz="1100" i="1" u="none" kern="1200"/>
            <a:t> and</a:t>
          </a:r>
          <a:r>
            <a:rPr lang="en-US" sz="1100" i="1" u="none" kern="1200">
              <a:latin typeface="Univers Condensed"/>
            </a:rPr>
            <a:t> </a:t>
          </a:r>
          <a:endParaRPr lang="en-US" sz="1100" i="1" u="none" kern="1200"/>
        </a:p>
        <a:p>
          <a:pPr marL="0" lvl="0" indent="0" algn="l" defTabSz="488950">
            <a:lnSpc>
              <a:spcPct val="100000"/>
            </a:lnSpc>
            <a:spcBef>
              <a:spcPct val="0"/>
            </a:spcBef>
            <a:spcAft>
              <a:spcPct val="35000"/>
            </a:spcAft>
            <a:buNone/>
          </a:pPr>
          <a:r>
            <a:rPr lang="en-US" sz="1100" i="1" u="none" kern="1200"/>
            <a:t>2. one private school form filled out at the top for your organization and sign; and</a:t>
          </a:r>
          <a:r>
            <a:rPr lang="en-US" sz="1100" i="1" u="none" kern="1200">
              <a:latin typeface="Univers Condensed"/>
            </a:rPr>
            <a:t> </a:t>
          </a:r>
          <a:endParaRPr lang="en-US" sz="1100" u="none" kern="1200"/>
        </a:p>
        <a:p>
          <a:pPr marL="0" lvl="0" indent="0" algn="l" defTabSz="488950">
            <a:lnSpc>
              <a:spcPct val="100000"/>
            </a:lnSpc>
            <a:spcBef>
              <a:spcPct val="0"/>
            </a:spcBef>
            <a:spcAft>
              <a:spcPct val="35000"/>
            </a:spcAft>
            <a:buNone/>
          </a:pPr>
          <a:r>
            <a:rPr lang="en-US" sz="1100" i="1" u="none" kern="1200"/>
            <a:t>3. identify the date of your tentative consultation meeting</a:t>
          </a:r>
          <a:r>
            <a:rPr lang="en-US" sz="1100" u="none" kern="1200"/>
            <a:t>.</a:t>
          </a:r>
        </a:p>
      </dsp:txBody>
      <dsp:txXfrm>
        <a:off x="1437392" y="1909149"/>
        <a:ext cx="2612786" cy="1108454"/>
      </dsp:txXfrm>
    </dsp:sp>
    <dsp:sp modelId="{E9F470A8-01C6-4E4C-A336-81E9DB31C493}">
      <dsp:nvSpPr>
        <dsp:cNvPr id="0" name=""/>
        <dsp:cNvSpPr/>
      </dsp:nvSpPr>
      <dsp:spPr>
        <a:xfrm>
          <a:off x="4505436" y="1909149"/>
          <a:ext cx="1108454" cy="110845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E8BF0-62C6-4C88-AFB3-6D10BF107BB9}">
      <dsp:nvSpPr>
        <dsp:cNvPr id="0" name=""/>
        <dsp:cNvSpPr/>
      </dsp:nvSpPr>
      <dsp:spPr>
        <a:xfrm>
          <a:off x="4738212" y="2141925"/>
          <a:ext cx="642903" cy="6429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23135-E39A-4224-9E69-D7F5EF2E366A}">
      <dsp:nvSpPr>
        <dsp:cNvPr id="0" name=""/>
        <dsp:cNvSpPr/>
      </dsp:nvSpPr>
      <dsp:spPr>
        <a:xfrm>
          <a:off x="5851417" y="1909149"/>
          <a:ext cx="2612786" cy="110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The private schools to consider for consultation for this grant would be the schools within the attendance zone of the feeder schools served with the 21st CCLC </a:t>
          </a:r>
          <a:r>
            <a:rPr lang="en-US" sz="1100" kern="1200">
              <a:latin typeface="Univers Condensed"/>
            </a:rPr>
            <a:t>FY23</a:t>
          </a:r>
          <a:r>
            <a:rPr lang="en-US" sz="1100" kern="1200"/>
            <a:t> Summer Mini-grant.</a:t>
          </a:r>
        </a:p>
      </dsp:txBody>
      <dsp:txXfrm>
        <a:off x="5851417" y="1909149"/>
        <a:ext cx="2612786" cy="110845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37" tIns="46219" rIns="92437" bIns="46219" rtlCol="0"/>
          <a:lstStyle>
            <a:lvl1pPr algn="r">
              <a:defRPr sz="1200"/>
            </a:lvl1pPr>
          </a:lstStyle>
          <a:p>
            <a:fld id="{8BBC0D78-D20D-BC45-889C-196C375B6AD8}" type="datetimeFigureOut">
              <a:rPr lang="en-US" smtClean="0"/>
              <a:t>9/13/2023</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6433"/>
          </a:xfrm>
          <a:prstGeom prst="rect">
            <a:avLst/>
          </a:prstGeom>
        </p:spPr>
        <p:txBody>
          <a:bodyPr vert="horz" lIns="92437" tIns="46219" rIns="92437" bIns="46219" rtlCol="0" anchor="b"/>
          <a:lstStyle>
            <a:lvl1pPr algn="r">
              <a:defRPr sz="12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allacefoundation.org/cost-of-quality/pages/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a:t>
            </a:r>
          </a:p>
        </p:txBody>
      </p:sp>
      <p:sp>
        <p:nvSpPr>
          <p:cNvPr id="4" name="Slide Number Placeholder 3"/>
          <p:cNvSpPr>
            <a:spLocks noGrp="1"/>
          </p:cNvSpPr>
          <p:nvPr>
            <p:ph type="sldNum" sz="quarter" idx="5"/>
          </p:nvPr>
        </p:nvSpPr>
        <p:spPr/>
        <p:txBody>
          <a:bodyPr/>
          <a:lstStyle/>
          <a:p>
            <a:fld id="{0FA3BD43-EE82-8F41-88EC-26ABE181A666}" type="slidenum">
              <a:rPr lang="en-US" smtClean="0"/>
              <a:t>1</a:t>
            </a:fld>
            <a:endParaRPr lang="en-US"/>
          </a:p>
        </p:txBody>
      </p:sp>
    </p:spTree>
    <p:extLst>
      <p:ext uri="{BB962C8B-B14F-4D97-AF65-F5344CB8AC3E}">
        <p14:creationId xmlns:p14="http://schemas.microsoft.com/office/powerpoint/2010/main" val="169536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10</a:t>
            </a:fld>
            <a:endParaRPr lang="en-US"/>
          </a:p>
        </p:txBody>
      </p:sp>
    </p:spTree>
    <p:extLst>
      <p:ext uri="{BB962C8B-B14F-4D97-AF65-F5344CB8AC3E}">
        <p14:creationId xmlns:p14="http://schemas.microsoft.com/office/powerpoint/2010/main" val="34275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Areli-</a:t>
            </a:r>
          </a:p>
          <a:p>
            <a:r>
              <a:rPr lang="en-US"/>
              <a:t>Research has shown that students who participate in intentional summer intensive programs have fewer discipline problems, increased self esteem, improved motivation to learn and reduced drop out rates.</a:t>
            </a:r>
          </a:p>
        </p:txBody>
      </p:sp>
      <p:sp>
        <p:nvSpPr>
          <p:cNvPr id="4" name="Slide Number Placeholder 3"/>
          <p:cNvSpPr>
            <a:spLocks noGrp="1"/>
          </p:cNvSpPr>
          <p:nvPr>
            <p:ph type="sldNum" sz="quarter" idx="5"/>
          </p:nvPr>
        </p:nvSpPr>
        <p:spPr/>
        <p:txBody>
          <a:bodyPr/>
          <a:lstStyle/>
          <a:p>
            <a:fld id="{0FA3BD43-EE82-8F41-88EC-26ABE181A666}" type="slidenum">
              <a:rPr lang="en-US" smtClean="0"/>
              <a:t>11</a:t>
            </a:fld>
            <a:endParaRPr lang="en-US"/>
          </a:p>
        </p:txBody>
      </p:sp>
    </p:spTree>
    <p:extLst>
      <p:ext uri="{BB962C8B-B14F-4D97-AF65-F5344CB8AC3E}">
        <p14:creationId xmlns:p14="http://schemas.microsoft.com/office/powerpoint/2010/main" val="21652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Roboto"/>
                <a:ea typeface="Times New Roman" panose="02020603050405020304" pitchFamily="18" charset="0"/>
                <a:cs typeface="Roboto"/>
              </a:rPr>
              <a:t>Areli-</a:t>
            </a:r>
          </a:p>
          <a:p>
            <a:pPr marL="0" marR="0">
              <a:spcBef>
                <a:spcPts val="0"/>
              </a:spcBef>
              <a:spcAft>
                <a:spcPts val="0"/>
              </a:spcAft>
            </a:pPr>
            <a:r>
              <a:rPr lang="en-US" sz="1800">
                <a:latin typeface="Roboto"/>
                <a:ea typeface="Times New Roman" panose="02020603050405020304" pitchFamily="18" charset="0"/>
                <a:cs typeface="Roboto"/>
              </a:rPr>
              <a:t>Research</a:t>
            </a:r>
            <a:r>
              <a:rPr lang="en-US" sz="1800">
                <a:effectLst/>
                <a:latin typeface="Roboto"/>
                <a:ea typeface="Times New Roman" panose="02020603050405020304" pitchFamily="18" charset="0"/>
                <a:cs typeface="Roboto"/>
              </a:rPr>
              <a:t> has shown </a:t>
            </a:r>
            <a:r>
              <a:rPr lang="en-US" sz="1800">
                <a:solidFill>
                  <a:srgbClr val="000000"/>
                </a:solidFill>
                <a:effectLst/>
                <a:latin typeface="Roboto"/>
                <a:ea typeface="Times New Roman" panose="02020603050405020304" pitchFamily="18" charset="0"/>
                <a:cs typeface="Roboto"/>
              </a:rPr>
              <a:t>that targeted, high-quality summer learning programs focused on both social-emotional supports and skill-building in the areas of math and reading can support students to make and sustain academic progress, as well as reduce unexcused absences and chronic absenteeism, in the upcoming school year.</a:t>
            </a:r>
            <a:endParaRPr lang="en-US" sz="1800">
              <a:effectLst/>
              <a:latin typeface="Roboto"/>
              <a:ea typeface="Times New Roman" panose="02020603050405020304" pitchFamily="18" charset="0"/>
              <a:cs typeface="Roboto"/>
            </a:endParaRP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indent="114300">
              <a:spcBef>
                <a:spcPts val="0"/>
              </a:spcBef>
              <a:spcAft>
                <a:spcPts val="0"/>
              </a:spcAft>
            </a:pPr>
            <a:r>
              <a:rPr lang="en-US" sz="1800">
                <a:effectLst/>
                <a:latin typeface="Roboto" panose="02000000000000000000" pitchFamily="2"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12</a:t>
            </a:fld>
            <a:endParaRPr lang="en-US"/>
          </a:p>
        </p:txBody>
      </p:sp>
    </p:spTree>
    <p:extLst>
      <p:ext uri="{BB962C8B-B14F-4D97-AF65-F5344CB8AC3E}">
        <p14:creationId xmlns:p14="http://schemas.microsoft.com/office/powerpoint/2010/main" val="73102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13</a:t>
            </a:fld>
            <a:endParaRPr lang="en-US"/>
          </a:p>
        </p:txBody>
      </p:sp>
    </p:spTree>
    <p:extLst>
      <p:ext uri="{BB962C8B-B14F-4D97-AF65-F5344CB8AC3E}">
        <p14:creationId xmlns:p14="http://schemas.microsoft.com/office/powerpoint/2010/main" val="290180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14</a:t>
            </a:fld>
            <a:endParaRPr lang="en-US"/>
          </a:p>
        </p:txBody>
      </p:sp>
    </p:spTree>
    <p:extLst>
      <p:ext uri="{BB962C8B-B14F-4D97-AF65-F5344CB8AC3E}">
        <p14:creationId xmlns:p14="http://schemas.microsoft.com/office/powerpoint/2010/main" val="11033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15</a:t>
            </a:fld>
            <a:endParaRPr lang="en-US"/>
          </a:p>
        </p:txBody>
      </p:sp>
    </p:spTree>
    <p:extLst>
      <p:ext uri="{BB962C8B-B14F-4D97-AF65-F5344CB8AC3E}">
        <p14:creationId xmlns:p14="http://schemas.microsoft.com/office/powerpoint/2010/main" val="177471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Katrina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2"/>
              </a:solidFill>
              <a:latin typeface="Roboto" panose="020000000000000000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2"/>
                </a:solidFill>
                <a:latin typeface="Roboto" panose="02000000000000000000"/>
                <a:cs typeface="Calibri"/>
              </a:rPr>
              <a:t>As a part of this statute these funds are intended </a:t>
            </a:r>
            <a:r>
              <a:rPr lang="en-US">
                <a:solidFill>
                  <a:schemeClr val="tx2"/>
                </a:solidFill>
                <a:latin typeface="Roboto" panose="02000000000000000000"/>
              </a:rPr>
              <a:t>T</a:t>
            </a:r>
            <a:r>
              <a:rPr lang="en-US" sz="1200" b="0" i="0">
                <a:solidFill>
                  <a:schemeClr val="tx2"/>
                </a:solidFill>
                <a:effectLst/>
                <a:latin typeface="Roboto" panose="02000000000000000000"/>
              </a:rPr>
              <a:t>o foster safer, more inclusive school environments as well as support evidence-based practices intended to increase attendance and engagement of students, especially those in middle grades and high school.</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16</a:t>
            </a:fld>
            <a:endParaRPr lang="en-US"/>
          </a:p>
        </p:txBody>
      </p:sp>
    </p:spTree>
    <p:extLst>
      <p:ext uri="{BB962C8B-B14F-4D97-AF65-F5344CB8AC3E}">
        <p14:creationId xmlns:p14="http://schemas.microsoft.com/office/powerpoint/2010/main" val="197100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Katrina-</a:t>
            </a:r>
          </a:p>
          <a:p>
            <a:endParaRPr lang="en-US"/>
          </a:p>
          <a:p>
            <a:r>
              <a:rPr lang="en-US"/>
              <a:t>In either scenario this would include; salaries and fringes, supplies &amp; materials, contracted services, transportation, snacks, field trips, etc.</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17</a:t>
            </a:fld>
            <a:endParaRPr lang="en-US"/>
          </a:p>
        </p:txBody>
      </p:sp>
    </p:spTree>
    <p:extLst>
      <p:ext uri="{BB962C8B-B14F-4D97-AF65-F5344CB8AC3E}">
        <p14:creationId xmlns:p14="http://schemas.microsoft.com/office/powerpoint/2010/main" val="121587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Katrina – The FY 24 Bipartisan Safer Communities Act 21</a:t>
            </a:r>
            <a:r>
              <a:rPr lang="en-US" baseline="30000">
                <a:cs typeface="Calibri"/>
              </a:rPr>
              <a:t>st</a:t>
            </a:r>
            <a:r>
              <a:rPr lang="en-US">
                <a:cs typeface="Calibri"/>
              </a:rPr>
              <a:t> CCLC Competitive Summer Enhancement Grant Program, applicants may request funds in the amount from $25,000 up to $150000 based on the following:</a:t>
            </a:r>
          </a:p>
          <a:p>
            <a:pPr marL="228600" indent="-228600">
              <a:buAutoNum type="arabicParenR"/>
            </a:pPr>
            <a:r>
              <a:rPr lang="en-US">
                <a:cs typeface="Calibri"/>
              </a:rPr>
              <a:t>Needs identified in the community and schools</a:t>
            </a:r>
          </a:p>
          <a:p>
            <a:pPr marL="228600" indent="-228600">
              <a:buAutoNum type="arabicParenR"/>
            </a:pPr>
            <a:r>
              <a:rPr lang="en-US">
                <a:cs typeface="Calibri"/>
              </a:rPr>
              <a:t>Scope of your program</a:t>
            </a:r>
          </a:p>
          <a:p>
            <a:pPr marL="228600" indent="-228600">
              <a:buAutoNum type="arabicParenR"/>
            </a:pPr>
            <a:r>
              <a:rPr lang="en-US">
                <a:cs typeface="Calibri"/>
              </a:rPr>
              <a:t>Proposed number of students served</a:t>
            </a:r>
          </a:p>
          <a:p>
            <a:pPr marL="228600" indent="-228600">
              <a:buAutoNum type="arabicParenR"/>
            </a:pPr>
            <a:r>
              <a:rPr lang="en-US">
                <a:cs typeface="Calibri"/>
              </a:rPr>
              <a:t>Program Design</a:t>
            </a:r>
          </a:p>
          <a:p>
            <a:pPr marL="228600" indent="-228600">
              <a:buAutoNum type="arabicParenR"/>
            </a:pPr>
            <a:r>
              <a:rPr lang="en-US">
                <a:cs typeface="Calibri"/>
              </a:rPr>
              <a:t>Organizational capacity, and</a:t>
            </a:r>
          </a:p>
          <a:p>
            <a:pPr marL="228600" indent="-228600">
              <a:buAutoNum type="arabicParenR"/>
            </a:pPr>
            <a:r>
              <a:rPr lang="en-US">
                <a:cs typeface="Calibri"/>
              </a:rPr>
              <a:t>Evaluation capacity</a:t>
            </a:r>
          </a:p>
          <a:p>
            <a:pPr marL="0" indent="0">
              <a:buNone/>
            </a:pPr>
            <a:r>
              <a:rPr lang="en-US">
                <a:cs typeface="Calibri"/>
              </a:rPr>
              <a:t>Once programs are awarded they may request reimbursement for expenses back to March 1, 2024 and up through September 2, 2024.</a:t>
            </a:r>
          </a:p>
        </p:txBody>
      </p:sp>
      <p:sp>
        <p:nvSpPr>
          <p:cNvPr id="4" name="Slide Number Placeholder 3"/>
          <p:cNvSpPr>
            <a:spLocks noGrp="1"/>
          </p:cNvSpPr>
          <p:nvPr>
            <p:ph type="sldNum" sz="quarter" idx="5"/>
          </p:nvPr>
        </p:nvSpPr>
        <p:spPr/>
        <p:txBody>
          <a:bodyPr/>
          <a:lstStyle/>
          <a:p>
            <a:fld id="{0FA3BD43-EE82-8F41-88EC-26ABE181A666}" type="slidenum">
              <a:rPr lang="en-US" smtClean="0"/>
              <a:t>18</a:t>
            </a:fld>
            <a:endParaRPr lang="en-US"/>
          </a:p>
        </p:txBody>
      </p:sp>
    </p:spTree>
    <p:extLst>
      <p:ext uri="{BB962C8B-B14F-4D97-AF65-F5344CB8AC3E}">
        <p14:creationId xmlns:p14="http://schemas.microsoft.com/office/powerpoint/2010/main" val="77549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71">
              <a:defRPr/>
            </a:pPr>
            <a:r>
              <a:rPr lang="en-US" altLang="en-US">
                <a:cs typeface="Calibri"/>
              </a:rPr>
              <a:t>Katrina – Here in this slide are the funding ranges for the Bipartisan Safer Communities Act – Summer Enhancement Grant</a:t>
            </a:r>
          </a:p>
          <a:p>
            <a:pPr defTabSz="924371">
              <a:defRPr/>
            </a:pPr>
            <a:endParaRPr lang="en-US" altLang="en-US"/>
          </a:p>
          <a:p>
            <a:pPr defTabSz="924371">
              <a:defRPr/>
            </a:pPr>
            <a:r>
              <a:rPr lang="en-US" sz="1800">
                <a:latin typeface="Roboto"/>
                <a:ea typeface="Times New Roman" panose="02020603050405020304" pitchFamily="18" charset="0"/>
                <a:cs typeface="Roboto"/>
              </a:rPr>
              <a:t>To determine the level of funding eligibility, NCDPI utilized the </a:t>
            </a:r>
            <a:r>
              <a:rPr lang="en-US" sz="1800" u="sng">
                <a:solidFill>
                  <a:srgbClr val="0000FF"/>
                </a:solidFill>
                <a:latin typeface="Roboto"/>
                <a:ea typeface="Times New Roman" panose="02020603050405020304" pitchFamily="18" charset="0"/>
                <a:cs typeface="Roboto"/>
                <a:hlinkClick r:id="rId3"/>
              </a:rPr>
              <a:t>Wallace Foundation Out-of-School Time Cost Calculator</a:t>
            </a:r>
            <a:r>
              <a:rPr lang="en-US" sz="1800">
                <a:latin typeface="Roboto"/>
                <a:ea typeface="Times New Roman" panose="02020603050405020304" pitchFamily="18" charset="0"/>
                <a:cs typeface="Roboto"/>
              </a:rPr>
              <a:t> to develop the suggested ranges below based on the number of students served, the duration of the program, and it’s physical location.  Used most expensive program possible for grade level and county</a:t>
            </a:r>
          </a:p>
          <a:p>
            <a:pPr defTabSz="924371">
              <a:defRPr/>
            </a:pPr>
            <a:endParaRPr lang="en-US" altLang="en-US"/>
          </a:p>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19</a:t>
            </a:fld>
            <a:endParaRPr lang="en-US"/>
          </a:p>
        </p:txBody>
      </p:sp>
    </p:spTree>
    <p:extLst>
      <p:ext uri="{BB962C8B-B14F-4D97-AF65-F5344CB8AC3E}">
        <p14:creationId xmlns:p14="http://schemas.microsoft.com/office/powerpoint/2010/main" val="249642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 Introduce the Team</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42023" rtl="0" eaLnBrk="1" fontAlgn="auto" latinLnBrk="0" hangingPunct="1">
              <a:lnSpc>
                <a:spcPct val="100000"/>
              </a:lnSpc>
              <a:spcBef>
                <a:spcPts val="0"/>
              </a:spcBef>
              <a:spcAft>
                <a:spcPts val="0"/>
              </a:spcAft>
              <a:buClrTx/>
              <a:buSzTx/>
              <a:buFontTx/>
              <a:buNone/>
              <a:tabLst/>
              <a:defRPr/>
            </a:pPr>
            <a:fld id="{6A41D4F5-9855-F742-BA88-42CEA43490F1}"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023"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655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Katrina – Once you have drafted your proposal, all information (including Document uploads) must be entered into the web-based grant management system (CCIP).</a:t>
            </a:r>
          </a:p>
          <a:p>
            <a:endParaRPr lang="en-US">
              <a:cs typeface="Calibri"/>
            </a:endParaRPr>
          </a:p>
          <a:p>
            <a:r>
              <a:rPr lang="en-US">
                <a:cs typeface="Calibri"/>
              </a:rPr>
              <a:t>Only proposals submitted through CCIP up to “Draft Completed” by 12:00 noon EDT, October 31, 2023 will be reviewed/evaluated.</a:t>
            </a:r>
          </a:p>
          <a:p>
            <a:endParaRPr lang="en-US">
              <a:cs typeface="Calibri"/>
            </a:endParaRPr>
          </a:p>
          <a:p>
            <a:r>
              <a:rPr lang="en-US">
                <a:cs typeface="Calibri"/>
              </a:rPr>
              <a:t>Once the application is submitted in CCIP, there cannot be any changes made to the proposal</a:t>
            </a:r>
            <a:endParaRPr lang="en-US"/>
          </a:p>
          <a:p>
            <a:endParaRPr lang="en-US">
              <a:cs typeface="Calibri"/>
            </a:endParaRPr>
          </a:p>
          <a:p>
            <a:r>
              <a:rPr lang="en-US">
                <a:cs typeface="Calibri"/>
              </a:rPr>
              <a:t>If there aren’t any questions, I will turn things over to Wendy Buck.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41D4F5-9855-F742-BA88-42CEA4349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791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endParaRPr lang="en-US" err="1">
              <a:cs typeface="Calibri"/>
            </a:endParaRPr>
          </a:p>
          <a:p>
            <a:r>
              <a:rPr lang="en-US"/>
              <a:t>We will now transition to discussing how applicants can access all application information for the FY23 Competitive Summer Mini-Grant. </a:t>
            </a:r>
            <a:endParaRPr lang="en-US">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21</a:t>
            </a:fld>
            <a:endParaRPr lang="en-US"/>
          </a:p>
        </p:txBody>
      </p:sp>
    </p:spTree>
    <p:extLst>
      <p:ext uri="{BB962C8B-B14F-4D97-AF65-F5344CB8AC3E}">
        <p14:creationId xmlns:p14="http://schemas.microsoft.com/office/powerpoint/2010/main" val="3552775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Wendy</a:t>
            </a:r>
          </a:p>
          <a:p>
            <a:r>
              <a:rPr lang="en-US">
                <a:ea typeface="Calibri"/>
                <a:cs typeface="Calibri"/>
              </a:rPr>
              <a:t>Needs to be in black, calibri 12 point font, ensure all narrative fields are signles paced, adhere to page limits for each section.</a:t>
            </a:r>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22</a:t>
            </a:fld>
            <a:endParaRPr lang="en-US"/>
          </a:p>
        </p:txBody>
      </p:sp>
    </p:spTree>
    <p:extLst>
      <p:ext uri="{BB962C8B-B14F-4D97-AF65-F5344CB8AC3E}">
        <p14:creationId xmlns:p14="http://schemas.microsoft.com/office/powerpoint/2010/main" val="357097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 This will be a paper application.  However, it will be uploaded in CCIP as a required related document.</a:t>
            </a:r>
          </a:p>
        </p:txBody>
      </p:sp>
      <p:sp>
        <p:nvSpPr>
          <p:cNvPr id="4" name="Slide Number Placeholder 3"/>
          <p:cNvSpPr>
            <a:spLocks noGrp="1"/>
          </p:cNvSpPr>
          <p:nvPr>
            <p:ph type="sldNum" sz="quarter" idx="5"/>
          </p:nvPr>
        </p:nvSpPr>
        <p:spPr/>
        <p:txBody>
          <a:bodyPr/>
          <a:lstStyle/>
          <a:p>
            <a:fld id="{0FA3BD43-EE82-8F41-88EC-26ABE181A666}" type="slidenum">
              <a:rPr lang="en-US" smtClean="0"/>
              <a:t>23</a:t>
            </a:fld>
            <a:endParaRPr lang="en-US"/>
          </a:p>
        </p:txBody>
      </p:sp>
    </p:spTree>
    <p:extLst>
      <p:ext uri="{BB962C8B-B14F-4D97-AF65-F5344CB8AC3E}">
        <p14:creationId xmlns:p14="http://schemas.microsoft.com/office/powerpoint/2010/main" val="35873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93683C9-8039-0242-91ED-E6ACA739895D}"/>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C65C1F47-0BDF-E741-A5DA-30041BB747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Calibri"/>
            </a:endParaRPr>
          </a:p>
          <a:p>
            <a:r>
              <a:rPr lang="en-US" sz="1800">
                <a:latin typeface="Calibri"/>
                <a:ea typeface="Calibri" panose="020F0502020204030204" pitchFamily="34" charset="0"/>
                <a:cs typeface="Calibri"/>
              </a:rPr>
              <a:t>Wendy</a:t>
            </a:r>
            <a:endParaRPr lang="en-US" sz="1800">
              <a:latin typeface="Calibri" panose="020F0502020204030204" pitchFamily="34" charset="0"/>
              <a:ea typeface="Calibri" panose="020F0502020204030204" pitchFamily="34" charset="0"/>
              <a:cs typeface="Arial" panose="020B0604020202020204" pitchFamily="34" charset="0"/>
            </a:endParaRPr>
          </a:p>
        </p:txBody>
      </p:sp>
      <p:sp>
        <p:nvSpPr>
          <p:cNvPr id="23555" name="Slide Number Placeholder 3">
            <a:extLst>
              <a:ext uri="{FF2B5EF4-FFF2-40B4-BE49-F238E27FC236}">
                <a16:creationId xmlns:a16="http://schemas.microsoft.com/office/drawing/2014/main" id="{BCFBE7A1-27B3-7E4C-AE12-D590DBF17C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51051" indent="-288866">
              <a:defRPr sz="2400">
                <a:solidFill>
                  <a:schemeClr val="tx1"/>
                </a:solidFill>
                <a:latin typeface="Arial" panose="020B0604020202020204" pitchFamily="34" charset="0"/>
                <a:ea typeface="ヒラギノ角ゴ Pro W3" panose="020B0300000000000000" pitchFamily="34" charset="-128"/>
              </a:defRPr>
            </a:lvl2pPr>
            <a:lvl3pPr marL="1155464" indent="-231093">
              <a:defRPr sz="2400">
                <a:solidFill>
                  <a:schemeClr val="tx1"/>
                </a:solidFill>
                <a:latin typeface="Arial" panose="020B0604020202020204" pitchFamily="34" charset="0"/>
                <a:ea typeface="ヒラギノ角ゴ Pro W3" panose="020B0300000000000000" pitchFamily="34" charset="-128"/>
              </a:defRPr>
            </a:lvl3pPr>
            <a:lvl4pPr marL="1617649" indent="-231093">
              <a:defRPr sz="2400">
                <a:solidFill>
                  <a:schemeClr val="tx1"/>
                </a:solidFill>
                <a:latin typeface="Arial" panose="020B0604020202020204" pitchFamily="34" charset="0"/>
                <a:ea typeface="ヒラギノ角ゴ Pro W3" panose="020B0300000000000000" pitchFamily="34" charset="-128"/>
              </a:defRPr>
            </a:lvl4pPr>
            <a:lvl5pPr marL="2079836" indent="-231093">
              <a:defRPr sz="2400">
                <a:solidFill>
                  <a:schemeClr val="tx1"/>
                </a:solidFill>
                <a:latin typeface="Arial" panose="020B0604020202020204" pitchFamily="34" charset="0"/>
                <a:ea typeface="ヒラギノ角ゴ Pro W3" panose="020B0300000000000000" pitchFamily="34" charset="-128"/>
              </a:defRPr>
            </a:lvl5pPr>
            <a:lvl6pPr marL="2542021"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04207"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66392"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28578"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05E88E77-A3D3-764B-9D95-C833E8E8D9B9}" type="slidenum">
              <a:rPr lang="en-US" altLang="en-US" sz="1200"/>
              <a:pPr/>
              <a:t>24</a:t>
            </a:fld>
            <a:endParaRPr lang="en-US" altLang="en-US" sz="1200"/>
          </a:p>
        </p:txBody>
      </p:sp>
    </p:spTree>
    <p:extLst>
      <p:ext uri="{BB962C8B-B14F-4D97-AF65-F5344CB8AC3E}">
        <p14:creationId xmlns:p14="http://schemas.microsoft.com/office/powerpoint/2010/main" val="362963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cs typeface="Calibri"/>
              </a:rPr>
              <a:t>Wendy</a:t>
            </a:r>
            <a:endParaRPr lang="en-US"/>
          </a:p>
          <a:p>
            <a:r>
              <a:rPr lang="en-US"/>
              <a:t>Refer to the State CSI/TSI 2022-23 list and on this slide.  (This link is found on the Proposed Feeder School Form)</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25</a:t>
            </a:fld>
            <a:endParaRPr lang="en-US"/>
          </a:p>
        </p:txBody>
      </p:sp>
    </p:spTree>
    <p:extLst>
      <p:ext uri="{BB962C8B-B14F-4D97-AF65-F5344CB8AC3E}">
        <p14:creationId xmlns:p14="http://schemas.microsoft.com/office/powerpoint/2010/main" val="749119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latin typeface="Roboto"/>
                <a:ea typeface="Times New Roman" panose="02020603050405020304" pitchFamily="18" charset="0"/>
                <a:cs typeface="Roboto"/>
              </a:rPr>
              <a:t>Wendy</a:t>
            </a:r>
          </a:p>
          <a:p>
            <a:pPr marL="0" marR="0" lvl="0" indent="0" algn="l" defTabSz="914400">
              <a:lnSpc>
                <a:spcPct val="100000"/>
              </a:lnSpc>
              <a:spcBef>
                <a:spcPts val="0"/>
              </a:spcBef>
              <a:spcAft>
                <a:spcPts val="0"/>
              </a:spcAft>
              <a:buClrTx/>
              <a:buSzTx/>
              <a:buFontTx/>
              <a:buNone/>
              <a:tabLst/>
              <a:defRPr/>
            </a:pPr>
            <a:r>
              <a:rPr lang="en-US" sz="1800">
                <a:effectLst/>
                <a:latin typeface="Roboto"/>
                <a:ea typeface="Times New Roman" panose="02020603050405020304" pitchFamily="18" charset="0"/>
                <a:cs typeface="Roboto"/>
              </a:rPr>
              <a:t>This document should outline the specific roles and responsibilities of each partnering agency, entity, or organization participating in a joint submittal. The MOU must be signed and dated by each agency, entity, or organization participating in the joint submission where required.  </a:t>
            </a:r>
          </a:p>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26</a:t>
            </a:fld>
            <a:endParaRPr lang="en-US"/>
          </a:p>
        </p:txBody>
      </p:sp>
    </p:spTree>
    <p:extLst>
      <p:ext uri="{BB962C8B-B14F-4D97-AF65-F5344CB8AC3E}">
        <p14:creationId xmlns:p14="http://schemas.microsoft.com/office/powerpoint/2010/main" val="259796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endParaRPr lang="en-US"/>
          </a:p>
          <a:p>
            <a:endParaRPr lang="en-US">
              <a:ea typeface="Calibri"/>
              <a:cs typeface="Calibri"/>
            </a:endParaRPr>
          </a:p>
          <a:p>
            <a:r>
              <a:rPr lang="en-US">
                <a:ea typeface="Calibri"/>
                <a:cs typeface="Calibri"/>
              </a:rPr>
              <a:t>Read the slide- This information will be confirmed utilizing the NC Report Card information for the feeder schools to be served and placed on the FY24 BSCA Feeder Schools and Performance Status Form for upload as part of the application. </a:t>
            </a:r>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27</a:t>
            </a:fld>
            <a:endParaRPr lang="en-US"/>
          </a:p>
        </p:txBody>
      </p:sp>
    </p:spTree>
    <p:extLst>
      <p:ext uri="{BB962C8B-B14F-4D97-AF65-F5344CB8AC3E}">
        <p14:creationId xmlns:p14="http://schemas.microsoft.com/office/powerpoint/2010/main" val="2960910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p>
        </p:txBody>
      </p:sp>
      <p:sp>
        <p:nvSpPr>
          <p:cNvPr id="4" name="Slide Number Placeholder 3"/>
          <p:cNvSpPr>
            <a:spLocks noGrp="1"/>
          </p:cNvSpPr>
          <p:nvPr>
            <p:ph type="sldNum" sz="quarter" idx="5"/>
          </p:nvPr>
        </p:nvSpPr>
        <p:spPr/>
        <p:txBody>
          <a:bodyPr/>
          <a:lstStyle/>
          <a:p>
            <a:fld id="{0FA3BD43-EE82-8F41-88EC-26ABE181A666}" type="slidenum">
              <a:rPr lang="en-US" smtClean="0"/>
              <a:t>28</a:t>
            </a:fld>
            <a:endParaRPr lang="en-US"/>
          </a:p>
        </p:txBody>
      </p:sp>
    </p:spTree>
    <p:extLst>
      <p:ext uri="{BB962C8B-B14F-4D97-AF65-F5344CB8AC3E}">
        <p14:creationId xmlns:p14="http://schemas.microsoft.com/office/powerpoint/2010/main" val="216754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Wendy</a:t>
            </a:r>
          </a:p>
          <a:p>
            <a:r>
              <a:rPr lang="en-US">
                <a:ea typeface="Calibri"/>
                <a:cs typeface="Calibri"/>
              </a:rPr>
              <a:t>Read the slide.  </a:t>
            </a:r>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29</a:t>
            </a:fld>
            <a:endParaRPr lang="en-US"/>
          </a:p>
        </p:txBody>
      </p:sp>
    </p:spTree>
    <p:extLst>
      <p:ext uri="{BB962C8B-B14F-4D97-AF65-F5344CB8AC3E}">
        <p14:creationId xmlns:p14="http://schemas.microsoft.com/office/powerpoint/2010/main" val="275669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a:t>
            </a:r>
          </a:p>
          <a:p>
            <a:endParaRPr lang="en-US">
              <a:cs typeface="Calibri"/>
            </a:endParaRPr>
          </a:p>
          <a:p>
            <a:r>
              <a:rPr lang="en-US">
                <a:cs typeface="Calibri"/>
              </a:rPr>
              <a:t>WebEx Etiquette: </a:t>
            </a:r>
          </a:p>
          <a:p>
            <a:r>
              <a:rPr lang="en-US">
                <a:cs typeface="Calibri"/>
              </a:rPr>
              <a:t>- Stay Muted unless asking a question </a:t>
            </a:r>
          </a:p>
          <a:p>
            <a:r>
              <a:rPr lang="en-US">
                <a:cs typeface="Calibri"/>
              </a:rPr>
              <a:t>- Turn camera off to support better bandwidth and audio call quality </a:t>
            </a:r>
          </a:p>
          <a:p>
            <a:r>
              <a:rPr lang="en-US">
                <a:cs typeface="Calibri"/>
              </a:rPr>
              <a:t>- Ask questions in the chat; moderators/presenters will answer via chat or out loud for the group; we will collect questions asked in the chat during the webinar to include in the FAQ </a:t>
            </a:r>
          </a:p>
          <a:p>
            <a:endParaRPr lang="en-US">
              <a:cs typeface="Calibri"/>
            </a:endParaRPr>
          </a:p>
          <a:p>
            <a:r>
              <a:rPr lang="en-US">
                <a:cs typeface="Calibri"/>
              </a:rPr>
              <a:t>Slides will be posted on 21st CCLC webpage along with a recording of the webinar</a:t>
            </a:r>
          </a:p>
        </p:txBody>
      </p:sp>
      <p:sp>
        <p:nvSpPr>
          <p:cNvPr id="4" name="Slide Number Placeholder 3"/>
          <p:cNvSpPr>
            <a:spLocks noGrp="1"/>
          </p:cNvSpPr>
          <p:nvPr>
            <p:ph type="sldNum" sz="quarter" idx="5"/>
          </p:nvPr>
        </p:nvSpPr>
        <p:spPr/>
        <p:txBody>
          <a:bodyPr/>
          <a:lstStyle/>
          <a:p>
            <a:fld id="{6A41D4F5-9855-F742-BA88-42CEA43490F1}" type="slidenum">
              <a:rPr lang="en-US" smtClean="0"/>
              <a:t>3</a:t>
            </a:fld>
            <a:endParaRPr lang="en-US"/>
          </a:p>
        </p:txBody>
      </p:sp>
    </p:spTree>
    <p:extLst>
      <p:ext uri="{BB962C8B-B14F-4D97-AF65-F5344CB8AC3E}">
        <p14:creationId xmlns:p14="http://schemas.microsoft.com/office/powerpoint/2010/main" val="3526840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endParaRPr lang="en-US"/>
          </a:p>
          <a:p>
            <a:r>
              <a:rPr lang="en-US"/>
              <a:t>Already considered when receiving Cohort 15 and 16</a:t>
            </a:r>
            <a:endParaRPr lang="en-US">
              <a:cs typeface="Calibri" panose="020F0502020204030204"/>
            </a:endParaRPr>
          </a:p>
          <a:p>
            <a:endParaRPr lang="en-US">
              <a:cs typeface="Calibri" panose="020F0502020204030204"/>
            </a:endParaRPr>
          </a:p>
          <a:p>
            <a:r>
              <a:rPr lang="en-US">
                <a:cs typeface="Calibri" panose="020F0502020204030204"/>
              </a:rPr>
              <a:t>Turn over to Katrina</a:t>
            </a:r>
          </a:p>
        </p:txBody>
      </p:sp>
      <p:sp>
        <p:nvSpPr>
          <p:cNvPr id="4" name="Slide Number Placeholder 3"/>
          <p:cNvSpPr>
            <a:spLocks noGrp="1"/>
          </p:cNvSpPr>
          <p:nvPr>
            <p:ph type="sldNum" sz="quarter" idx="5"/>
          </p:nvPr>
        </p:nvSpPr>
        <p:spPr/>
        <p:txBody>
          <a:bodyPr/>
          <a:lstStyle/>
          <a:p>
            <a:fld id="{0FA3BD43-EE82-8F41-88EC-26ABE181A666}" type="slidenum">
              <a:rPr lang="en-US" smtClean="0"/>
              <a:t>30</a:t>
            </a:fld>
            <a:endParaRPr lang="en-US"/>
          </a:p>
        </p:txBody>
      </p:sp>
    </p:spTree>
    <p:extLst>
      <p:ext uri="{BB962C8B-B14F-4D97-AF65-F5344CB8AC3E}">
        <p14:creationId xmlns:p14="http://schemas.microsoft.com/office/powerpoint/2010/main" val="3153349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Katrina  In this section we will look at the budget requirements of the application for the Summer Enhancement Grant.</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3BD43-EE82-8F41-88EC-26ABE181A6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solidFill>
                  <a:srgbClr val="000000"/>
                </a:solidFill>
                <a:latin typeface="Times New Roman"/>
                <a:cs typeface="Times New Roman"/>
              </a:rPr>
              <a:t>Katrina</a:t>
            </a:r>
          </a:p>
          <a:p>
            <a:pPr fontAlgn="base">
              <a:defRPr/>
            </a:pPr>
            <a:r>
              <a:rPr lang="en-US" sz="1800" b="0" i="0">
                <a:solidFill>
                  <a:srgbClr val="000000"/>
                </a:solidFill>
                <a:effectLst/>
                <a:latin typeface="Times New Roman"/>
                <a:cs typeface="Times New Roman"/>
              </a:rPr>
              <a:t>Here is a screen shot of the Budget Section taken directly from CCIP.  Applicants will need to enter amounts across the fields in this table to populate the program’s proposed grant award amount. Keep in mind program grant awards are based on the Funding Level ranges listed in the bottom right table.</a:t>
            </a:r>
            <a:r>
              <a:rPr lang="en-US" sz="1800">
                <a:solidFill>
                  <a:srgbClr val="000000"/>
                </a:solidFill>
                <a:latin typeface="Times New Roman"/>
                <a:cs typeface="Times New Roman"/>
              </a:rPr>
              <a:t> </a:t>
            </a:r>
            <a:endParaRPr lang="en-US" sz="1800" b="0" i="0">
              <a:solidFill>
                <a:srgbClr val="000000"/>
              </a:solidFill>
              <a:effectLst/>
              <a:latin typeface="Times New Roman"/>
              <a:cs typeface="Times New Roman"/>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a:solidFill>
                <a:srgbClr val="000000"/>
              </a:solidFill>
              <a:latin typeface="Times New Roman"/>
              <a:cs typeface="Times New Roman"/>
            </a:endParaRPr>
          </a:p>
          <a:p>
            <a:endParaRPr lang="en-US" sz="1800">
              <a:solidFill>
                <a:srgbClr val="000000"/>
              </a:solidFill>
              <a:latin typeface="Times New Roman"/>
              <a:cs typeface="Times New Roman"/>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41D4F5-9855-F742-BA88-42CEA4349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26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Katrina</a:t>
            </a:r>
          </a:p>
          <a:p>
            <a:endParaRPr lang="en-US"/>
          </a:p>
          <a:p>
            <a:r>
              <a:rPr lang="en-US"/>
              <a:t>As a reminder, Applicants will complete a total cost worksheet to provide reviewers with a </a:t>
            </a:r>
            <a:r>
              <a:rPr lang="en-US" err="1"/>
              <a:t>highlevel</a:t>
            </a:r>
            <a:r>
              <a:rPr lang="en-US"/>
              <a:t> snapshot of how they plan to spend potential FY24 Summer Enhancement Grant funds. Please note, if an applicant is awarded grant funds, the tentative budget submitted in the form of the Total Cost Worksheet is not considered an approved budget for the project. If funded, awarded applicants will complete a budget 208 form for review and approval.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41D4F5-9855-F742-BA88-42CEA4349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7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a:cs typeface="Arial"/>
              </a:rPr>
              <a:t>Katrina - For budgeting and accounting purposes, expenditures for 21</a:t>
            </a:r>
            <a:r>
              <a:rPr lang="en-US" sz="1800" baseline="30000">
                <a:solidFill>
                  <a:srgbClr val="000000"/>
                </a:solidFill>
                <a:latin typeface="Arial"/>
                <a:cs typeface="Arial"/>
              </a:rPr>
              <a:t>st</a:t>
            </a:r>
            <a:r>
              <a:rPr lang="en-US" sz="1800">
                <a:solidFill>
                  <a:srgbClr val="000000"/>
                </a:solidFill>
                <a:latin typeface="Arial"/>
                <a:cs typeface="Arial"/>
              </a:rPr>
              <a:t> Century Community Learning Centers are classified into specific purpose and objects code. For some background:</a:t>
            </a:r>
          </a:p>
          <a:p>
            <a:endParaRPr lang="en-US" sz="1800">
              <a:solidFill>
                <a:srgbClr val="000000"/>
              </a:solidFill>
              <a:latin typeface="Arial" panose="020B0604020202020204" pitchFamily="34" charset="0"/>
            </a:endParaRPr>
          </a:p>
          <a:p>
            <a:r>
              <a:rPr lang="en-US" sz="1800">
                <a:solidFill>
                  <a:srgbClr val="000000"/>
                </a:solidFill>
                <a:latin typeface="Arial"/>
                <a:cs typeface="Arial"/>
              </a:rPr>
              <a:t>Purpose codes help us understand the reasoning behind expenditures and how expenses are used. Purpose includes the activities or actions that are performed to accomplish the objectives of your 21</a:t>
            </a:r>
            <a:r>
              <a:rPr lang="en-US" sz="1800" baseline="30000">
                <a:solidFill>
                  <a:srgbClr val="000000"/>
                </a:solidFill>
                <a:latin typeface="Arial"/>
                <a:cs typeface="Arial"/>
              </a:rPr>
              <a:t>st</a:t>
            </a:r>
            <a:r>
              <a:rPr lang="en-US" sz="1800">
                <a:solidFill>
                  <a:srgbClr val="000000"/>
                </a:solidFill>
                <a:latin typeface="Arial"/>
                <a:cs typeface="Arial"/>
              </a:rPr>
              <a:t> Century Program. </a:t>
            </a:r>
            <a:endParaRPr lang="en-US" sz="1800">
              <a:solidFill>
                <a:srgbClr val="000000"/>
              </a:solidFill>
              <a:latin typeface="Arial" panose="020B0604020202020204" pitchFamily="34" charset="0"/>
              <a:cs typeface="Arial"/>
            </a:endParaRPr>
          </a:p>
          <a:p>
            <a:endParaRPr lang="en-US" sz="1800">
              <a:solidFill>
                <a:srgbClr val="000000"/>
              </a:solidFill>
              <a:latin typeface="Arial" panose="020B0604020202020204" pitchFamily="34" charset="0"/>
            </a:endParaRPr>
          </a:p>
          <a:p>
            <a:r>
              <a:rPr lang="en-US" sz="1800" b="1">
                <a:solidFill>
                  <a:srgbClr val="000000"/>
                </a:solidFill>
                <a:latin typeface="Arial"/>
                <a:cs typeface="Arial"/>
              </a:rPr>
              <a:t>5000s for </a:t>
            </a:r>
            <a:r>
              <a:rPr lang="en-US" sz="1800">
                <a:solidFill>
                  <a:srgbClr val="000000"/>
                </a:solidFill>
                <a:latin typeface="Arial"/>
                <a:cs typeface="Arial"/>
              </a:rPr>
              <a:t>Instructional Services </a:t>
            </a:r>
            <a:endParaRPr lang="en-US" sz="1800">
              <a:solidFill>
                <a:srgbClr val="000000"/>
              </a:solidFill>
              <a:latin typeface="Arial" panose="020B0604020202020204" pitchFamily="34" charset="0"/>
              <a:cs typeface="Arial"/>
            </a:endParaRPr>
          </a:p>
          <a:p>
            <a:r>
              <a:rPr lang="en-US" sz="1800" b="1">
                <a:solidFill>
                  <a:srgbClr val="000000"/>
                </a:solidFill>
                <a:latin typeface="Arial"/>
                <a:cs typeface="Arial"/>
              </a:rPr>
              <a:t>6000s for </a:t>
            </a:r>
            <a:r>
              <a:rPr lang="en-US" sz="1800">
                <a:solidFill>
                  <a:srgbClr val="000000"/>
                </a:solidFill>
                <a:latin typeface="Arial"/>
                <a:cs typeface="Arial"/>
              </a:rPr>
              <a:t>System-Wide Support Services </a:t>
            </a:r>
          </a:p>
          <a:p>
            <a:r>
              <a:rPr lang="en-US" sz="1800" b="1">
                <a:solidFill>
                  <a:srgbClr val="000000"/>
                </a:solidFill>
                <a:latin typeface="Arial"/>
                <a:cs typeface="Arial"/>
              </a:rPr>
              <a:t>7000s for </a:t>
            </a:r>
            <a:r>
              <a:rPr lang="en-US" sz="1800">
                <a:solidFill>
                  <a:srgbClr val="000000"/>
                </a:solidFill>
                <a:latin typeface="Arial"/>
                <a:cs typeface="Arial"/>
              </a:rPr>
              <a:t>Ancillary Services – these codes will apply to PSUs only for Nutrition Services</a:t>
            </a:r>
            <a:endParaRPr lang="en-US" sz="1800">
              <a:solidFill>
                <a:srgbClr val="000000"/>
              </a:solidFill>
              <a:latin typeface="Arial" panose="020B0604020202020204" pitchFamily="34" charset="0"/>
              <a:cs typeface="Arial"/>
            </a:endParaRPr>
          </a:p>
          <a:p>
            <a:r>
              <a:rPr lang="en-US" sz="1800" b="1">
                <a:solidFill>
                  <a:srgbClr val="000000"/>
                </a:solidFill>
                <a:latin typeface="Arial"/>
                <a:cs typeface="Arial"/>
              </a:rPr>
              <a:t>8000s for </a:t>
            </a:r>
            <a:r>
              <a:rPr lang="en-US" sz="1800">
                <a:solidFill>
                  <a:srgbClr val="000000"/>
                </a:solidFill>
                <a:latin typeface="Arial"/>
                <a:cs typeface="Arial"/>
              </a:rPr>
              <a:t>Non-Programmed Charges </a:t>
            </a:r>
            <a:endParaRPr lang="en-US" sz="1800">
              <a:solidFill>
                <a:srgbClr val="000000"/>
              </a:solidFill>
              <a:latin typeface="Arial" panose="020B0604020202020204" pitchFamily="34" charset="0"/>
              <a:cs typeface="Arial"/>
            </a:endParaRPr>
          </a:p>
          <a:p>
            <a:pPr algn="l"/>
            <a:endParaRPr lang="en-US" sz="1800">
              <a:solidFill>
                <a:srgbClr val="000000"/>
              </a:solidFill>
              <a:latin typeface="Arial" panose="020B0604020202020204" pitchFamily="34" charset="0"/>
            </a:endParaRPr>
          </a:p>
          <a:p>
            <a:endParaRPr lang="en-US" sz="1800">
              <a:solidFill>
                <a:srgbClr val="000000"/>
              </a:solidFill>
              <a:latin typeface="Arial" panose="020B0604020202020204" pitchFamily="34" charset="0"/>
            </a:endParaRPr>
          </a:p>
          <a:p>
            <a:r>
              <a:rPr lang="en-US">
                <a:solidFill>
                  <a:srgbClr val="000000"/>
                </a:solidFill>
                <a:latin typeface="Arial"/>
                <a:cs typeface="Arial"/>
              </a:rPr>
              <a:t>Object codes help organize budgets further as they are the service or commodity obtained as a result of a specific expenditure. There are 4 major object categories used in 21</a:t>
            </a:r>
            <a:r>
              <a:rPr lang="en-US" baseline="30000">
                <a:solidFill>
                  <a:srgbClr val="000000"/>
                </a:solidFill>
                <a:latin typeface="Arial"/>
                <a:cs typeface="Arial"/>
              </a:rPr>
              <a:t>st</a:t>
            </a:r>
            <a:r>
              <a:rPr lang="en-US">
                <a:solidFill>
                  <a:srgbClr val="000000"/>
                </a:solidFill>
                <a:latin typeface="Arial"/>
                <a:cs typeface="Arial"/>
              </a:rPr>
              <a:t> Century Chart of Accounts. </a:t>
            </a:r>
            <a:endParaRPr lang="en-US">
              <a:solidFill>
                <a:srgbClr val="000000"/>
              </a:solidFill>
              <a:latin typeface="Arial" panose="020B0604020202020204" pitchFamily="34" charset="0"/>
              <a:cs typeface="Arial"/>
            </a:endParaRPr>
          </a:p>
          <a:p>
            <a:r>
              <a:rPr lang="en-US" b="1">
                <a:solidFill>
                  <a:srgbClr val="000000"/>
                </a:solidFill>
                <a:latin typeface="Arial"/>
                <a:cs typeface="Arial"/>
              </a:rPr>
              <a:t>100s </a:t>
            </a:r>
            <a:r>
              <a:rPr lang="en-US">
                <a:solidFill>
                  <a:srgbClr val="000000"/>
                </a:solidFill>
                <a:latin typeface="Arial"/>
                <a:cs typeface="Arial"/>
              </a:rPr>
              <a:t>Salaries </a:t>
            </a:r>
            <a:endParaRPr lang="en-US">
              <a:solidFill>
                <a:srgbClr val="000000"/>
              </a:solidFill>
              <a:latin typeface="Arial" panose="020B0604020202020204" pitchFamily="34" charset="0"/>
              <a:cs typeface="Arial"/>
            </a:endParaRPr>
          </a:p>
          <a:p>
            <a:r>
              <a:rPr lang="en-US" b="1">
                <a:solidFill>
                  <a:srgbClr val="000000"/>
                </a:solidFill>
                <a:latin typeface="Arial"/>
                <a:cs typeface="Arial"/>
              </a:rPr>
              <a:t>200s </a:t>
            </a:r>
            <a:r>
              <a:rPr lang="en-US">
                <a:solidFill>
                  <a:srgbClr val="000000"/>
                </a:solidFill>
                <a:latin typeface="Arial"/>
                <a:cs typeface="Arial"/>
              </a:rPr>
              <a:t>Employer Provided Benefits </a:t>
            </a:r>
            <a:endParaRPr lang="en-US">
              <a:solidFill>
                <a:srgbClr val="000000"/>
              </a:solidFill>
              <a:latin typeface="Arial" panose="020B0604020202020204" pitchFamily="34" charset="0"/>
              <a:cs typeface="Arial"/>
            </a:endParaRPr>
          </a:p>
          <a:p>
            <a:r>
              <a:rPr lang="en-US" b="1">
                <a:solidFill>
                  <a:srgbClr val="000000"/>
                </a:solidFill>
                <a:latin typeface="Arial"/>
                <a:cs typeface="Arial"/>
              </a:rPr>
              <a:t>300s </a:t>
            </a:r>
            <a:r>
              <a:rPr lang="en-US">
                <a:solidFill>
                  <a:srgbClr val="000000"/>
                </a:solidFill>
                <a:latin typeface="Arial"/>
                <a:cs typeface="Arial"/>
              </a:rPr>
              <a:t>Purchased Services </a:t>
            </a:r>
            <a:endParaRPr lang="en-US">
              <a:solidFill>
                <a:srgbClr val="000000"/>
              </a:solidFill>
              <a:latin typeface="Arial" panose="020B0604020202020204" pitchFamily="34" charset="0"/>
              <a:cs typeface="Arial"/>
            </a:endParaRPr>
          </a:p>
          <a:p>
            <a:r>
              <a:rPr lang="en-US" b="1">
                <a:solidFill>
                  <a:srgbClr val="000000"/>
                </a:solidFill>
                <a:latin typeface="Arial"/>
                <a:cs typeface="Arial"/>
              </a:rPr>
              <a:t>400s </a:t>
            </a:r>
            <a:r>
              <a:rPr lang="en-US">
                <a:solidFill>
                  <a:srgbClr val="000000"/>
                </a:solidFill>
                <a:latin typeface="Arial"/>
                <a:cs typeface="Arial"/>
              </a:rPr>
              <a:t>Supplies and Materials </a:t>
            </a:r>
            <a:endParaRPr lang="en-US"/>
          </a:p>
          <a:p>
            <a:pPr algn="l" rtl="0" fontAlgn="base"/>
            <a:endParaRPr lang="en-US" sz="1200" b="0" i="0">
              <a:solidFill>
                <a:schemeClr val="tx1"/>
              </a:solidFill>
              <a:effectLst/>
              <a:latin typeface="+mn-lt"/>
              <a:cs typeface="+mn-cs"/>
            </a:endParaRPr>
          </a:p>
          <a:p>
            <a:pPr algn="l" rtl="0" fontAlgn="base"/>
            <a:r>
              <a:rPr lang="en-US" sz="1200" b="0" i="0">
                <a:solidFill>
                  <a:schemeClr val="tx1"/>
                </a:solidFill>
                <a:effectLst/>
                <a:latin typeface="+mn-lt"/>
                <a:cs typeface="+mn-cs"/>
              </a:rPr>
              <a:t>There are links on this slide for a full list of 21</a:t>
            </a:r>
            <a:r>
              <a:rPr lang="en-US" sz="1200" b="0" i="0" baseline="30000">
                <a:solidFill>
                  <a:schemeClr val="tx1"/>
                </a:solidFill>
                <a:effectLst/>
                <a:latin typeface="+mn-lt"/>
                <a:cs typeface="+mn-cs"/>
              </a:rPr>
              <a:t>st</a:t>
            </a:r>
            <a:r>
              <a:rPr lang="en-US" sz="1200" b="0" i="0">
                <a:solidFill>
                  <a:schemeClr val="tx1"/>
                </a:solidFill>
                <a:effectLst/>
                <a:latin typeface="+mn-lt"/>
                <a:cs typeface="+mn-cs"/>
              </a:rPr>
              <a:t> CCLC account codes, and then descriptions for specific purpose and object codes.</a:t>
            </a:r>
            <a:r>
              <a:rPr lang="en-US" sz="1200" b="0" i="0">
                <a:solidFill>
                  <a:srgbClr val="000000"/>
                </a:solidFill>
                <a:effectLst/>
                <a:latin typeface="Times New Roman"/>
                <a:cs typeface="Times New Roman"/>
              </a:rPr>
              <a:t> </a:t>
            </a:r>
          </a:p>
          <a:p>
            <a:pPr algn="l" rtl="0" fontAlgn="base"/>
            <a:endParaRPr lang="en-US" sz="1200" b="0" i="0">
              <a:solidFill>
                <a:srgbClr val="000000"/>
              </a:solidFill>
              <a:effectLst/>
              <a:latin typeface="Times New Roman"/>
              <a:cs typeface="Times New Roman"/>
            </a:endParaRPr>
          </a:p>
          <a:p>
            <a:pPr algn="l" rtl="0" fontAlgn="base"/>
            <a:r>
              <a:rPr lang="en-US" sz="1200" b="0" i="0">
                <a:solidFill>
                  <a:srgbClr val="000000"/>
                </a:solidFill>
                <a:effectLst/>
                <a:latin typeface="Times New Roman"/>
                <a:cs typeface="Times New Roman"/>
              </a:rPr>
              <a:t>Before we move on to the next section, we will check the chat to see if there are any questions. </a:t>
            </a:r>
          </a:p>
          <a:p>
            <a:pPr algn="l" rtl="0" fontAlgn="base"/>
            <a:endParaRPr lang="en-US" sz="1200" b="0" i="0">
              <a:solidFill>
                <a:srgbClr val="000000"/>
              </a:solidFill>
              <a:effectLst/>
              <a:latin typeface="Times New Roman"/>
              <a:cs typeface="Times New Roman"/>
            </a:endParaRPr>
          </a:p>
          <a:p>
            <a:pPr algn="l" rtl="0" fontAlgn="base"/>
            <a:r>
              <a:rPr lang="en-US" sz="1200" b="0" i="0">
                <a:solidFill>
                  <a:srgbClr val="000000"/>
                </a:solidFill>
                <a:effectLst/>
                <a:latin typeface="Times New Roman"/>
                <a:cs typeface="Times New Roman"/>
              </a:rPr>
              <a:t>I will now turn things over to Areli Perez Nava.</a:t>
            </a:r>
            <a:endParaRPr lang="en-US" b="0" i="0">
              <a:solidFill>
                <a:srgbClr val="000000"/>
              </a:solidFill>
              <a:effectLst/>
              <a:latin typeface="Times New Roman"/>
              <a:cs typeface="Times New Roman"/>
            </a:endParaRPr>
          </a:p>
          <a:p>
            <a:pPr algn="l" rtl="0" fontAlgn="base"/>
            <a:endParaRPr lang="en-US" b="0" i="0">
              <a:solidFill>
                <a:srgbClr val="000000"/>
              </a:solidFill>
              <a:effectLst/>
              <a:latin typeface="Times New Roman"/>
              <a:cs typeface="Times New Roman"/>
            </a:endParaRPr>
          </a:p>
          <a:p>
            <a:endParaRPr lang="en-US"/>
          </a:p>
        </p:txBody>
      </p:sp>
      <p:sp>
        <p:nvSpPr>
          <p:cNvPr id="4" name="Slide Number Placeholder 3"/>
          <p:cNvSpPr>
            <a:spLocks noGrp="1"/>
          </p:cNvSpPr>
          <p:nvPr>
            <p:ph type="sldNum" sz="quarter" idx="5"/>
          </p:nvPr>
        </p:nvSpPr>
        <p:spPr/>
        <p:txBody>
          <a:bodyPr/>
          <a:lstStyle/>
          <a:p>
            <a:pPr defTabSz="462229">
              <a:defRPr/>
            </a:pPr>
            <a:fld id="{0FA3BD43-EE82-8F41-88EC-26ABE181A666}" type="slidenum">
              <a:rPr lang="en-US">
                <a:solidFill>
                  <a:prstClr val="black"/>
                </a:solidFill>
                <a:latin typeface="Calibri" panose="020F0502020204030204"/>
              </a:rPr>
              <a:pPr defTabSz="462229">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57101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35</a:t>
            </a:fld>
            <a:endParaRPr lang="en-US"/>
          </a:p>
        </p:txBody>
      </p:sp>
    </p:spTree>
    <p:extLst>
      <p:ext uri="{BB962C8B-B14F-4D97-AF65-F5344CB8AC3E}">
        <p14:creationId xmlns:p14="http://schemas.microsoft.com/office/powerpoint/2010/main" val="54192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26D196E-F46C-4110-88CE-0FF487FF6F19}"/>
              </a:ext>
            </a:extLst>
          </p:cNvPr>
          <p:cNvSpPr>
            <a:spLocks noGrp="1" noRot="1" noChangeAspect="1" noChangeArrowheads="1" noTextEdit="1"/>
          </p:cNvSpPr>
          <p:nvPr>
            <p:ph type="sldImg"/>
          </p:nvPr>
        </p:nvSpPr>
        <p:spPr>
          <a:xfrm>
            <a:off x="1592263" y="744538"/>
            <a:ext cx="4321175" cy="3241675"/>
          </a:xfrm>
          <a:ln/>
        </p:spPr>
      </p:sp>
      <p:sp>
        <p:nvSpPr>
          <p:cNvPr id="9219" name="Notes Placeholder 2">
            <a:extLst>
              <a:ext uri="{FF2B5EF4-FFF2-40B4-BE49-F238E27FC236}">
                <a16:creationId xmlns:a16="http://schemas.microsoft.com/office/drawing/2014/main" id="{268086AF-582B-4729-AA0D-DF984268F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cs typeface="Calibri"/>
              </a:rPr>
              <a:t>Areli</a:t>
            </a:r>
          </a:p>
          <a:p>
            <a:r>
              <a:rPr lang="en-US" altLang="en-US">
                <a:cs typeface="Calibri"/>
              </a:rPr>
              <a:t>As you are looking to upload the required documents into CCIP for your application please make sure you are using the latest appropriate template if one is provided.  If there is no template provided you will need to create and upload your  own document into CCIP.  For example the organization chart does not have a template.</a:t>
            </a:r>
            <a:endParaRPr lang="en-US" altLang="en-US"/>
          </a:p>
          <a:p>
            <a:endParaRPr lang="en-US" altLang="en-US">
              <a:cs typeface="Calibri"/>
            </a:endParaRPr>
          </a:p>
          <a:p>
            <a:r>
              <a:rPr lang="en-US" altLang="en-US">
                <a:cs typeface="Calibri"/>
              </a:rPr>
              <a:t>If you are completing a joint application please note that some documents require multiple uploads for the starred documents. Basic Organization Information, Statement of Assurances, Debarment Certification, Criminal Background</a:t>
            </a:r>
          </a:p>
          <a:p>
            <a:endParaRPr lang="en-US" altLang="en-US"/>
          </a:p>
          <a:p>
            <a:pPr defTabSz="977245">
              <a:defRPr/>
            </a:pPr>
            <a:r>
              <a:rPr lang="en-US" sz="1300"/>
              <a:t>Proposed Feeder Schools Template- Applicants must complete the Excel template provided with appropriate information completed for all schools the 21st CCLC program proposes to serve and the related poverty percentages and low performing status of each. </a:t>
            </a:r>
            <a:endParaRPr lang="en-US"/>
          </a:p>
          <a:p>
            <a:endParaRPr lang="en-US" altLang="en-US"/>
          </a:p>
          <a:p>
            <a:endParaRPr lang="en-US" altLang="en-US"/>
          </a:p>
        </p:txBody>
      </p:sp>
      <p:sp>
        <p:nvSpPr>
          <p:cNvPr id="4" name="Slide Number Placeholder 3">
            <a:extLst>
              <a:ext uri="{FF2B5EF4-FFF2-40B4-BE49-F238E27FC236}">
                <a16:creationId xmlns:a16="http://schemas.microsoft.com/office/drawing/2014/main" id="{8C7E884E-020D-4948-A2A3-025DB77A6351}"/>
              </a:ext>
            </a:extLst>
          </p:cNvPr>
          <p:cNvSpPr>
            <a:spLocks noGrp="1"/>
          </p:cNvSpPr>
          <p:nvPr>
            <p:ph type="sldNum" sz="quarter" idx="5"/>
          </p:nvPr>
        </p:nvSpPr>
        <p:spPr/>
        <p:txBody>
          <a:bodyPr/>
          <a:lstStyle/>
          <a:p>
            <a:pPr defTabSz="924458">
              <a:defRPr/>
            </a:pPr>
            <a:fld id="{B67EB321-38D0-4BDF-975D-93F355BB91CE}" type="slidenum">
              <a:rPr lang="en-US" altLang="en-US" sz="1300">
                <a:solidFill>
                  <a:prstClr val="black"/>
                </a:solidFill>
                <a:latin typeface="Calibri" panose="020F0502020204030204"/>
              </a:rPr>
              <a:pPr defTabSz="924458">
                <a:defRPr/>
              </a:pPr>
              <a:t>36</a:t>
            </a:fld>
            <a:endParaRPr lang="en-US" altLang="en-US" sz="1300">
              <a:solidFill>
                <a:prstClr val="black"/>
              </a:solidFill>
              <a:latin typeface="Calibri" panose="020F0502020204030204"/>
            </a:endParaRPr>
          </a:p>
        </p:txBody>
      </p:sp>
    </p:spTree>
    <p:extLst>
      <p:ext uri="{BB962C8B-B14F-4D97-AF65-F5344CB8AC3E}">
        <p14:creationId xmlns:p14="http://schemas.microsoft.com/office/powerpoint/2010/main" val="398410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37</a:t>
            </a:fld>
            <a:endParaRPr lang="en-US"/>
          </a:p>
        </p:txBody>
      </p:sp>
    </p:spTree>
    <p:extLst>
      <p:ext uri="{BB962C8B-B14F-4D97-AF65-F5344CB8AC3E}">
        <p14:creationId xmlns:p14="http://schemas.microsoft.com/office/powerpoint/2010/main" val="4049057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cs typeface="Calibri"/>
              </a:rPr>
              <a:t>Areli</a:t>
            </a:r>
          </a:p>
          <a:p>
            <a:pPr>
              <a:defRPr/>
            </a:pPr>
            <a:endParaRPr lang="en-US" altLang="en-US"/>
          </a:p>
          <a:p>
            <a:pPr>
              <a:defRPr/>
            </a:pPr>
            <a:r>
              <a:rPr lang="en-US" altLang="en-US"/>
              <a:t>Similar to other 21st CCLC grants, the FY24 Competitive Summer Enhancement Grant will require an updated Basic Info form. Please note this form has been updated from the current school year forms, so current 21st CCLC programs, including those who are NOT applying to serve additional feeder schools, must complete and upload a new Basic Information sheet as part of their FY23 Competitive Summer Enhancement Grant Application. </a:t>
            </a:r>
            <a:endParaRPr lang="en-US" altLang="en-US">
              <a:cs typeface="Calibri"/>
            </a:endParaRPr>
          </a:p>
          <a:p>
            <a:pPr>
              <a:defRPr/>
            </a:pPr>
            <a:endParaRPr lang="en-US" altLang="en-US"/>
          </a:p>
          <a:p>
            <a:pPr>
              <a:spcBef>
                <a:spcPct val="30000"/>
              </a:spcBef>
              <a:spcAft>
                <a:spcPct val="0"/>
              </a:spcAft>
              <a:defRPr/>
            </a:pPr>
            <a:r>
              <a:rPr lang="en-US"/>
              <a:t>NCDPI 21</a:t>
            </a:r>
            <a:r>
              <a:rPr lang="en-US" baseline="30000"/>
              <a:t>st</a:t>
            </a:r>
            <a:r>
              <a:rPr lang="en-US"/>
              <a:t> CCLC program staff utilize this important file to create email listservs and to address important grantee Program and Fiscal Monitoring Notification Letters so it is important to keep this document as up to date as possible.  </a:t>
            </a:r>
            <a:endParaRPr lang="en-US">
              <a:cs typeface="Calibri"/>
            </a:endParaRPr>
          </a:p>
          <a:p>
            <a:pPr>
              <a:spcBef>
                <a:spcPct val="30000"/>
              </a:spcBef>
              <a:spcAft>
                <a:spcPct val="0"/>
              </a:spcAft>
              <a:defRPr/>
            </a:pPr>
            <a:endParaRPr lang="en-US"/>
          </a:p>
          <a:p>
            <a:pPr>
              <a:spcBef>
                <a:spcPct val="30000"/>
              </a:spcBef>
              <a:spcAft>
                <a:spcPct val="0"/>
              </a:spcAft>
              <a:defRPr/>
            </a:pPr>
            <a:r>
              <a:rPr lang="en-US"/>
              <a:t>We encourage all applicants to make sure the following items are in alignment: </a:t>
            </a:r>
            <a:endParaRPr lang="en-US">
              <a:cs typeface="Calibri"/>
            </a:endParaRPr>
          </a:p>
          <a:p>
            <a:pPr>
              <a:spcBef>
                <a:spcPct val="30000"/>
              </a:spcBef>
              <a:spcAft>
                <a:spcPct val="0"/>
              </a:spcAft>
              <a:defRPr/>
            </a:pPr>
            <a:r>
              <a:rPr lang="en-US"/>
              <a:t># of weeks and # of students served listed on the Basic Information sheet are aligned with provided funding levels in the RFP</a:t>
            </a:r>
            <a:endParaRPr lang="en-US">
              <a:cs typeface="Calibri"/>
            </a:endParaRPr>
          </a:p>
          <a:p>
            <a:pPr>
              <a:spcBef>
                <a:spcPct val="30000"/>
              </a:spcBef>
              <a:spcAft>
                <a:spcPct val="0"/>
              </a:spcAft>
              <a:defRPr/>
            </a:pPr>
            <a:r>
              <a:rPr lang="en-US"/>
              <a:t>All site locations for your summer program are included on the basic information form and ensure the same sites listed in application are also listed on basic information sheet. </a:t>
            </a:r>
            <a:endParaRPr lang="en-US">
              <a:cs typeface="Calibri"/>
            </a:endParaRPr>
          </a:p>
          <a:p>
            <a:pPr>
              <a:spcBef>
                <a:spcPct val="30000"/>
              </a:spcBef>
              <a:spcAft>
                <a:spcPct val="0"/>
              </a:spcAft>
              <a:defRPr/>
            </a:pPr>
            <a:r>
              <a:rPr lang="en-US"/>
              <a:t>You will also want to Make sure all contact information is accurate and up to date </a:t>
            </a:r>
            <a:endParaRPr lang="en-US">
              <a:cs typeface="Calibri"/>
            </a:endParaRPr>
          </a:p>
          <a:p>
            <a:pPr>
              <a:spcBef>
                <a:spcPct val="30000"/>
              </a:spcBef>
              <a:spcAft>
                <a:spcPct val="0"/>
              </a:spcAft>
              <a:defRPr/>
            </a:pPr>
            <a:endParaRPr lang="en-US">
              <a:cs typeface="Calibri"/>
            </a:endParaRPr>
          </a:p>
        </p:txBody>
      </p:sp>
      <p:sp>
        <p:nvSpPr>
          <p:cNvPr id="4" name="Slide Number Placeholder 3"/>
          <p:cNvSpPr>
            <a:spLocks noGrp="1"/>
          </p:cNvSpPr>
          <p:nvPr>
            <p:ph type="sldNum" sz="quarter" idx="5"/>
          </p:nvPr>
        </p:nvSpPr>
        <p:spPr/>
        <p:txBody>
          <a:bodyPr/>
          <a:lstStyle/>
          <a:p>
            <a:pPr>
              <a:defRPr/>
            </a:pPr>
            <a:fld id="{089C0DA3-011F-4CB2-B340-00293CC283CB}" type="slidenum">
              <a:rPr lang="en-US" altLang="en-US" smtClean="0"/>
              <a:pPr>
                <a:defRPr/>
              </a:pPr>
              <a:t>38</a:t>
            </a:fld>
            <a:endParaRPr lang="en-US" altLang="en-US"/>
          </a:p>
        </p:txBody>
      </p:sp>
    </p:spTree>
    <p:extLst>
      <p:ext uri="{BB962C8B-B14F-4D97-AF65-F5344CB8AC3E}">
        <p14:creationId xmlns:p14="http://schemas.microsoft.com/office/powerpoint/2010/main" val="2826429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39</a:t>
            </a:fld>
            <a:endParaRPr lang="en-US"/>
          </a:p>
        </p:txBody>
      </p:sp>
    </p:spTree>
    <p:extLst>
      <p:ext uri="{BB962C8B-B14F-4D97-AF65-F5344CB8AC3E}">
        <p14:creationId xmlns:p14="http://schemas.microsoft.com/office/powerpoint/2010/main" val="394382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a:t>
            </a:r>
            <a:endParaRPr lang="en-US"/>
          </a:p>
        </p:txBody>
      </p:sp>
      <p:sp>
        <p:nvSpPr>
          <p:cNvPr id="4" name="Slide Number Placeholder 3"/>
          <p:cNvSpPr>
            <a:spLocks noGrp="1"/>
          </p:cNvSpPr>
          <p:nvPr>
            <p:ph type="sldNum" sz="quarter" idx="5"/>
          </p:nvPr>
        </p:nvSpPr>
        <p:spPr/>
        <p:txBody>
          <a:bodyPr/>
          <a:lstStyle/>
          <a:p>
            <a:fld id="{0F9FCEA2-3132-5B46-BF63-77AEB5AC303E}" type="slidenum">
              <a:rPr lang="en-US" smtClean="0"/>
              <a:t>4</a:t>
            </a:fld>
            <a:endParaRPr lang="en-US"/>
          </a:p>
        </p:txBody>
      </p:sp>
    </p:spTree>
    <p:extLst>
      <p:ext uri="{BB962C8B-B14F-4D97-AF65-F5344CB8AC3E}">
        <p14:creationId xmlns:p14="http://schemas.microsoft.com/office/powerpoint/2010/main" val="3887466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40</a:t>
            </a:fld>
            <a:endParaRPr lang="en-US"/>
          </a:p>
        </p:txBody>
      </p:sp>
    </p:spTree>
    <p:extLst>
      <p:ext uri="{BB962C8B-B14F-4D97-AF65-F5344CB8AC3E}">
        <p14:creationId xmlns:p14="http://schemas.microsoft.com/office/powerpoint/2010/main" val="490597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Areli</a:t>
            </a:r>
          </a:p>
        </p:txBody>
      </p:sp>
      <p:sp>
        <p:nvSpPr>
          <p:cNvPr id="4" name="Slide Number Placeholder 3"/>
          <p:cNvSpPr>
            <a:spLocks noGrp="1"/>
          </p:cNvSpPr>
          <p:nvPr>
            <p:ph type="sldNum" sz="quarter" idx="5"/>
          </p:nvPr>
        </p:nvSpPr>
        <p:spPr/>
        <p:txBody>
          <a:bodyPr/>
          <a:lstStyle/>
          <a:p>
            <a:fld id="{0FA3BD43-EE82-8F41-88EC-26ABE181A666}" type="slidenum">
              <a:rPr lang="en-US" smtClean="0"/>
              <a:t>41</a:t>
            </a:fld>
            <a:endParaRPr lang="en-US"/>
          </a:p>
        </p:txBody>
      </p:sp>
    </p:spTree>
    <p:extLst>
      <p:ext uri="{BB962C8B-B14F-4D97-AF65-F5344CB8AC3E}">
        <p14:creationId xmlns:p14="http://schemas.microsoft.com/office/powerpoint/2010/main" val="4287881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Wendy- NC report card link- only the environmental factors if applying for the priority point(s)</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F76DDCE5-D8DC-471B-9C72-12A8A4DC5CF0}" type="slidenum">
              <a:rPr lang="en-US" smtClean="0"/>
              <a:t>42</a:t>
            </a:fld>
            <a:endParaRPr lang="en-US"/>
          </a:p>
        </p:txBody>
      </p:sp>
    </p:spTree>
    <p:extLst>
      <p:ext uri="{BB962C8B-B14F-4D97-AF65-F5344CB8AC3E}">
        <p14:creationId xmlns:p14="http://schemas.microsoft.com/office/powerpoint/2010/main" val="131722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Wendy- Section D- SMG</a:t>
            </a:r>
          </a:p>
          <a:p>
            <a:pPr>
              <a:defRPr/>
            </a:pPr>
            <a:endParaRPr lang="en-US"/>
          </a:p>
          <a:p>
            <a:pPr>
              <a:defRPr/>
            </a:pPr>
            <a:r>
              <a:rPr lang="en-US" sz="1200" kern="1200">
                <a:solidFill>
                  <a:schemeClr val="tx1"/>
                </a:solidFill>
                <a:effectLst/>
                <a:latin typeface="+mn-lt"/>
                <a:ea typeface="+mn-ea"/>
                <a:cs typeface="+mn-cs"/>
              </a:rPr>
              <a:t>Section 8501 of the Every Student Succeeds Act (ESSA) requires timely and meaningful consultation occur between any entity receiving 21st CCLC FY23 Competitive Summer Mini-Grant</a:t>
            </a:r>
            <a:r>
              <a:rPr lang="en-US"/>
              <a:t> </a:t>
            </a:r>
            <a:endParaRPr lang="en-US">
              <a:cs typeface="Calibri"/>
            </a:endParaRPr>
          </a:p>
          <a:p>
            <a:r>
              <a:rPr lang="en-US" sz="1200" kern="1200">
                <a:solidFill>
                  <a:schemeClr val="tx1"/>
                </a:solidFill>
                <a:effectLst/>
                <a:latin typeface="+mn-lt"/>
                <a:ea typeface="+mn-ea"/>
                <a:cs typeface="+mn-cs"/>
              </a:rPr>
              <a:t>Program funds and private school officials prior to any decision that affects the opportunities of eligible private school children, teachers, and other educational personnel to participate in programs under this Act, and shall continue throughout the implementation and assessment of activities under this section.</a:t>
            </a:r>
            <a:r>
              <a:rPr lang="en-US"/>
              <a:t> </a:t>
            </a:r>
            <a:endParaRPr lang="en-US">
              <a:cs typeface="Calibri"/>
            </a:endParaRPr>
          </a:p>
          <a:p>
            <a:r>
              <a:rPr lang="en-US" sz="1200" kern="1200">
                <a:solidFill>
                  <a:schemeClr val="tx1"/>
                </a:solidFill>
                <a:effectLst/>
                <a:latin typeface="+mn-lt"/>
                <a:ea typeface="+mn-ea"/>
                <a:cs typeface="+mn-cs"/>
              </a:rPr>
              <a:t>The organization must annually notify private schools operating within the 21st CCLC </a:t>
            </a:r>
            <a:r>
              <a:rPr lang="en-US"/>
              <a:t>FY23 </a:t>
            </a:r>
            <a:r>
              <a:rPr lang="en-US" sz="1200" kern="1200">
                <a:solidFill>
                  <a:schemeClr val="tx1"/>
                </a:solidFill>
                <a:effectLst/>
                <a:latin typeface="+mn-lt"/>
                <a:ea typeface="+mn-ea"/>
                <a:cs typeface="+mn-cs"/>
              </a:rPr>
              <a:t>Competitive Summer Mini-Grant Program area of availability, of the opportunity for private school student participation at no cost. The private schools included must be listed to include any private schools operating in the attendance area of the 21st CCLC FY23 Competitive Summer Mini- Grant Program and the </a:t>
            </a:r>
            <a:r>
              <a:rPr lang="en-US" sz="1200" i="1" kern="1200">
                <a:solidFill>
                  <a:schemeClr val="tx1"/>
                </a:solidFill>
                <a:effectLst/>
                <a:latin typeface="+mn-lt"/>
                <a:ea typeface="+mn-ea"/>
                <a:cs typeface="+mn-cs"/>
              </a:rPr>
              <a:t>Consultation and Statement of Assurances for the Provision of Equitable Services to Private School Children for Title IV-A </a:t>
            </a:r>
            <a:r>
              <a:rPr lang="en-US" sz="1200" kern="1200">
                <a:solidFill>
                  <a:schemeClr val="tx1"/>
                </a:solidFill>
                <a:effectLst/>
                <a:latin typeface="+mn-lt"/>
                <a:ea typeface="+mn-ea"/>
                <a:cs typeface="+mn-cs"/>
              </a:rPr>
              <a:t>form must be uploaded to CCIP where indicated. If no private schools are operating, the applicant must upload a statement indicating there are no schools are operating.</a:t>
            </a:r>
            <a:r>
              <a:rPr lang="en-US"/>
              <a:t> Additionally, all applicants must upload new consultation forms and cannot upload consultation forms from previous competitions. </a:t>
            </a:r>
            <a:endParaRPr lang="en-US">
              <a:cs typeface="Calibri"/>
            </a:endParaRPr>
          </a:p>
          <a:p>
            <a:r>
              <a:rPr lang="en-US" sz="1200" i="1" kern="1200">
                <a:solidFill>
                  <a:schemeClr val="tx1"/>
                </a:solidFill>
                <a:effectLst/>
                <a:latin typeface="+mn-lt"/>
                <a:ea typeface="+mn-ea"/>
                <a:cs typeface="+mn-cs"/>
              </a:rPr>
              <a:t>NOTE: The current list of North Carolina conventional non-public schools (i.e., private schools) is available at the link on your screen.</a:t>
            </a:r>
            <a:r>
              <a:rPr lang="en-US" i="1"/>
              <a:t> </a:t>
            </a:r>
            <a:endParaRPr lang="en-US"/>
          </a:p>
          <a:p>
            <a:endParaRPr lang="en-US">
              <a:cs typeface="Calibri" panose="020F0502020204030204"/>
            </a:endParaRPr>
          </a:p>
          <a:p>
            <a:r>
              <a:rPr lang="en-US"/>
              <a:t>WILL STILL NEED SIGNATURE*** </a:t>
            </a:r>
            <a:endParaRPr lang="en-US">
              <a:cs typeface="Calibri"/>
            </a:endParaRPr>
          </a:p>
        </p:txBody>
      </p:sp>
      <p:sp>
        <p:nvSpPr>
          <p:cNvPr id="4" name="Slide Number Placeholder 3"/>
          <p:cNvSpPr>
            <a:spLocks noGrp="1"/>
          </p:cNvSpPr>
          <p:nvPr>
            <p:ph type="sldNum" sz="quarter" idx="5"/>
          </p:nvPr>
        </p:nvSpPr>
        <p:spPr/>
        <p:txBody>
          <a:bodyPr/>
          <a:lstStyle/>
          <a:p>
            <a:fld id="{F76DDCE5-D8DC-471B-9C72-12A8A4DC5CF0}" type="slidenum">
              <a:rPr lang="en-US" smtClean="0"/>
              <a:t>43</a:t>
            </a:fld>
            <a:endParaRPr lang="en-US"/>
          </a:p>
        </p:txBody>
      </p:sp>
    </p:spTree>
    <p:extLst>
      <p:ext uri="{BB962C8B-B14F-4D97-AF65-F5344CB8AC3E}">
        <p14:creationId xmlns:p14="http://schemas.microsoft.com/office/powerpoint/2010/main" val="2357915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Wendy</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Due to short application window, if there are private schools in your service area, applicants should submit the intent forms with date for consultation pending grant award approval. You can upload a list of private schools and one private school form filled out at the top for your organization and sign. On the list of private schools, identify the date of your tentative consultation meeting. If awarded, then all private school documents would need to be uploaded by time of budget approval for release of grant funds.</a:t>
            </a:r>
            <a:r>
              <a:rPr lang="en-US"/>
              <a:t> </a:t>
            </a:r>
            <a:endParaRPr lang="en-US">
              <a:cs typeface="Calibri"/>
            </a:endParaRPr>
          </a:p>
          <a:p>
            <a:pPr>
              <a:defRPr/>
            </a:pPr>
            <a:endParaRPr lang="en-US"/>
          </a:p>
          <a:p>
            <a:pPr>
              <a:defRPr/>
            </a:pPr>
            <a:r>
              <a:rPr lang="en-US"/>
              <a:t>DPI; list of private schools and identify the date of tentative </a:t>
            </a:r>
          </a:p>
          <a:p>
            <a:endParaRPr lang="en-US"/>
          </a:p>
        </p:txBody>
      </p:sp>
      <p:sp>
        <p:nvSpPr>
          <p:cNvPr id="4" name="Slide Number Placeholder 3"/>
          <p:cNvSpPr>
            <a:spLocks noGrp="1"/>
          </p:cNvSpPr>
          <p:nvPr>
            <p:ph type="sldNum" sz="quarter" idx="5"/>
          </p:nvPr>
        </p:nvSpPr>
        <p:spPr/>
        <p:txBody>
          <a:bodyPr/>
          <a:lstStyle/>
          <a:p>
            <a:fld id="{6A41D4F5-9855-F742-BA88-42CEA43490F1}" type="slidenum">
              <a:rPr lang="en-US" smtClean="0"/>
              <a:t>44</a:t>
            </a:fld>
            <a:endParaRPr lang="en-US"/>
          </a:p>
        </p:txBody>
      </p:sp>
    </p:spTree>
    <p:extLst>
      <p:ext uri="{BB962C8B-B14F-4D97-AF65-F5344CB8AC3E}">
        <p14:creationId xmlns:p14="http://schemas.microsoft.com/office/powerpoint/2010/main" val="3280912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i="1">
                <a:effectLst/>
                <a:latin typeface="Roboto" panose="02000000000000000000" pitchFamily="2" charset="0"/>
                <a:ea typeface="Times New Roman" panose="02020603050405020304" pitchFamily="18" charset="0"/>
              </a:rPr>
              <a:t>Wendy- </a:t>
            </a:r>
          </a:p>
          <a:p>
            <a:pPr marL="0" marR="0" fontAlgn="base">
              <a:spcBef>
                <a:spcPts val="0"/>
              </a:spcBef>
              <a:spcAft>
                <a:spcPts val="0"/>
              </a:spcAft>
            </a:pPr>
            <a:r>
              <a:rPr lang="en-US" sz="1800" i="1">
                <a:effectLst/>
                <a:latin typeface="Roboto" panose="02000000000000000000" pitchFamily="2" charset="0"/>
                <a:ea typeface="Times New Roman" panose="02020603050405020304" pitchFamily="18" charset="0"/>
                <a:cs typeface="Segoe UI" panose="020B0502040204020203" pitchFamily="34" charset="0"/>
              </a:rPr>
              <a:t>Memorandum of Understanding (MOU) – (optional template provided)</a:t>
            </a:r>
            <a:r>
              <a:rPr lang="en-US" sz="1800">
                <a:effectLst/>
                <a:latin typeface="Roboto" panose="02000000000000000000" pitchFamily="2" charset="0"/>
                <a:ea typeface="Times New Roman" panose="02020603050405020304" pitchFamily="18" charset="0"/>
                <a:cs typeface="Segoe UI" panose="020B0502040204020203" pitchFamily="34" charset="0"/>
              </a:rPr>
              <a:t> </a:t>
            </a:r>
            <a:endParaRPr lang="en-US" sz="1800">
              <a:effectLst/>
              <a:latin typeface="Times New Roman" panose="02020603050405020304" pitchFamily="18" charset="0"/>
              <a:ea typeface="Times New Roman" panose="02020603050405020304" pitchFamily="18" charset="0"/>
            </a:endParaRPr>
          </a:p>
          <a:p>
            <a:pPr marL="457200" marR="0" fontAlgn="base">
              <a:spcBef>
                <a:spcPts val="0"/>
              </a:spcBef>
              <a:spcAft>
                <a:spcPts val="0"/>
              </a:spcAft>
            </a:pPr>
            <a:r>
              <a:rPr lang="en-US" sz="1800">
                <a:effectLst/>
                <a:latin typeface="Roboto" panose="02000000000000000000" pitchFamily="2" charset="0"/>
                <a:ea typeface="Times New Roman" panose="02020603050405020304" pitchFamily="18" charset="0"/>
                <a:cs typeface="Segoe UI" panose="020B0502040204020203" pitchFamily="34" charset="0"/>
              </a:rPr>
              <a:t>This document should outline the specific roles and responsibilities of each partnering agency, entity, or organization participating in a joint submittal.  IF The MOU is utilized must be signed and dated by each agency, entity, or organization participating in the joint submission where required.  </a:t>
            </a:r>
            <a:endParaRPr lang="en-US" sz="18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1800" i="1">
              <a:effectLst/>
              <a:latin typeface="Roboto" panose="02000000000000000000" pitchFamily="2" charset="0"/>
              <a:ea typeface="Times New Roman" panose="02020603050405020304" pitchFamily="18" charset="0"/>
            </a:endParaRPr>
          </a:p>
          <a:p>
            <a:pPr>
              <a:lnSpc>
                <a:spcPct val="115000"/>
              </a:lnSpc>
            </a:pPr>
            <a:r>
              <a:rPr lang="en-US" sz="1800" i="1">
                <a:effectLst/>
                <a:latin typeface="Roboto"/>
                <a:ea typeface="Times New Roman" panose="02020603050405020304" pitchFamily="18" charset="0"/>
                <a:cs typeface="Roboto"/>
              </a:rPr>
              <a:t>Partnership Agreement – (optional template provided)</a:t>
            </a:r>
            <a:r>
              <a:rPr lang="en-US" sz="1800" i="1">
                <a:latin typeface="Roboto"/>
                <a:ea typeface="Times New Roman" panose="02020603050405020304" pitchFamily="18" charset="0"/>
                <a:cs typeface="Roboto"/>
              </a:rPr>
              <a:t>You can download the MOU and tweak to fit your individual situation </a:t>
            </a:r>
            <a:endParaRPr lang="en-US" sz="1800">
              <a:effectLst/>
              <a:latin typeface="Times New Roman"/>
              <a:ea typeface="Times New Roman" panose="02020603050405020304" pitchFamily="18" charset="0"/>
            </a:endParaRPr>
          </a:p>
          <a:p>
            <a:pPr marL="457200">
              <a:lnSpc>
                <a:spcPct val="115000"/>
              </a:lnSpc>
              <a:spcAft>
                <a:spcPts val="600"/>
              </a:spcAft>
            </a:pPr>
            <a:r>
              <a:rPr lang="en-US" sz="1800">
                <a:effectLst/>
                <a:latin typeface="Roboto"/>
                <a:ea typeface="Times New Roman" panose="02020603050405020304" pitchFamily="18" charset="0"/>
                <a:cs typeface="Roboto"/>
              </a:rPr>
              <a:t>This document should outline the specific roles and responsibilities of each partnering agency, entity, or organization participating in a joint submittal. A collaborative partner provides routine, regular, and ongoing services to the program as outlined in a partnership agreement (e.g., the regular use of facilities and equipment, mentors/tutors, etc.). The Partnership Agreement should be signed and dated by each agency, entity, or organization</a:t>
            </a:r>
            <a:r>
              <a:rPr lang="en-US" sz="1800">
                <a:latin typeface="Roboto"/>
                <a:ea typeface="Times New Roman" panose="02020603050405020304" pitchFamily="18" charset="0"/>
                <a:cs typeface="Roboto"/>
              </a:rPr>
              <a:t>. </a:t>
            </a:r>
            <a:endParaRPr lang="en-US" sz="1800">
              <a:effectLst/>
              <a:latin typeface="Times New Roman"/>
              <a:ea typeface="Times New Roman" panose="02020603050405020304" pitchFamily="18" charset="0"/>
            </a:endParaRPr>
          </a:p>
          <a:p>
            <a:pPr marL="457200" marR="0">
              <a:lnSpc>
                <a:spcPct val="115000"/>
              </a:lnSpc>
              <a:spcBef>
                <a:spcPts val="0"/>
              </a:spcBef>
              <a:spcAft>
                <a:spcPts val="0"/>
              </a:spcAft>
            </a:pPr>
            <a:r>
              <a:rPr lang="en-US" sz="1800">
                <a:effectLst/>
                <a:latin typeface="Roboto" panose="02000000000000000000" pitchFamily="2"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a:effectLst/>
                <a:latin typeface="Roboto" panose="02000000000000000000" pitchFamily="2" charset="0"/>
                <a:ea typeface="Times New Roman" panose="02020603050405020304" pitchFamily="18" charset="0"/>
              </a:rPr>
              <a:t>Letters of Commitment</a:t>
            </a:r>
            <a:endParaRPr lang="en-US" sz="1800">
              <a:effectLst/>
              <a:latin typeface="Times New Roman" panose="02020603050405020304" pitchFamily="18" charset="0"/>
              <a:ea typeface="Times New Roman" panose="02020603050405020304" pitchFamily="18" charset="0"/>
            </a:endParaRPr>
          </a:p>
          <a:p>
            <a:pPr algn="l" rtl="0" fontAlgn="base"/>
            <a:r>
              <a:rPr lang="en-US" sz="1800">
                <a:effectLst/>
                <a:latin typeface="Roboto" panose="02000000000000000000" pitchFamily="2" charset="0"/>
                <a:ea typeface="Times New Roman" panose="02020603050405020304" pitchFamily="18" charset="0"/>
              </a:rPr>
              <a:t>The establishment of collaborative partners is critical to both the implementation and sustainability of the 21</a:t>
            </a:r>
            <a:r>
              <a:rPr lang="en-US" sz="1800" baseline="30000">
                <a:effectLst/>
                <a:latin typeface="Roboto" panose="02000000000000000000" pitchFamily="2" charset="0"/>
                <a:ea typeface="Times New Roman" panose="02020603050405020304" pitchFamily="18" charset="0"/>
              </a:rPr>
              <a:t>st</a:t>
            </a:r>
            <a:r>
              <a:rPr lang="en-US" sz="1800">
                <a:effectLst/>
                <a:latin typeface="Roboto" panose="02000000000000000000" pitchFamily="2" charset="0"/>
                <a:ea typeface="Times New Roman" panose="02020603050405020304" pitchFamily="18" charset="0"/>
              </a:rPr>
              <a:t> CCLC FY24 Competitive Summer Enhancement Grant Program.</a:t>
            </a:r>
            <a:r>
              <a:rPr lang="en-US" sz="1800" b="0" i="0">
                <a:solidFill>
                  <a:srgbClr val="000000"/>
                </a:solidFill>
                <a:effectLst/>
                <a:latin typeface="Roboto" panose="02000000000000000000" pitchFamily="2" charset="0"/>
              </a:rPr>
              <a:t> Although Letters of Commitment are in the Optional Document section, applicants can demonstrate efforts to establish and maintain partnerships for implementing the grant by including signed Letters of Commitment in the application.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Roboto" panose="02000000000000000000" pitchFamily="2" charset="0"/>
              </a:rPr>
              <a:t> </a:t>
            </a:r>
            <a:endParaRPr lang="en-US" sz="2800" b="0" i="0">
              <a:solidFill>
                <a:srgbClr val="000000"/>
              </a:solidFill>
              <a:effectLst/>
              <a:latin typeface="Segoe UI" panose="020B0502040204020203" pitchFamily="34" charset="0"/>
            </a:endParaRPr>
          </a:p>
          <a:p>
            <a:pPr marL="457200" marR="0">
              <a:lnSpc>
                <a:spcPct val="115000"/>
              </a:lnSpc>
              <a:spcBef>
                <a:spcPts val="0"/>
              </a:spcBef>
              <a:spcAft>
                <a:spcPts val="0"/>
              </a:spcAft>
            </a:pPr>
            <a:r>
              <a:rPr lang="en-US" sz="1800">
                <a:effectLst/>
                <a:latin typeface="Roboto" panose="02000000000000000000" pitchFamily="2" charset="0"/>
                <a:ea typeface="Times New Roman" panose="02020603050405020304" pitchFamily="18" charset="0"/>
              </a:rPr>
              <a:t>  Letters of Commitment have a slot to be uploaded in CCIP . </a:t>
            </a:r>
            <a:endParaRPr lang="en-US" sz="180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800">
                <a:effectLst/>
                <a:latin typeface="Roboto" panose="02000000000000000000" pitchFamily="2"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3BD43-EE82-8F41-88EC-26ABE181A6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42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Wendy</a:t>
            </a:r>
          </a:p>
          <a:p>
            <a:endParaRPr lang="en-US"/>
          </a:p>
          <a:p>
            <a:r>
              <a:rPr lang="en-US"/>
              <a:t>Here is a look at what the MOU template looks like.  If it is utilized as the MOU please upload in the appropriate slot under optional documents.  If you utilize it as a template for a partnership agreement you may tweak as needed and upload in that slot under optional documents.</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A3BD43-EE82-8F41-88EC-26ABE181A6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412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Wendy </a:t>
            </a:r>
          </a:p>
          <a:p>
            <a:endParaRPr lang="en-US"/>
          </a:p>
          <a:p>
            <a:r>
              <a:rPr lang="en-US"/>
              <a:t>Here is a screen shot of WHERE to upload the required files. Before uploading any of the required documents, please ensure that your authorized representative signs and dates each file before uploading.  After all Required Documents are uploaded, you will need to change the funding application statue to “DRAFT COMPLETED” you do NOT need to move the funding application through “Chief Administrator Approved” and if you do so before all application components are completed and verified, you will be UNABLE to have the funding application sent BACK for additional edits since this is a competitive grant; a score will have to be inserted priors for your organization to make later revisions/upload an official budget for review </a:t>
            </a:r>
            <a:endParaRPr lang="en-US">
              <a:cs typeface="Calibri"/>
            </a:endParaRPr>
          </a:p>
        </p:txBody>
      </p:sp>
      <p:sp>
        <p:nvSpPr>
          <p:cNvPr id="4" name="Slide Number Placeholder 3"/>
          <p:cNvSpPr>
            <a:spLocks noGrp="1"/>
          </p:cNvSpPr>
          <p:nvPr>
            <p:ph type="sldNum" sz="quarter" idx="5"/>
          </p:nvPr>
        </p:nvSpPr>
        <p:spPr/>
        <p:txBody>
          <a:bodyPr/>
          <a:lstStyle/>
          <a:p>
            <a:fld id="{F76DDCE5-D8DC-471B-9C72-12A8A4DC5CF0}" type="slidenum">
              <a:rPr lang="en-US" smtClean="0"/>
              <a:t>47</a:t>
            </a:fld>
            <a:endParaRPr lang="en-US"/>
          </a:p>
        </p:txBody>
      </p:sp>
    </p:spTree>
    <p:extLst>
      <p:ext uri="{BB962C8B-B14F-4D97-AF65-F5344CB8AC3E}">
        <p14:creationId xmlns:p14="http://schemas.microsoft.com/office/powerpoint/2010/main" val="3287960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p>
          <a:p>
            <a:endParaRPr lang="en-US"/>
          </a:p>
          <a:p>
            <a:r>
              <a:rPr lang="en-US"/>
              <a:t>Consulting with Feeder School is very important to begin now. Emphasize looking for space, making with relationship with feeder schools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48</a:t>
            </a:fld>
            <a:endParaRPr lang="en-US"/>
          </a:p>
        </p:txBody>
      </p:sp>
    </p:spTree>
    <p:extLst>
      <p:ext uri="{BB962C8B-B14F-4D97-AF65-F5344CB8AC3E}">
        <p14:creationId xmlns:p14="http://schemas.microsoft.com/office/powerpoint/2010/main" val="2327103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p>
          <a:p>
            <a:endParaRPr lang="en-US"/>
          </a:p>
          <a:p>
            <a:r>
              <a:rPr lang="en-US"/>
              <a:t>In order to have your application officially reviewed for the competition, all applicants must submit their application via CCIP. READ THE SCREEN.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41D4F5-9855-F742-BA88-42CEA4349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79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A4F5427-3B88-8B4B-B917-BF32954834E1}"/>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70815487-F74E-B242-B3DC-DFBCC23093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a:t>Susan Reference ESSA submitted documentation referencing 21</a:t>
            </a:r>
            <a:r>
              <a:rPr lang="en-US" altLang="en-US" baseline="30000"/>
              <a:t>st</a:t>
            </a:r>
            <a:r>
              <a:rPr lang="en-US" altLang="en-US"/>
              <a:t> CCLC</a:t>
            </a:r>
          </a:p>
          <a:p>
            <a:endParaRPr lang="en-US" altLang="en-US">
              <a:cs typeface="Calibri"/>
            </a:endParaRPr>
          </a:p>
          <a:p>
            <a:r>
              <a:rPr lang="en-US"/>
              <a:t>Moving forward this will be referenced as the Summer Enhancement Grant</a:t>
            </a:r>
          </a:p>
          <a:p>
            <a:endParaRPr lang="en-US" altLang="en-US">
              <a:cs typeface="Calibri"/>
            </a:endParaRPr>
          </a:p>
        </p:txBody>
      </p:sp>
      <p:sp>
        <p:nvSpPr>
          <p:cNvPr id="19459" name="Slide Number Placeholder 3">
            <a:extLst>
              <a:ext uri="{FF2B5EF4-FFF2-40B4-BE49-F238E27FC236}">
                <a16:creationId xmlns:a16="http://schemas.microsoft.com/office/drawing/2014/main" id="{50D440CC-4D1A-1E4B-83D3-1C5F4500C6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51051" indent="-288866">
              <a:defRPr sz="2400">
                <a:solidFill>
                  <a:schemeClr val="tx1"/>
                </a:solidFill>
                <a:latin typeface="Arial" panose="020B0604020202020204" pitchFamily="34" charset="0"/>
                <a:ea typeface="ヒラギノ角ゴ Pro W3" panose="020B0300000000000000" pitchFamily="34" charset="-128"/>
              </a:defRPr>
            </a:lvl2pPr>
            <a:lvl3pPr marL="1155464" indent="-231093">
              <a:defRPr sz="2400">
                <a:solidFill>
                  <a:schemeClr val="tx1"/>
                </a:solidFill>
                <a:latin typeface="Arial" panose="020B0604020202020204" pitchFamily="34" charset="0"/>
                <a:ea typeface="ヒラギノ角ゴ Pro W3" panose="020B0300000000000000" pitchFamily="34" charset="-128"/>
              </a:defRPr>
            </a:lvl3pPr>
            <a:lvl4pPr marL="1617649" indent="-231093">
              <a:defRPr sz="2400">
                <a:solidFill>
                  <a:schemeClr val="tx1"/>
                </a:solidFill>
                <a:latin typeface="Arial" panose="020B0604020202020204" pitchFamily="34" charset="0"/>
                <a:ea typeface="ヒラギノ角ゴ Pro W3" panose="020B0300000000000000" pitchFamily="34" charset="-128"/>
              </a:defRPr>
            </a:lvl4pPr>
            <a:lvl5pPr marL="2079836" indent="-231093">
              <a:defRPr sz="2400">
                <a:solidFill>
                  <a:schemeClr val="tx1"/>
                </a:solidFill>
                <a:latin typeface="Arial" panose="020B0604020202020204" pitchFamily="34" charset="0"/>
                <a:ea typeface="ヒラギノ角ゴ Pro W3" panose="020B0300000000000000" pitchFamily="34" charset="-128"/>
              </a:defRPr>
            </a:lvl5pPr>
            <a:lvl6pPr marL="2542021"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04207"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66392"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28578"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48001298-96F5-CB49-8DA8-7E082CAF505A}" type="slidenum">
              <a:rPr lang="en-US" altLang="en-US" sz="1200"/>
              <a:pPr/>
              <a:t>5</a:t>
            </a:fld>
            <a:endParaRPr lang="en-US" altLang="en-US" sz="1200"/>
          </a:p>
        </p:txBody>
      </p:sp>
    </p:spTree>
    <p:extLst>
      <p:ext uri="{BB962C8B-B14F-4D97-AF65-F5344CB8AC3E}">
        <p14:creationId xmlns:p14="http://schemas.microsoft.com/office/powerpoint/2010/main" val="470119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993683C9-8039-0242-91ED-E6ACA739895D}"/>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C65C1F47-0BDF-E741-A5DA-30041BB747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Calibri"/>
              </a:rPr>
              <a:t>Wendy</a:t>
            </a:r>
            <a:endParaRPr lang="en-US" altLang="en-US"/>
          </a:p>
        </p:txBody>
      </p:sp>
      <p:sp>
        <p:nvSpPr>
          <p:cNvPr id="23555" name="Slide Number Placeholder 3">
            <a:extLst>
              <a:ext uri="{FF2B5EF4-FFF2-40B4-BE49-F238E27FC236}">
                <a16:creationId xmlns:a16="http://schemas.microsoft.com/office/drawing/2014/main" id="{BCFBE7A1-27B3-7E4C-AE12-D590DBF17C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51051" indent="-288866">
              <a:defRPr sz="2400">
                <a:solidFill>
                  <a:schemeClr val="tx1"/>
                </a:solidFill>
                <a:latin typeface="Arial" panose="020B0604020202020204" pitchFamily="34" charset="0"/>
                <a:ea typeface="ヒラギノ角ゴ Pro W3" panose="020B0300000000000000" pitchFamily="34" charset="-128"/>
              </a:defRPr>
            </a:lvl2pPr>
            <a:lvl3pPr marL="1155464" indent="-231093">
              <a:defRPr sz="2400">
                <a:solidFill>
                  <a:schemeClr val="tx1"/>
                </a:solidFill>
                <a:latin typeface="Arial" panose="020B0604020202020204" pitchFamily="34" charset="0"/>
                <a:ea typeface="ヒラギノ角ゴ Pro W3" panose="020B0300000000000000" pitchFamily="34" charset="-128"/>
              </a:defRPr>
            </a:lvl3pPr>
            <a:lvl4pPr marL="1617649" indent="-231093">
              <a:defRPr sz="2400">
                <a:solidFill>
                  <a:schemeClr val="tx1"/>
                </a:solidFill>
                <a:latin typeface="Arial" panose="020B0604020202020204" pitchFamily="34" charset="0"/>
                <a:ea typeface="ヒラギノ角ゴ Pro W3" panose="020B0300000000000000" pitchFamily="34" charset="-128"/>
              </a:defRPr>
            </a:lvl4pPr>
            <a:lvl5pPr marL="2079836" indent="-231093">
              <a:defRPr sz="2400">
                <a:solidFill>
                  <a:schemeClr val="tx1"/>
                </a:solidFill>
                <a:latin typeface="Arial" panose="020B0604020202020204" pitchFamily="34" charset="0"/>
                <a:ea typeface="ヒラギノ角ゴ Pro W3" panose="020B0300000000000000" pitchFamily="34" charset="-128"/>
              </a:defRPr>
            </a:lvl5pPr>
            <a:lvl6pPr marL="2542021"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04207"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66392"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28578"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05E88E77-A3D3-764B-9D95-C833E8E8D9B9}" type="slidenum">
              <a:rPr lang="en-US" altLang="en-US" sz="1200"/>
              <a:pPr/>
              <a:t>50</a:t>
            </a:fld>
            <a:endParaRPr lang="en-US" altLang="en-US" sz="1200"/>
          </a:p>
        </p:txBody>
      </p:sp>
    </p:spTree>
    <p:extLst>
      <p:ext uri="{BB962C8B-B14F-4D97-AF65-F5344CB8AC3E}">
        <p14:creationId xmlns:p14="http://schemas.microsoft.com/office/powerpoint/2010/main" val="3447778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Wendy</a:t>
            </a:r>
          </a:p>
        </p:txBody>
      </p:sp>
      <p:sp>
        <p:nvSpPr>
          <p:cNvPr id="4" name="Slide Number Placeholder 3"/>
          <p:cNvSpPr>
            <a:spLocks noGrp="1"/>
          </p:cNvSpPr>
          <p:nvPr>
            <p:ph type="sldNum" sz="quarter" idx="5"/>
          </p:nvPr>
        </p:nvSpPr>
        <p:spPr/>
        <p:txBody>
          <a:bodyPr/>
          <a:lstStyle/>
          <a:p>
            <a:fld id="{0FA3BD43-EE82-8F41-88EC-26ABE181A666}" type="slidenum">
              <a:rPr lang="en-US" smtClean="0"/>
              <a:t>51</a:t>
            </a:fld>
            <a:endParaRPr lang="en-US"/>
          </a:p>
        </p:txBody>
      </p:sp>
    </p:spTree>
    <p:extLst>
      <p:ext uri="{BB962C8B-B14F-4D97-AF65-F5344CB8AC3E}">
        <p14:creationId xmlns:p14="http://schemas.microsoft.com/office/powerpoint/2010/main" val="282777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a:t>
            </a:r>
          </a:p>
        </p:txBody>
      </p:sp>
      <p:sp>
        <p:nvSpPr>
          <p:cNvPr id="4" name="Slide Number Placeholder 3"/>
          <p:cNvSpPr>
            <a:spLocks noGrp="1"/>
          </p:cNvSpPr>
          <p:nvPr>
            <p:ph type="sldNum" sz="quarter" idx="5"/>
          </p:nvPr>
        </p:nvSpPr>
        <p:spPr/>
        <p:txBody>
          <a:bodyPr/>
          <a:lstStyle/>
          <a:p>
            <a:fld id="{0FA3BD43-EE82-8F41-88EC-26ABE181A666}" type="slidenum">
              <a:rPr lang="en-US" smtClean="0"/>
              <a:t>6</a:t>
            </a:fld>
            <a:endParaRPr lang="en-US"/>
          </a:p>
        </p:txBody>
      </p:sp>
    </p:spTree>
    <p:extLst>
      <p:ext uri="{BB962C8B-B14F-4D97-AF65-F5344CB8AC3E}">
        <p14:creationId xmlns:p14="http://schemas.microsoft.com/office/powerpoint/2010/main" val="359973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2183A6A2-3002-904B-B3CF-DCF8F9EE8C69}"/>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242518B7-DE12-CC40-BF81-26BB901EB2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Calibri"/>
              </a:rPr>
              <a:t>Susan-</a:t>
            </a:r>
            <a:endParaRPr lang="en-US"/>
          </a:p>
          <a:p>
            <a:endParaRPr lang="en-US" altLang="en-US">
              <a:cs typeface="Calibri"/>
            </a:endParaRPr>
          </a:p>
          <a:p>
            <a:r>
              <a:rPr lang="en-US" altLang="en-US">
                <a:cs typeface="Calibri"/>
              </a:rPr>
              <a:t>Flag why cohort 14 can’t apply for this grant- enhancement focus   Do we keep the non-regulatory guidance comment since it isn’t completely approved?  Small amount probably not recurring</a:t>
            </a:r>
            <a:endParaRPr lang="en-US">
              <a:cs typeface="Calibri"/>
            </a:endParaRPr>
          </a:p>
          <a:p>
            <a:endParaRPr lang="en-US" altLang="en-US">
              <a:ea typeface="Calibri"/>
              <a:cs typeface="Calibri"/>
            </a:endParaRPr>
          </a:p>
          <a:p>
            <a:r>
              <a:rPr lang="en-US"/>
              <a:t>Only applicants who are currently receiving 21st CCLC funds for the 2023-2024 academic year (i.e., subgrantees in Cohort 15 and/or Cohort 16) are eligible to apply for the FY24 BSCA 21st CCLC Competitive Summer Enhancement Grant Program. </a:t>
            </a:r>
            <a:endParaRPr lang="en-US">
              <a:ea typeface="Calibri"/>
              <a:cs typeface="Calibri"/>
            </a:endParaRPr>
          </a:p>
        </p:txBody>
      </p:sp>
      <p:sp>
        <p:nvSpPr>
          <p:cNvPr id="21507" name="Slide Number Placeholder 3">
            <a:extLst>
              <a:ext uri="{FF2B5EF4-FFF2-40B4-BE49-F238E27FC236}">
                <a16:creationId xmlns:a16="http://schemas.microsoft.com/office/drawing/2014/main" id="{E915B6B4-0688-0143-A972-442A5EE534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51051" indent="-288866">
              <a:defRPr sz="2400">
                <a:solidFill>
                  <a:schemeClr val="tx1"/>
                </a:solidFill>
                <a:latin typeface="Arial" panose="020B0604020202020204" pitchFamily="34" charset="0"/>
                <a:ea typeface="ヒラギノ角ゴ Pro W3" panose="020B0300000000000000" pitchFamily="34" charset="-128"/>
              </a:defRPr>
            </a:lvl2pPr>
            <a:lvl3pPr marL="1155464" indent="-231093">
              <a:defRPr sz="2400">
                <a:solidFill>
                  <a:schemeClr val="tx1"/>
                </a:solidFill>
                <a:latin typeface="Arial" panose="020B0604020202020204" pitchFamily="34" charset="0"/>
                <a:ea typeface="ヒラギノ角ゴ Pro W3" panose="020B0300000000000000" pitchFamily="34" charset="-128"/>
              </a:defRPr>
            </a:lvl3pPr>
            <a:lvl4pPr marL="1617649" indent="-231093">
              <a:defRPr sz="2400">
                <a:solidFill>
                  <a:schemeClr val="tx1"/>
                </a:solidFill>
                <a:latin typeface="Arial" panose="020B0604020202020204" pitchFamily="34" charset="0"/>
                <a:ea typeface="ヒラギノ角ゴ Pro W3" panose="020B0300000000000000" pitchFamily="34" charset="-128"/>
              </a:defRPr>
            </a:lvl4pPr>
            <a:lvl5pPr marL="2079836" indent="-231093">
              <a:defRPr sz="2400">
                <a:solidFill>
                  <a:schemeClr val="tx1"/>
                </a:solidFill>
                <a:latin typeface="Arial" panose="020B0604020202020204" pitchFamily="34" charset="0"/>
                <a:ea typeface="ヒラギノ角ゴ Pro W3" panose="020B0300000000000000" pitchFamily="34" charset="-128"/>
              </a:defRPr>
            </a:lvl5pPr>
            <a:lvl6pPr marL="2542021"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04207"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66392"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28578" indent="-231093"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AF9DD194-2DEE-174E-A014-872BB63B9E63}" type="slidenum">
              <a:rPr lang="en-US" altLang="en-US" sz="1200"/>
              <a:pPr/>
              <a:t>7</a:t>
            </a:fld>
            <a:endParaRPr lang="en-US" altLang="en-US" sz="1200"/>
          </a:p>
        </p:txBody>
      </p:sp>
    </p:spTree>
    <p:extLst>
      <p:ext uri="{BB962C8B-B14F-4D97-AF65-F5344CB8AC3E}">
        <p14:creationId xmlns:p14="http://schemas.microsoft.com/office/powerpoint/2010/main" val="397343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a:t>
            </a:r>
          </a:p>
        </p:txBody>
      </p:sp>
      <p:sp>
        <p:nvSpPr>
          <p:cNvPr id="4" name="Slide Number Placeholder 3"/>
          <p:cNvSpPr>
            <a:spLocks noGrp="1"/>
          </p:cNvSpPr>
          <p:nvPr>
            <p:ph type="sldNum" sz="quarter" idx="5"/>
          </p:nvPr>
        </p:nvSpPr>
        <p:spPr/>
        <p:txBody>
          <a:bodyPr/>
          <a:lstStyle/>
          <a:p>
            <a:fld id="{0FA3BD43-EE82-8F41-88EC-26ABE181A666}" type="slidenum">
              <a:rPr lang="en-US" smtClean="0"/>
              <a:t>8</a:t>
            </a:fld>
            <a:endParaRPr lang="en-US"/>
          </a:p>
        </p:txBody>
      </p:sp>
    </p:spTree>
    <p:extLst>
      <p:ext uri="{BB962C8B-B14F-4D97-AF65-F5344CB8AC3E}">
        <p14:creationId xmlns:p14="http://schemas.microsoft.com/office/powerpoint/2010/main" val="102210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 </a:t>
            </a:r>
            <a:endParaRPr lang="en-US"/>
          </a:p>
        </p:txBody>
      </p:sp>
      <p:sp>
        <p:nvSpPr>
          <p:cNvPr id="4" name="Slide Number Placeholder 3"/>
          <p:cNvSpPr>
            <a:spLocks noGrp="1"/>
          </p:cNvSpPr>
          <p:nvPr>
            <p:ph type="sldNum" sz="quarter" idx="5"/>
          </p:nvPr>
        </p:nvSpPr>
        <p:spPr/>
        <p:txBody>
          <a:bodyPr/>
          <a:lstStyle/>
          <a:p>
            <a:fld id="{0FA3BD43-EE82-8F41-88EC-26ABE181A666}" type="slidenum">
              <a:rPr lang="en-US" smtClean="0"/>
              <a:t>9</a:t>
            </a:fld>
            <a:endParaRPr lang="en-US"/>
          </a:p>
        </p:txBody>
      </p:sp>
    </p:spTree>
    <p:extLst>
      <p:ext uri="{BB962C8B-B14F-4D97-AF65-F5344CB8AC3E}">
        <p14:creationId xmlns:p14="http://schemas.microsoft.com/office/powerpoint/2010/main" val="378407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44CC-F7F6-784C-A89C-E2260091955A}"/>
              </a:ext>
            </a:extLst>
          </p:cNvPr>
          <p:cNvPicPr>
            <a:picLocks noChangeAspect="1"/>
          </p:cNvPicPr>
          <p:nvPr userDrawn="1"/>
        </p:nvPicPr>
        <p:blipFill>
          <a:blip r:embed="rId3"/>
          <a:stretch>
            <a:fillRect/>
          </a:stretch>
        </p:blipFill>
        <p:spPr>
          <a:xfrm>
            <a:off x="4984751" y="2938511"/>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994181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8866432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4111654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5234413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723017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8722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59911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176796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431385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01246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78466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98166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034962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6422522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195249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0689285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0755094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FF4-C258-AE41-8099-64D720FE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72DE-9EAD-BD4F-9B44-8FD558004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FED54C3-AAC9-40EF-A190-7A5D9C34B403}"/>
              </a:ext>
            </a:extLst>
          </p:cNvPr>
          <p:cNvSpPr>
            <a:spLocks noGrp="1" noChangeArrowheads="1"/>
          </p:cNvSpPr>
          <p:nvPr>
            <p:ph type="sldNum" sz="quarter" idx="10"/>
          </p:nvPr>
        </p:nvSpPr>
        <p:spPr>
          <a:ln/>
        </p:spPr>
        <p:txBody>
          <a:bodyPr/>
          <a:lstStyle>
            <a:lvl1pPr>
              <a:defRPr/>
            </a:lvl1pPr>
          </a:lstStyle>
          <a:p>
            <a:fld id="{DB020DD4-79C9-4018-847B-6800E22BC57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6575882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143000" y="1122363"/>
            <a:ext cx="6858000" cy="2387600"/>
          </a:xfrm>
        </p:spPr>
        <p:txBody>
          <a:bodyPr anchor="b">
            <a:normAutofit/>
          </a:bodyPr>
          <a:lstStyle>
            <a:lvl1pPr algn="ctr">
              <a:defRPr sz="4050" b="1" i="0">
                <a:solidFill>
                  <a:srgbClr val="0046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143000" y="3602038"/>
            <a:ext cx="6858000" cy="1655762"/>
          </a:xfrm>
        </p:spPr>
        <p:txBody>
          <a:bodyPr/>
          <a:lstStyle>
            <a:lvl1pPr marL="0" indent="0" algn="ctr">
              <a:buNone/>
              <a:defRPr sz="1800" b="0" i="0">
                <a:solidFill>
                  <a:srgbClr val="00467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2514600" y="6988253"/>
            <a:ext cx="2057400" cy="365125"/>
          </a:xfrm>
          <a:prstGeom prst="rect">
            <a:avLst/>
          </a:prstGeom>
        </p:spPr>
        <p:txBody>
          <a:bodyPr/>
          <a:lstStyle>
            <a:lvl1pPr>
              <a:defRPr>
                <a:solidFill>
                  <a:srgbClr val="82225E"/>
                </a:solidFill>
              </a:defRPr>
            </a:lvl1pPr>
          </a:lstStyle>
          <a:p>
            <a:fld id="{3432D0D7-2184-2742-9744-A42A441C0862}" type="datetimeFigureOut">
              <a:rPr lang="en-US" smtClean="0"/>
              <a:pPr/>
              <a:t>9/13/2023</a:t>
            </a:fld>
            <a:endParaRPr lang="en-US"/>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a:p>
        </p:txBody>
      </p:sp>
    </p:spTree>
    <p:extLst>
      <p:ext uri="{BB962C8B-B14F-4D97-AF65-F5344CB8AC3E}">
        <p14:creationId xmlns:p14="http://schemas.microsoft.com/office/powerpoint/2010/main" val="37106217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4320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7548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4515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066309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0151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5373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7532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FF4-C258-AE41-8099-64D720FE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72DE-9EAD-BD4F-9B44-8FD558004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FED54C3-AAC9-40EF-A190-7A5D9C34B403}"/>
              </a:ext>
            </a:extLst>
          </p:cNvPr>
          <p:cNvSpPr>
            <a:spLocks noGrp="1" noChangeArrowheads="1"/>
          </p:cNvSpPr>
          <p:nvPr>
            <p:ph type="sldNum" sz="quarter" idx="10"/>
          </p:nvPr>
        </p:nvSpPr>
        <p:spPr>
          <a:ln/>
        </p:spPr>
        <p:txBody>
          <a:bodyPr/>
          <a:lstStyle>
            <a:lvl1pPr>
              <a:defRPr/>
            </a:lvl1pPr>
          </a:lstStyle>
          <a:p>
            <a:fld id="{DB020DD4-79C9-4018-847B-6800E22BC57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68132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143000" y="1122363"/>
            <a:ext cx="6858000" cy="2387600"/>
          </a:xfrm>
        </p:spPr>
        <p:txBody>
          <a:bodyPr anchor="b">
            <a:normAutofit/>
          </a:bodyPr>
          <a:lstStyle>
            <a:lvl1pPr algn="ctr">
              <a:defRPr sz="4050" b="1" i="0">
                <a:solidFill>
                  <a:srgbClr val="0046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143000" y="3602038"/>
            <a:ext cx="6858000" cy="1655762"/>
          </a:xfrm>
        </p:spPr>
        <p:txBody>
          <a:bodyPr/>
          <a:lstStyle>
            <a:lvl1pPr marL="0" indent="0" algn="ctr">
              <a:buNone/>
              <a:defRPr sz="1800" b="0" i="0">
                <a:solidFill>
                  <a:srgbClr val="00467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2514600" y="6988253"/>
            <a:ext cx="2057400" cy="365125"/>
          </a:xfrm>
          <a:prstGeom prst="rect">
            <a:avLst/>
          </a:prstGeom>
        </p:spPr>
        <p:txBody>
          <a:bodyPr/>
          <a:lstStyle>
            <a:lvl1pPr>
              <a:defRPr>
                <a:solidFill>
                  <a:srgbClr val="82225E"/>
                </a:solidFill>
              </a:defRPr>
            </a:lvl1pPr>
          </a:lstStyle>
          <a:p>
            <a:fld id="{3432D0D7-2184-2742-9744-A42A441C0862}" type="datetimeFigureOut">
              <a:rPr lang="en-US" smtClean="0"/>
              <a:pPr/>
              <a:t>9/13/2023</a:t>
            </a:fld>
            <a:endParaRPr lang="en-US"/>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a:p>
        </p:txBody>
      </p:sp>
    </p:spTree>
    <p:extLst>
      <p:ext uri="{BB962C8B-B14F-4D97-AF65-F5344CB8AC3E}">
        <p14:creationId xmlns:p14="http://schemas.microsoft.com/office/powerpoint/2010/main" val="312344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2922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5273-4F36-40DC-A414-40DD0EED6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B08ED-DCDC-4E98-B3F2-E754EA4EF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36819A5-FA36-46D9-BFEA-335D1209F2A3}"/>
              </a:ext>
            </a:extLst>
          </p:cNvPr>
          <p:cNvSpPr>
            <a:spLocks noGrp="1"/>
          </p:cNvSpPr>
          <p:nvPr>
            <p:ph type="sldNum" sz="quarter" idx="10"/>
          </p:nvPr>
        </p:nvSpPr>
        <p:spPr/>
        <p:txBody>
          <a:bodyPr/>
          <a:lstStyle>
            <a:lvl1pPr>
              <a:defRPr/>
            </a:lvl1pPr>
          </a:lstStyle>
          <a:p>
            <a:fld id="{C7282A83-2CEC-4413-BBD1-0653DE3D61D3}"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87564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2893757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55127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609056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946219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768073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09504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860145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018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3328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802659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816547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372637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8749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327210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19529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143000" y="1122363"/>
            <a:ext cx="6858000" cy="2387600"/>
          </a:xfrm>
        </p:spPr>
        <p:txBody>
          <a:bodyPr anchor="b">
            <a:normAutofit/>
          </a:bodyPr>
          <a:lstStyle>
            <a:lvl1pPr algn="ctr">
              <a:defRPr sz="4050" b="1" i="0">
                <a:solidFill>
                  <a:srgbClr val="0046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143000" y="3602038"/>
            <a:ext cx="6858000" cy="1655762"/>
          </a:xfrm>
        </p:spPr>
        <p:txBody>
          <a:bodyPr/>
          <a:lstStyle>
            <a:lvl1pPr marL="0" indent="0" algn="ctr">
              <a:buNone/>
              <a:defRPr sz="1800" b="0" i="0">
                <a:solidFill>
                  <a:srgbClr val="00467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2514600" y="6988253"/>
            <a:ext cx="2057400" cy="365125"/>
          </a:xfrm>
          <a:prstGeom prst="rect">
            <a:avLst/>
          </a:prstGeom>
        </p:spPr>
        <p:txBody>
          <a:bodyPr/>
          <a:lstStyle>
            <a:lvl1pPr>
              <a:defRPr>
                <a:solidFill>
                  <a:srgbClr val="82225E"/>
                </a:solidFill>
              </a:defRPr>
            </a:lvl1pPr>
          </a:lstStyle>
          <a:p>
            <a:fld id="{3432D0D7-2184-2742-9744-A42A441C0862}" type="datetimeFigureOut">
              <a:rPr lang="en-US" smtClean="0"/>
              <a:pPr/>
              <a:t>9/13/2023</a:t>
            </a:fld>
            <a:endParaRPr lang="en-US"/>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a:p>
        </p:txBody>
      </p:sp>
    </p:spTree>
    <p:extLst>
      <p:ext uri="{BB962C8B-B14F-4D97-AF65-F5344CB8AC3E}">
        <p14:creationId xmlns:p14="http://schemas.microsoft.com/office/powerpoint/2010/main" val="1525681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916579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44CC-F7F6-784C-A89C-E2260091955A}"/>
              </a:ext>
            </a:extLst>
          </p:cNvPr>
          <p:cNvPicPr>
            <a:picLocks noChangeAspect="1"/>
          </p:cNvPicPr>
          <p:nvPr userDrawn="1"/>
        </p:nvPicPr>
        <p:blipFill>
          <a:blip r:embed="rId3"/>
          <a:stretch>
            <a:fillRect/>
          </a:stretch>
        </p:blipFill>
        <p:spPr>
          <a:xfrm>
            <a:off x="4984751" y="2938511"/>
            <a:ext cx="3366135" cy="699770"/>
          </a:xfrm>
          <a:prstGeom prst="rect">
            <a:avLst/>
          </a:prstGeom>
        </p:spPr>
      </p:pic>
    </p:spTree>
    <p:extLst>
      <p:ext uri="{BB962C8B-B14F-4D97-AF65-F5344CB8AC3E}">
        <p14:creationId xmlns:p14="http://schemas.microsoft.com/office/powerpoint/2010/main" val="1769453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255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378692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2988426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90240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167491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124264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179209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10298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821934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5377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817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322587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270557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272238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94110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810934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FF4-C258-AE41-8099-64D720FE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72DE-9EAD-BD4F-9B44-8FD558004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FED54C3-AAC9-40EF-A190-7A5D9C34B403}"/>
              </a:ext>
            </a:extLst>
          </p:cNvPr>
          <p:cNvSpPr>
            <a:spLocks noGrp="1" noChangeArrowheads="1"/>
          </p:cNvSpPr>
          <p:nvPr>
            <p:ph type="sldNum" sz="quarter" idx="10"/>
          </p:nvPr>
        </p:nvSpPr>
        <p:spPr>
          <a:ln/>
        </p:spPr>
        <p:txBody>
          <a:bodyPr/>
          <a:lstStyle>
            <a:lvl1pPr>
              <a:defRPr/>
            </a:lvl1pPr>
          </a:lstStyle>
          <a:p>
            <a:fld id="{DB020DD4-79C9-4018-847B-6800E22BC57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981083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143000" y="1122363"/>
            <a:ext cx="6858000" cy="2387600"/>
          </a:xfrm>
        </p:spPr>
        <p:txBody>
          <a:bodyPr anchor="b">
            <a:normAutofit/>
          </a:bodyPr>
          <a:lstStyle>
            <a:lvl1pPr algn="ctr">
              <a:defRPr sz="4050" b="1" i="0">
                <a:solidFill>
                  <a:srgbClr val="0046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143000" y="3602038"/>
            <a:ext cx="6858000" cy="1655762"/>
          </a:xfrm>
        </p:spPr>
        <p:txBody>
          <a:bodyPr/>
          <a:lstStyle>
            <a:lvl1pPr marL="0" indent="0" algn="ctr">
              <a:buNone/>
              <a:defRPr sz="1800" b="0" i="0">
                <a:solidFill>
                  <a:srgbClr val="00467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2514600" y="6988253"/>
            <a:ext cx="2057400" cy="365125"/>
          </a:xfrm>
          <a:prstGeom prst="rect">
            <a:avLst/>
          </a:prstGeom>
        </p:spPr>
        <p:txBody>
          <a:bodyPr/>
          <a:lstStyle>
            <a:lvl1pPr>
              <a:defRPr>
                <a:solidFill>
                  <a:srgbClr val="82225E"/>
                </a:solidFill>
              </a:defRPr>
            </a:lvl1pPr>
          </a:lstStyle>
          <a:p>
            <a:fld id="{3432D0D7-2184-2742-9744-A42A441C0862}" type="datetimeFigureOut">
              <a:rPr lang="en-US" smtClean="0"/>
              <a:pPr/>
              <a:t>9/13/2023</a:t>
            </a:fld>
            <a:endParaRPr lang="en-US"/>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a:p>
        </p:txBody>
      </p:sp>
    </p:spTree>
    <p:extLst>
      <p:ext uri="{BB962C8B-B14F-4D97-AF65-F5344CB8AC3E}">
        <p14:creationId xmlns:p14="http://schemas.microsoft.com/office/powerpoint/2010/main" val="639109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457433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44CC-F7F6-784C-A89C-E2260091955A}"/>
              </a:ext>
            </a:extLst>
          </p:cNvPr>
          <p:cNvPicPr>
            <a:picLocks noChangeAspect="1"/>
          </p:cNvPicPr>
          <p:nvPr userDrawn="1"/>
        </p:nvPicPr>
        <p:blipFill>
          <a:blip r:embed="rId3"/>
          <a:stretch>
            <a:fillRect/>
          </a:stretch>
        </p:blipFill>
        <p:spPr>
          <a:xfrm>
            <a:off x="4984751" y="2938511"/>
            <a:ext cx="3366135" cy="699770"/>
          </a:xfrm>
          <a:prstGeom prst="rect">
            <a:avLst/>
          </a:prstGeom>
        </p:spPr>
      </p:pic>
    </p:spTree>
    <p:extLst>
      <p:ext uri="{BB962C8B-B14F-4D97-AF65-F5344CB8AC3E}">
        <p14:creationId xmlns:p14="http://schemas.microsoft.com/office/powerpoint/2010/main" val="2955701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22515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33284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760998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2203314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982150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311303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033100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274483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868410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32189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856640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39666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28564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398457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43157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652534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177508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270498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FF4-C258-AE41-8099-64D720FE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72DE-9EAD-BD4F-9B44-8FD558004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FED54C3-AAC9-40EF-A190-7A5D9C34B403}"/>
              </a:ext>
            </a:extLst>
          </p:cNvPr>
          <p:cNvSpPr>
            <a:spLocks noGrp="1" noChangeArrowheads="1"/>
          </p:cNvSpPr>
          <p:nvPr>
            <p:ph type="sldNum" sz="quarter" idx="10"/>
          </p:nvPr>
        </p:nvSpPr>
        <p:spPr>
          <a:ln/>
        </p:spPr>
        <p:txBody>
          <a:bodyPr/>
          <a:lstStyle>
            <a:lvl1pPr>
              <a:defRPr/>
            </a:lvl1pPr>
          </a:lstStyle>
          <a:p>
            <a:fld id="{DB020DD4-79C9-4018-847B-6800E22BC57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7301967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0234-3CB4-9547-9214-0E8DE482B806}"/>
              </a:ext>
            </a:extLst>
          </p:cNvPr>
          <p:cNvSpPr>
            <a:spLocks noGrp="1"/>
          </p:cNvSpPr>
          <p:nvPr>
            <p:ph type="ctrTitle"/>
          </p:nvPr>
        </p:nvSpPr>
        <p:spPr>
          <a:xfrm>
            <a:off x="1143000" y="1122363"/>
            <a:ext cx="6858000" cy="2387600"/>
          </a:xfrm>
        </p:spPr>
        <p:txBody>
          <a:bodyPr anchor="b">
            <a:normAutofit/>
          </a:bodyPr>
          <a:lstStyle>
            <a:lvl1pPr algn="ctr">
              <a:defRPr sz="4050" b="1" i="0">
                <a:solidFill>
                  <a:srgbClr val="00467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9A17FEB-8577-8C45-B1BB-1B3B9D4F164B}"/>
              </a:ext>
            </a:extLst>
          </p:cNvPr>
          <p:cNvSpPr>
            <a:spLocks noGrp="1"/>
          </p:cNvSpPr>
          <p:nvPr>
            <p:ph type="subTitle" idx="1"/>
          </p:nvPr>
        </p:nvSpPr>
        <p:spPr>
          <a:xfrm>
            <a:off x="1143000" y="3602038"/>
            <a:ext cx="6858000" cy="1655762"/>
          </a:xfrm>
        </p:spPr>
        <p:txBody>
          <a:bodyPr/>
          <a:lstStyle>
            <a:lvl1pPr marL="0" indent="0" algn="ctr">
              <a:buNone/>
              <a:defRPr sz="1800" b="0" i="0">
                <a:solidFill>
                  <a:srgbClr val="00467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DB110E-A2BD-3A4D-A34D-1D4C487A7CA7}"/>
              </a:ext>
            </a:extLst>
          </p:cNvPr>
          <p:cNvSpPr>
            <a:spLocks noGrp="1"/>
          </p:cNvSpPr>
          <p:nvPr>
            <p:ph type="dt" sz="half" idx="10"/>
          </p:nvPr>
        </p:nvSpPr>
        <p:spPr>
          <a:xfrm>
            <a:off x="2514600" y="6988253"/>
            <a:ext cx="2057400" cy="365125"/>
          </a:xfrm>
          <a:prstGeom prst="rect">
            <a:avLst/>
          </a:prstGeom>
        </p:spPr>
        <p:txBody>
          <a:bodyPr/>
          <a:lstStyle>
            <a:lvl1pPr>
              <a:defRPr>
                <a:solidFill>
                  <a:srgbClr val="82225E"/>
                </a:solidFill>
              </a:defRPr>
            </a:lvl1pPr>
          </a:lstStyle>
          <a:p>
            <a:fld id="{3432D0D7-2184-2742-9744-A42A441C0862}" type="datetimeFigureOut">
              <a:rPr lang="en-US" smtClean="0"/>
              <a:pPr/>
              <a:t>9/13/2023</a:t>
            </a:fld>
            <a:endParaRPr lang="en-US"/>
          </a:p>
        </p:txBody>
      </p:sp>
      <p:sp>
        <p:nvSpPr>
          <p:cNvPr id="5" name="Footer Placeholder 4">
            <a:extLst>
              <a:ext uri="{FF2B5EF4-FFF2-40B4-BE49-F238E27FC236}">
                <a16:creationId xmlns:a16="http://schemas.microsoft.com/office/drawing/2014/main" id="{16370D5D-880C-6041-BE89-614163F8FF86}"/>
              </a:ext>
            </a:extLst>
          </p:cNvPr>
          <p:cNvSpPr>
            <a:spLocks noGrp="1"/>
          </p:cNvSpPr>
          <p:nvPr>
            <p:ph type="ftr" sz="quarter" idx="11"/>
          </p:nvPr>
        </p:nvSpPr>
        <p:spPr/>
        <p:txBody>
          <a:bodyPr/>
          <a:lstStyle>
            <a:lvl1pPr>
              <a:defRPr>
                <a:solidFill>
                  <a:srgbClr val="00467F"/>
                </a:solidFill>
              </a:defRPr>
            </a:lvl1pPr>
          </a:lstStyle>
          <a:p>
            <a:endParaRPr lang="en-US"/>
          </a:p>
        </p:txBody>
      </p:sp>
      <p:sp>
        <p:nvSpPr>
          <p:cNvPr id="6" name="Slide Number Placeholder 5">
            <a:extLst>
              <a:ext uri="{FF2B5EF4-FFF2-40B4-BE49-F238E27FC236}">
                <a16:creationId xmlns:a16="http://schemas.microsoft.com/office/drawing/2014/main" id="{CBE58BA6-62AB-1D47-A755-1A35217126EE}"/>
              </a:ext>
            </a:extLst>
          </p:cNvPr>
          <p:cNvSpPr>
            <a:spLocks noGrp="1"/>
          </p:cNvSpPr>
          <p:nvPr>
            <p:ph type="sldNum" sz="quarter" idx="12"/>
          </p:nvPr>
        </p:nvSpPr>
        <p:spPr/>
        <p:txBody>
          <a:bodyPr/>
          <a:lstStyle>
            <a:lvl1pPr>
              <a:defRPr>
                <a:solidFill>
                  <a:srgbClr val="00467F"/>
                </a:solidFill>
              </a:defRPr>
            </a:lvl1pPr>
          </a:lstStyle>
          <a:p>
            <a:fld id="{2E6A84CE-A6AC-D54E-95D3-1F5538619716}" type="slidenum">
              <a:rPr lang="en-US" smtClean="0"/>
              <a:pPr/>
              <a:t>‹#›</a:t>
            </a:fld>
            <a:endParaRPr lang="en-US"/>
          </a:p>
        </p:txBody>
      </p:sp>
    </p:spTree>
    <p:extLst>
      <p:ext uri="{BB962C8B-B14F-4D97-AF65-F5344CB8AC3E}">
        <p14:creationId xmlns:p14="http://schemas.microsoft.com/office/powerpoint/2010/main" val="3858023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2235487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44CC-F7F6-784C-A89C-E2260091955A}"/>
              </a:ext>
            </a:extLst>
          </p:cNvPr>
          <p:cNvPicPr>
            <a:picLocks noChangeAspect="1"/>
          </p:cNvPicPr>
          <p:nvPr userDrawn="1"/>
        </p:nvPicPr>
        <p:blipFill>
          <a:blip r:embed="rId3"/>
          <a:stretch>
            <a:fillRect/>
          </a:stretch>
        </p:blipFill>
        <p:spPr>
          <a:xfrm>
            <a:off x="4984751" y="2938511"/>
            <a:ext cx="3366135" cy="699770"/>
          </a:xfrm>
          <a:prstGeom prst="rect">
            <a:avLst/>
          </a:prstGeom>
        </p:spPr>
      </p:pic>
    </p:spTree>
    <p:extLst>
      <p:ext uri="{BB962C8B-B14F-4D97-AF65-F5344CB8AC3E}">
        <p14:creationId xmlns:p14="http://schemas.microsoft.com/office/powerpoint/2010/main" val="25249126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16038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22463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0961275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39012539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3018954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586072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286499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355076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952454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637739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5688426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33851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889990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334031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57665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4999968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1672519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218688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FF4-C258-AE41-8099-64D720FEC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72DE-9EAD-BD4F-9B44-8FD558004D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FED54C3-AAC9-40EF-A190-7A5D9C34B403}"/>
              </a:ext>
            </a:extLst>
          </p:cNvPr>
          <p:cNvSpPr>
            <a:spLocks noGrp="1" noChangeArrowheads="1"/>
          </p:cNvSpPr>
          <p:nvPr>
            <p:ph type="sldNum" sz="quarter" idx="10"/>
          </p:nvPr>
        </p:nvSpPr>
        <p:spPr>
          <a:ln/>
        </p:spPr>
        <p:txBody>
          <a:bodyPr/>
          <a:lstStyle>
            <a:lvl1pPr>
              <a:defRPr/>
            </a:lvl1pPr>
          </a:lstStyle>
          <a:p>
            <a:fld id="{DB020DD4-79C9-4018-847B-6800E22BC574}"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2505562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B15-A030-8B42-AE2E-83D3F03D2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79C0D-4E97-C546-9215-BA0CAD39A4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D70-D1EC-7A48-A480-A2458C310FEE}"/>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5" name="Footer Placeholder 4">
            <a:extLst>
              <a:ext uri="{FF2B5EF4-FFF2-40B4-BE49-F238E27FC236}">
                <a16:creationId xmlns:a16="http://schemas.microsoft.com/office/drawing/2014/main" id="{D2850D13-8A2F-DA40-9035-B11C49309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8DA1E-2DF3-114C-8B42-DCE9CE57B487}"/>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137759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1243-578C-F649-96CC-B9B063DE7D2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E602F-875F-F74B-AE41-4647EDBB72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5C3496F-74BB-024E-AAED-F3AB1AD7323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D30CA8-AC9F-0641-9487-78A73EA7EC6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DB56BF9-8846-474C-BC35-01346B4C4A4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4AFAB-FF34-9548-9C31-0A9C7A880265}"/>
              </a:ext>
            </a:extLst>
          </p:cNvPr>
          <p:cNvSpPr>
            <a:spLocks noGrp="1"/>
          </p:cNvSpPr>
          <p:nvPr>
            <p:ph type="dt" sz="half" idx="10"/>
          </p:nvPr>
        </p:nvSpPr>
        <p:spPr>
          <a:xfrm>
            <a:off x="2514600" y="6988253"/>
            <a:ext cx="2057400" cy="365125"/>
          </a:xfrm>
          <a:prstGeom prst="rect">
            <a:avLst/>
          </a:prstGeom>
        </p:spPr>
        <p:txBody>
          <a:bodyPr/>
          <a:lstStyle/>
          <a:p>
            <a:fld id="{3432D0D7-2184-2742-9744-A42A441C0862}" type="datetimeFigureOut">
              <a:rPr lang="en-US" smtClean="0"/>
              <a:t>9/13/2023</a:t>
            </a:fld>
            <a:endParaRPr lang="en-US"/>
          </a:p>
        </p:txBody>
      </p:sp>
      <p:sp>
        <p:nvSpPr>
          <p:cNvPr id="8" name="Footer Placeholder 7">
            <a:extLst>
              <a:ext uri="{FF2B5EF4-FFF2-40B4-BE49-F238E27FC236}">
                <a16:creationId xmlns:a16="http://schemas.microsoft.com/office/drawing/2014/main" id="{FF9E6456-82FF-454D-94D8-99FA061C5E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73232-2CDA-9B4B-AF75-5E189CA0FA9F}"/>
              </a:ext>
            </a:extLst>
          </p:cNvPr>
          <p:cNvSpPr>
            <a:spLocks noGrp="1"/>
          </p:cNvSpPr>
          <p:nvPr>
            <p:ph type="sldNum" sz="quarter" idx="12"/>
          </p:nvPr>
        </p:nvSpPr>
        <p:spPr/>
        <p:txBody>
          <a:bodyPr/>
          <a:lstStyle/>
          <a:p>
            <a:fld id="{2E6A84CE-A6AC-D54E-95D3-1F5538619716}" type="slidenum">
              <a:rPr lang="en-US" smtClean="0"/>
              <a:t>‹#›</a:t>
            </a:fld>
            <a:endParaRPr lang="en-US"/>
          </a:p>
        </p:txBody>
      </p:sp>
    </p:spTree>
    <p:extLst>
      <p:ext uri="{BB962C8B-B14F-4D97-AF65-F5344CB8AC3E}">
        <p14:creationId xmlns:p14="http://schemas.microsoft.com/office/powerpoint/2010/main" val="3165039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44CC-F7F6-784C-A89C-E2260091955A}"/>
              </a:ext>
            </a:extLst>
          </p:cNvPr>
          <p:cNvPicPr>
            <a:picLocks noChangeAspect="1"/>
          </p:cNvPicPr>
          <p:nvPr userDrawn="1"/>
        </p:nvPicPr>
        <p:blipFill>
          <a:blip r:embed="rId3"/>
          <a:stretch>
            <a:fillRect/>
          </a:stretch>
        </p:blipFill>
        <p:spPr>
          <a:xfrm>
            <a:off x="4984751" y="2938511"/>
            <a:ext cx="3366135" cy="699770"/>
          </a:xfrm>
          <a:prstGeom prst="rect">
            <a:avLst/>
          </a:prstGeom>
        </p:spPr>
      </p:pic>
    </p:spTree>
    <p:extLst>
      <p:ext uri="{BB962C8B-B14F-4D97-AF65-F5344CB8AC3E}">
        <p14:creationId xmlns:p14="http://schemas.microsoft.com/office/powerpoint/2010/main" val="22582596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0438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4.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5.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theme" Target="../theme/theme6.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697" r:id="rId4"/>
    <p:sldLayoutId id="2147483709" r:id="rId5"/>
    <p:sldLayoutId id="2147483699" r:id="rId6"/>
    <p:sldLayoutId id="2147483718" r:id="rId7"/>
    <p:sldLayoutId id="2147483711" r:id="rId8"/>
    <p:sldLayoutId id="2147483710" r:id="rId9"/>
    <p:sldLayoutId id="2147483700" r:id="rId10"/>
    <p:sldLayoutId id="2147483712" r:id="rId11"/>
    <p:sldLayoutId id="2147483702" r:id="rId12"/>
    <p:sldLayoutId id="2147483713" r:id="rId13"/>
    <p:sldLayoutId id="2147483704" r:id="rId14"/>
    <p:sldLayoutId id="2147483714" r:id="rId15"/>
    <p:sldLayoutId id="2147483705" r:id="rId16"/>
    <p:sldLayoutId id="2147483715" r:id="rId17"/>
    <p:sldLayoutId id="2147483738" r:id="rId18"/>
    <p:sldLayoutId id="2147483719" r:id="rId19"/>
    <p:sldLayoutId id="2147483720" r:id="rId20"/>
    <p:sldLayoutId id="2147483805" r:id="rId21"/>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68920040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3336715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9484824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6490316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73363803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jff.org/resources/planning-summer-bridge/"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wallacefoundation.org/cost-of-quality/pages/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ccip.schools.nc.gov/" TargetMode="External"/><Relationship Id="rId2" Type="http://schemas.openxmlformats.org/officeDocument/2006/relationships/notesSlide" Target="../notesSlides/notesSlide20.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s://www.dpi.nc.gov/2020-21-low-performing-schools-low-performing-districts-recurring-low-performing-schools-and"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s://ncreports.ondemand.sas.com/src/" TargetMode="External"/><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documentcloud.adobe.com/link/track?uri=urn:aaid:scds:US:b497d5d4-6be6-42fa-8857-404995992b96" TargetMode="External"/><Relationship Id="rId2" Type="http://schemas.openxmlformats.org/officeDocument/2006/relationships/notesSlide" Target="../notesSlides/notesSlide34.xml"/><Relationship Id="rId1" Type="http://schemas.openxmlformats.org/officeDocument/2006/relationships/slideLayout" Target="../slideLayouts/slideLayout85.xml"/><Relationship Id="rId5" Type="http://schemas.openxmlformats.org/officeDocument/2006/relationships/hyperlink" Target="https://ccip.schools.nc.gov/DocumentLibrary/ViewDocument.aspx?DocumentKey=106200.0&amp;inline=true" TargetMode="External"/><Relationship Id="rId4" Type="http://schemas.openxmlformats.org/officeDocument/2006/relationships/hyperlink" Target="https://ccip.schools.nc.gov/DocumentLibrary/ViewDocument.aspx?DocumentKey=106199.0&amp;inline=tru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https://ncreports.ondemand.sas.com/sr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ncdnpe.org/convnonpub.aspx"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5.xml"/><Relationship Id="rId5" Type="http://schemas.openxmlformats.org/officeDocument/2006/relationships/hyperlink" Target="https://ccip.schools.nc.gov/" TargetMode="Externa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s://ncgov.webex.com/ncgov/j.php?MTID=m5a0b3dd84cf83ccd3931cc831efc34a5"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hyperlink" Target="mailto:Susan.Brigman@dpi.nc.gov"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p:txBody>
          <a:bodyPr/>
          <a:lstStyle/>
          <a:p>
            <a:r>
              <a:rPr lang="en-US"/>
              <a:t>FY24 BSCA 21</a:t>
            </a:r>
            <a:r>
              <a:rPr lang="en-US" baseline="30000"/>
              <a:t>st</a:t>
            </a:r>
            <a:r>
              <a:rPr lang="en-US"/>
              <a:t> CCLC Competitive Summer Enhancement Grant Program</a:t>
            </a:r>
            <a:br>
              <a:rPr lang="en-US"/>
            </a:br>
            <a:br>
              <a:rPr lang="en-US" sz="2800"/>
            </a:br>
            <a:br>
              <a:rPr lang="en-US" sz="2000" b="0"/>
            </a:br>
            <a:r>
              <a:rPr lang="en-US" sz="2800" b="0"/>
              <a:t>September 13, 2023 </a:t>
            </a:r>
            <a:br>
              <a:rPr lang="en-US"/>
            </a:br>
            <a:r>
              <a:rPr lang="en-US" sz="2800" b="0"/>
              <a:t>RFP TA Day 1</a:t>
            </a:r>
            <a:r>
              <a:rPr lang="en-US" sz="2000" b="0"/>
              <a:t>  10am-12pm</a:t>
            </a:r>
            <a:br>
              <a:rPr lang="en-US" sz="2000" b="0" i="1"/>
            </a:br>
            <a:br>
              <a:rPr lang="en-US" sz="2000" b="0" i="1"/>
            </a:br>
            <a:r>
              <a:rPr lang="en-US" sz="1400" b="0" i="1"/>
              <a:t>NC Department of Public Instruction </a:t>
            </a:r>
            <a:br>
              <a:rPr lang="en-US" sz="1400" b="0" i="1"/>
            </a:br>
            <a:r>
              <a:rPr lang="en-US" sz="1400" b="0" i="1"/>
              <a:t>Office of Federal Programs</a:t>
            </a:r>
            <a:endParaRPr lang="en-US" sz="2000"/>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ADCB-404F-27A3-732E-9DF1F12BC729}"/>
              </a:ext>
            </a:extLst>
          </p:cNvPr>
          <p:cNvSpPr>
            <a:spLocks noGrp="1"/>
          </p:cNvSpPr>
          <p:nvPr>
            <p:ph type="title"/>
          </p:nvPr>
        </p:nvSpPr>
        <p:spPr/>
        <p:txBody>
          <a:bodyPr/>
          <a:lstStyle/>
          <a:p>
            <a:pPr algn="ctr"/>
            <a:r>
              <a:rPr lang="en-US"/>
              <a:t>Focus Areas </a:t>
            </a:r>
          </a:p>
        </p:txBody>
      </p:sp>
      <p:sp>
        <p:nvSpPr>
          <p:cNvPr id="3" name="Content Placeholder 2">
            <a:extLst>
              <a:ext uri="{FF2B5EF4-FFF2-40B4-BE49-F238E27FC236}">
                <a16:creationId xmlns:a16="http://schemas.microsoft.com/office/drawing/2014/main" id="{025C982C-6423-159C-0AD7-FEE1505D28C1}"/>
              </a:ext>
            </a:extLst>
          </p:cNvPr>
          <p:cNvSpPr>
            <a:spLocks noGrp="1"/>
          </p:cNvSpPr>
          <p:nvPr>
            <p:ph idx="1"/>
          </p:nvPr>
        </p:nvSpPr>
        <p:spPr/>
        <p:txBody>
          <a:bodyPr vert="horz" lIns="91440" tIns="45720" rIns="91440" bIns="45720" rtlCol="0" anchor="t">
            <a:normAutofit/>
          </a:bodyPr>
          <a:lstStyle/>
          <a:p>
            <a:pPr marL="0" indent="0" algn="l" rtl="0" fontAlgn="base">
              <a:buNone/>
            </a:pPr>
            <a:r>
              <a:rPr lang="en-US" sz="1800" b="0" i="0">
                <a:solidFill>
                  <a:schemeClr val="tx2"/>
                </a:solidFill>
                <a:effectLst/>
                <a:latin typeface="Roboto" panose="02000000000000000000"/>
              </a:rPr>
              <a:t>For the purposes of the FY24 BSCA 21</a:t>
            </a:r>
            <a:r>
              <a:rPr lang="en-US" sz="1800" b="0" i="0" baseline="30000">
                <a:solidFill>
                  <a:schemeClr val="tx2"/>
                </a:solidFill>
                <a:effectLst/>
                <a:latin typeface="Roboto" panose="02000000000000000000"/>
              </a:rPr>
              <a:t>st</a:t>
            </a:r>
            <a:r>
              <a:rPr lang="en-US" sz="1800" b="0" i="0">
                <a:solidFill>
                  <a:schemeClr val="tx2"/>
                </a:solidFill>
                <a:effectLst/>
                <a:latin typeface="Roboto" panose="02000000000000000000"/>
              </a:rPr>
              <a:t> CCLC Competitive Summer Enhancement Grant Program, all proposed summer intensive programs must be designed to support students in one or more of the following focus areas: </a:t>
            </a:r>
            <a:endParaRPr lang="en-US" b="0" i="0">
              <a:solidFill>
                <a:schemeClr val="tx2"/>
              </a:solidFill>
              <a:effectLst/>
              <a:latin typeface="Segoe UI" panose="020B0502040204020203" pitchFamily="34" charset="0"/>
              <a:cs typeface="Segoe UI" panose="020B0502040204020203" pitchFamily="34" charset="0"/>
            </a:endParaRPr>
          </a:p>
          <a:p>
            <a:pPr fontAlgn="base"/>
            <a:r>
              <a:rPr lang="en-US" sz="1800" b="0" i="0">
                <a:solidFill>
                  <a:schemeClr val="tx2"/>
                </a:solidFill>
                <a:effectLst/>
                <a:latin typeface="Roboto" panose="02000000000000000000"/>
              </a:rPr>
              <a:t>Kindergarten transition for rising kindergarteners (PreK students</a:t>
            </a:r>
            <a:r>
              <a:rPr lang="en-US" sz="1800">
                <a:solidFill>
                  <a:schemeClr val="tx2"/>
                </a:solidFill>
                <a:latin typeface="Roboto" panose="02000000000000000000"/>
              </a:rPr>
              <a:t>)</a:t>
            </a:r>
            <a:r>
              <a:rPr lang="en-US" sz="1800" b="1">
                <a:solidFill>
                  <a:schemeClr val="tx2"/>
                </a:solidFill>
                <a:latin typeface="Roboto" panose="02000000000000000000"/>
              </a:rPr>
              <a:t>(only for PSUs)</a:t>
            </a:r>
            <a:endParaRPr lang="en-US" sz="1800" b="1" i="0">
              <a:solidFill>
                <a:schemeClr val="tx2"/>
              </a:solidFill>
              <a:effectLst/>
              <a:latin typeface="Roboto" panose="02000000000000000000"/>
              <a:ea typeface="Roboto"/>
              <a:cs typeface="Roboto"/>
            </a:endParaRPr>
          </a:p>
          <a:p>
            <a:pPr algn="l" rtl="0" fontAlgn="base">
              <a:buFont typeface="Arial" panose="020B0604020202020204" pitchFamily="34" charset="0"/>
              <a:buChar char="•"/>
            </a:pPr>
            <a:r>
              <a:rPr lang="en-US" sz="1800" b="0" i="0">
                <a:solidFill>
                  <a:schemeClr val="tx2"/>
                </a:solidFill>
                <a:effectLst/>
                <a:latin typeface="Roboto" panose="02000000000000000000"/>
              </a:rPr>
              <a:t>5</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grade to 6</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grade transition for rising 6</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grade students  </a:t>
            </a:r>
            <a:endParaRPr lang="en-US" sz="1800" b="0" i="0">
              <a:solidFill>
                <a:schemeClr val="tx2"/>
              </a:solidFill>
              <a:effectLst/>
              <a:latin typeface="Roboto" panose="02000000000000000000"/>
              <a:ea typeface="Roboto"/>
              <a:cs typeface="Roboto"/>
            </a:endParaRPr>
          </a:p>
          <a:p>
            <a:pPr algn="l" rtl="0" fontAlgn="base">
              <a:buFont typeface="Arial" panose="020B0604020202020204" pitchFamily="34" charset="0"/>
              <a:buChar char="•"/>
            </a:pPr>
            <a:r>
              <a:rPr lang="en-US" sz="1800" b="0" i="0">
                <a:solidFill>
                  <a:schemeClr val="tx2"/>
                </a:solidFill>
                <a:effectLst/>
                <a:latin typeface="Roboto" panose="02000000000000000000"/>
              </a:rPr>
              <a:t>8</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to 9</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grade transition for rising 9</a:t>
            </a:r>
            <a:r>
              <a:rPr lang="en-US" sz="1800" b="0" i="0" baseline="30000">
                <a:solidFill>
                  <a:schemeClr val="tx2"/>
                </a:solidFill>
                <a:effectLst/>
                <a:latin typeface="Roboto" panose="02000000000000000000"/>
              </a:rPr>
              <a:t>th</a:t>
            </a:r>
            <a:r>
              <a:rPr lang="en-US" sz="1800" b="0" i="0">
                <a:solidFill>
                  <a:schemeClr val="tx2"/>
                </a:solidFill>
                <a:effectLst/>
                <a:latin typeface="Roboto" panose="02000000000000000000"/>
              </a:rPr>
              <a:t> grade students  </a:t>
            </a:r>
            <a:endParaRPr lang="en-US" sz="1800" b="0" i="0">
              <a:solidFill>
                <a:schemeClr val="tx2"/>
              </a:solidFill>
              <a:effectLst/>
              <a:latin typeface="Roboto" panose="02000000000000000000"/>
              <a:ea typeface="Roboto"/>
              <a:cs typeface="Roboto"/>
            </a:endParaRPr>
          </a:p>
          <a:p>
            <a:pPr algn="l" rtl="0" fontAlgn="base">
              <a:buFont typeface="Arial" panose="020B0604020202020204" pitchFamily="34" charset="0"/>
              <a:buChar char="•"/>
            </a:pPr>
            <a:r>
              <a:rPr lang="en-US" sz="1800" b="0" i="0">
                <a:solidFill>
                  <a:schemeClr val="tx2"/>
                </a:solidFill>
                <a:effectLst/>
                <a:latin typeface="Roboto" panose="02000000000000000000"/>
              </a:rPr>
              <a:t>Intensive tutoring previewing upcoming school year learning standards and/or credit recovery programs </a:t>
            </a:r>
            <a:endParaRPr lang="en-US" sz="1800" b="0" i="0">
              <a:solidFill>
                <a:schemeClr val="tx2"/>
              </a:solidFill>
              <a:effectLst/>
              <a:latin typeface="Roboto" panose="02000000000000000000"/>
              <a:ea typeface="Roboto"/>
              <a:cs typeface="Roboto"/>
            </a:endParaRPr>
          </a:p>
          <a:p>
            <a:pPr algn="l" rtl="0" fontAlgn="base">
              <a:buFont typeface="Arial" panose="020B0604020202020204" pitchFamily="34" charset="0"/>
              <a:buChar char="•"/>
            </a:pPr>
            <a:r>
              <a:rPr lang="en-US" sz="1800" b="0" i="0">
                <a:solidFill>
                  <a:schemeClr val="tx2"/>
                </a:solidFill>
                <a:effectLst/>
                <a:latin typeface="Roboto" panose="02000000000000000000"/>
              </a:rPr>
              <a:t>Comprehensive mental health supports (e.g., hiring certified, professional mental health staff to support students in developing social and emotional skills) </a:t>
            </a:r>
            <a:endParaRPr lang="en-US" sz="1800" b="0" i="0">
              <a:solidFill>
                <a:schemeClr val="tx2"/>
              </a:solidFill>
              <a:effectLst/>
              <a:latin typeface="Roboto" panose="02000000000000000000"/>
              <a:ea typeface="Roboto"/>
              <a:cs typeface="Roboto"/>
            </a:endParaRPr>
          </a:p>
          <a:p>
            <a:endParaRPr lang="en-US"/>
          </a:p>
        </p:txBody>
      </p:sp>
      <p:sp>
        <p:nvSpPr>
          <p:cNvPr id="4" name="Slide Number Placeholder 3">
            <a:extLst>
              <a:ext uri="{FF2B5EF4-FFF2-40B4-BE49-F238E27FC236}">
                <a16:creationId xmlns:a16="http://schemas.microsoft.com/office/drawing/2014/main" id="{E3B04345-81BA-EB3D-BF2B-21B694BD94E7}"/>
              </a:ext>
            </a:extLst>
          </p:cNvPr>
          <p:cNvSpPr>
            <a:spLocks noGrp="1"/>
          </p:cNvSpPr>
          <p:nvPr>
            <p:ph type="sldNum" sz="quarter" idx="10"/>
          </p:nvPr>
        </p:nvSpPr>
        <p:spPr/>
        <p:txBody>
          <a:bodyPr/>
          <a:lstStyle/>
          <a:p>
            <a:fld id="{C7282A83-2CEC-4413-BBD1-0653DE3D61D3}" type="slidenum">
              <a:rPr lang="en-US" altLang="en-US" smtClean="0"/>
              <a:pPr/>
              <a:t>10</a:t>
            </a:fld>
            <a:endParaRPr lang="en-US" altLang="en-US">
              <a:solidFill>
                <a:schemeClr val="tx1"/>
              </a:solidFill>
            </a:endParaRPr>
          </a:p>
        </p:txBody>
      </p:sp>
    </p:spTree>
    <p:extLst>
      <p:ext uri="{BB962C8B-B14F-4D97-AF65-F5344CB8AC3E}">
        <p14:creationId xmlns:p14="http://schemas.microsoft.com/office/powerpoint/2010/main" val="52985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17C1-F31C-3218-9875-7D22C60FD1E9}"/>
              </a:ext>
            </a:extLst>
          </p:cNvPr>
          <p:cNvSpPr>
            <a:spLocks noGrp="1"/>
          </p:cNvSpPr>
          <p:nvPr>
            <p:ph type="title"/>
          </p:nvPr>
        </p:nvSpPr>
        <p:spPr/>
        <p:txBody>
          <a:bodyPr/>
          <a:lstStyle/>
          <a:p>
            <a:r>
              <a:rPr lang="en-US"/>
              <a:t>Summer Intensive Programs</a:t>
            </a:r>
          </a:p>
        </p:txBody>
      </p:sp>
      <p:sp>
        <p:nvSpPr>
          <p:cNvPr id="3" name="Content Placeholder 2">
            <a:extLst>
              <a:ext uri="{FF2B5EF4-FFF2-40B4-BE49-F238E27FC236}">
                <a16:creationId xmlns:a16="http://schemas.microsoft.com/office/drawing/2014/main" id="{8B7A4B47-71B7-CD95-6B3E-315E88F82851}"/>
              </a:ext>
            </a:extLst>
          </p:cNvPr>
          <p:cNvSpPr>
            <a:spLocks noGrp="1"/>
          </p:cNvSpPr>
          <p:nvPr>
            <p:ph idx="1"/>
          </p:nvPr>
        </p:nvSpPr>
        <p:spPr>
          <a:xfrm>
            <a:off x="510363" y="2246619"/>
            <a:ext cx="7886700" cy="3080530"/>
          </a:xfrm>
        </p:spPr>
        <p:txBody>
          <a:bodyPr vert="horz" lIns="91440" tIns="45720" rIns="91440" bIns="45720" rtlCol="0" anchor="t">
            <a:normAutofit/>
          </a:bodyPr>
          <a:lstStyle/>
          <a:p>
            <a:pPr marL="0" indent="0">
              <a:buNone/>
            </a:pPr>
            <a:r>
              <a:rPr lang="en-US" sz="2000">
                <a:solidFill>
                  <a:schemeClr val="tx2"/>
                </a:solidFill>
                <a:ea typeface="+mn-lt"/>
                <a:cs typeface="+mn-lt"/>
              </a:rPr>
              <a:t>NCDPI defines summer intensive programs as comprehensive, consecutive 2–3-week targeted interventions designed to eliminate skills gaps, accelerate learning, ease the social transition, and/or prepare participating students for success in the upcoming school year.</a:t>
            </a:r>
          </a:p>
          <a:p>
            <a:pPr marL="0" indent="0">
              <a:buNone/>
            </a:pPr>
            <a:endParaRPr lang="en-US">
              <a:solidFill>
                <a:schemeClr val="tx2"/>
              </a:solidFill>
              <a:ea typeface="Roboto"/>
              <a:cs typeface="Roboto"/>
            </a:endParaRPr>
          </a:p>
        </p:txBody>
      </p:sp>
      <p:sp>
        <p:nvSpPr>
          <p:cNvPr id="4" name="Slide Number Placeholder 3">
            <a:extLst>
              <a:ext uri="{FF2B5EF4-FFF2-40B4-BE49-F238E27FC236}">
                <a16:creationId xmlns:a16="http://schemas.microsoft.com/office/drawing/2014/main" id="{BF6DB4AD-BAB5-DE6D-8C66-F15001207F3E}"/>
              </a:ext>
            </a:extLst>
          </p:cNvPr>
          <p:cNvSpPr>
            <a:spLocks noGrp="1"/>
          </p:cNvSpPr>
          <p:nvPr>
            <p:ph type="sldNum" sz="quarter" idx="10"/>
          </p:nvPr>
        </p:nvSpPr>
        <p:spPr/>
        <p:txBody>
          <a:bodyPr/>
          <a:lstStyle/>
          <a:p>
            <a:fld id="{C7282A83-2CEC-4413-BBD1-0653DE3D61D3}" type="slidenum">
              <a:rPr lang="en-US" altLang="en-US"/>
              <a:pPr/>
              <a:t>11</a:t>
            </a:fld>
            <a:endParaRPr lang="en-US" altLang="en-US">
              <a:solidFill>
                <a:schemeClr val="tx1"/>
              </a:solidFill>
            </a:endParaRPr>
          </a:p>
        </p:txBody>
      </p:sp>
      <p:sp>
        <p:nvSpPr>
          <p:cNvPr id="5" name="TextBox 4">
            <a:extLst>
              <a:ext uri="{FF2B5EF4-FFF2-40B4-BE49-F238E27FC236}">
                <a16:creationId xmlns:a16="http://schemas.microsoft.com/office/drawing/2014/main" id="{680455A2-AC97-795D-F88C-EC6F5EC3C9A2}"/>
              </a:ext>
            </a:extLst>
          </p:cNvPr>
          <p:cNvSpPr txBox="1"/>
          <p:nvPr/>
        </p:nvSpPr>
        <p:spPr>
          <a:xfrm>
            <a:off x="510363" y="5688419"/>
            <a:ext cx="8165804" cy="738664"/>
          </a:xfrm>
          <a:prstGeom prst="rect">
            <a:avLst/>
          </a:prstGeom>
          <a:noFill/>
        </p:spPr>
        <p:txBody>
          <a:bodyPr wrap="square" rtlCol="0">
            <a:spAutoFit/>
          </a:bodyPr>
          <a:lstStyle/>
          <a:p>
            <a:r>
              <a:rPr lang="en-US" sz="1800" baseline="30000">
                <a:effectLst/>
                <a:latin typeface="Roboto" panose="02000000000000000000"/>
                <a:ea typeface="Times New Roman" panose="02020603050405020304" pitchFamily="18" charset="0"/>
              </a:rPr>
              <a:t>Baker-Wright, T., Maldonado, C. (2019). A career-oriented summer: Planning your summer bridge program. </a:t>
            </a:r>
            <a:r>
              <a:rPr lang="en-US" sz="1800" i="1" baseline="30000">
                <a:effectLst/>
                <a:latin typeface="Roboto" panose="02000000000000000000"/>
                <a:ea typeface="Times New Roman" panose="02020603050405020304" pitchFamily="18" charset="0"/>
              </a:rPr>
              <a:t>Jobs for the Future</a:t>
            </a:r>
            <a:r>
              <a:rPr lang="en-US" sz="1800" baseline="30000">
                <a:effectLst/>
                <a:latin typeface="Roboto" panose="02000000000000000000"/>
                <a:ea typeface="Times New Roman" panose="02020603050405020304" pitchFamily="18" charset="0"/>
              </a:rPr>
              <a:t>. </a:t>
            </a:r>
            <a:r>
              <a:rPr lang="en-US" sz="1800" u="sng" baseline="30000">
                <a:solidFill>
                  <a:srgbClr val="0000FF"/>
                </a:solidFill>
                <a:effectLst/>
                <a:latin typeface="Roboto" panose="02000000000000000000"/>
                <a:ea typeface="Times New Roman" panose="02020603050405020304" pitchFamily="18" charset="0"/>
                <a:hlinkClick r:id="rId3"/>
              </a:rPr>
              <a:t>https://archive.jff.org/resources/planning-summer-bridge/</a:t>
            </a:r>
            <a:endParaRPr lang="en-US" sz="1800" baseline="30000">
              <a:effectLst/>
              <a:latin typeface="Roboto" panose="02000000000000000000"/>
              <a:ea typeface="Times New Roman" panose="02020603050405020304" pitchFamily="18" charset="0"/>
            </a:endParaRPr>
          </a:p>
          <a:p>
            <a:endParaRPr lang="en-US"/>
          </a:p>
        </p:txBody>
      </p:sp>
    </p:spTree>
    <p:extLst>
      <p:ext uri="{BB962C8B-B14F-4D97-AF65-F5344CB8AC3E}">
        <p14:creationId xmlns:p14="http://schemas.microsoft.com/office/powerpoint/2010/main" val="106990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F8E-C35C-6572-848B-73216A1EA195}"/>
              </a:ext>
            </a:extLst>
          </p:cNvPr>
          <p:cNvSpPr>
            <a:spLocks noGrp="1"/>
          </p:cNvSpPr>
          <p:nvPr>
            <p:ph type="title"/>
          </p:nvPr>
        </p:nvSpPr>
        <p:spPr/>
        <p:txBody>
          <a:bodyPr/>
          <a:lstStyle/>
          <a:p>
            <a:r>
              <a:rPr lang="en-US"/>
              <a:t>Innovative Learning </a:t>
            </a:r>
          </a:p>
        </p:txBody>
      </p:sp>
      <p:sp>
        <p:nvSpPr>
          <p:cNvPr id="3" name="Content Placeholder 2">
            <a:extLst>
              <a:ext uri="{FF2B5EF4-FFF2-40B4-BE49-F238E27FC236}">
                <a16:creationId xmlns:a16="http://schemas.microsoft.com/office/drawing/2014/main" id="{F3D4C70E-6622-3530-0FF0-1823725E232B}"/>
              </a:ext>
            </a:extLst>
          </p:cNvPr>
          <p:cNvSpPr>
            <a:spLocks noGrp="1"/>
          </p:cNvSpPr>
          <p:nvPr>
            <p:ph idx="1"/>
          </p:nvPr>
        </p:nvSpPr>
        <p:spPr/>
        <p:txBody>
          <a:bodyPr vert="horz" lIns="91440" tIns="45720" rIns="91440" bIns="45720" rtlCol="0" anchor="t">
            <a:noAutofit/>
          </a:bodyPr>
          <a:lstStyle/>
          <a:p>
            <a:pPr marL="0" marR="0" indent="0">
              <a:lnSpc>
                <a:spcPct val="115000"/>
              </a:lnSpc>
              <a:spcBef>
                <a:spcPts val="0"/>
              </a:spcBef>
              <a:spcAft>
                <a:spcPts val="0"/>
              </a:spcAft>
              <a:buNone/>
            </a:pPr>
            <a:r>
              <a:rPr lang="en-US" sz="2400">
                <a:effectLst/>
                <a:latin typeface="Roboto"/>
                <a:ea typeface="Times New Roman" panose="02020603050405020304" pitchFamily="18" charset="0"/>
                <a:cs typeface="Roboto"/>
              </a:rPr>
              <a:t>For the purposes of this grant, innovative learning strategies can be defined as strategies that leverage high-quality academic instructional materials designed to:</a:t>
            </a:r>
          </a:p>
          <a:p>
            <a:pPr marL="0" marR="0" indent="0">
              <a:lnSpc>
                <a:spcPct val="115000"/>
              </a:lnSpc>
              <a:spcBef>
                <a:spcPts val="0"/>
              </a:spcBef>
              <a:spcAft>
                <a:spcPts val="0"/>
              </a:spcAft>
              <a:buNone/>
            </a:pPr>
            <a:endParaRPr lang="en-US" sz="2400">
              <a:effectLst/>
              <a:latin typeface="Roboto"/>
              <a:ea typeface="Times New Roman" panose="02020603050405020304" pitchFamily="18" charset="0"/>
              <a:cs typeface="Times New Roman"/>
            </a:endParaRPr>
          </a:p>
          <a:p>
            <a:pPr marL="342900" indent="-342900">
              <a:lnSpc>
                <a:spcPct val="115000"/>
              </a:lnSpc>
              <a:spcBef>
                <a:spcPts val="0"/>
              </a:spcBef>
              <a:buFont typeface="Symbol" panose="05050102010706020507" pitchFamily="18" charset="2"/>
              <a:buChar char=""/>
            </a:pPr>
            <a:r>
              <a:rPr lang="en-US" sz="2400">
                <a:effectLst/>
                <a:latin typeface="Roboto"/>
                <a:ea typeface="Calibri" panose="020F0502020204030204" pitchFamily="34" charset="0"/>
                <a:cs typeface="Arial"/>
              </a:rPr>
              <a:t>focus on grade-level content,</a:t>
            </a:r>
            <a:r>
              <a:rPr lang="en-US" sz="2400">
                <a:latin typeface="Roboto"/>
                <a:ea typeface="Calibri" panose="020F0502020204030204" pitchFamily="34" charset="0"/>
                <a:cs typeface="Arial"/>
              </a:rPr>
              <a:t> </a:t>
            </a:r>
          </a:p>
          <a:p>
            <a:pPr marL="342900" marR="0" lvl="0" indent="-342900">
              <a:lnSpc>
                <a:spcPct val="115000"/>
              </a:lnSpc>
              <a:spcBef>
                <a:spcPts val="0"/>
              </a:spcBef>
              <a:spcAft>
                <a:spcPts val="0"/>
              </a:spcAft>
              <a:buFont typeface="Symbol" panose="05050102010706020507" pitchFamily="18" charset="2"/>
              <a:buChar char=""/>
            </a:pPr>
            <a:r>
              <a:rPr lang="en-US" sz="2400">
                <a:effectLst/>
                <a:latin typeface="Roboto"/>
                <a:ea typeface="Calibri" panose="020F0502020204030204" pitchFamily="34" charset="0"/>
                <a:cs typeface="Arial"/>
              </a:rPr>
              <a:t>access students’ prior knowledge,</a:t>
            </a:r>
          </a:p>
          <a:p>
            <a:pPr marL="342900" indent="-342900">
              <a:lnSpc>
                <a:spcPct val="115000"/>
              </a:lnSpc>
              <a:spcBef>
                <a:spcPts val="0"/>
              </a:spcBef>
              <a:buFont typeface="Symbol" panose="05050102010706020507" pitchFamily="18" charset="2"/>
              <a:buChar char=""/>
            </a:pPr>
            <a:r>
              <a:rPr lang="en-US" sz="2400">
                <a:effectLst/>
                <a:latin typeface="Roboto"/>
                <a:ea typeface="Calibri" panose="020F0502020204030204" pitchFamily="34" charset="0"/>
                <a:cs typeface="Arial"/>
              </a:rPr>
              <a:t>provide rich, hands-on learning experiences, and</a:t>
            </a:r>
            <a:r>
              <a:rPr lang="en-US" sz="2400">
                <a:latin typeface="Roboto"/>
                <a:ea typeface="Calibri" panose="020F0502020204030204" pitchFamily="34" charset="0"/>
                <a:cs typeface="Arial"/>
              </a:rPr>
              <a:t> </a:t>
            </a:r>
            <a:endParaRPr lang="en-US" sz="2400">
              <a:effectLst/>
              <a:latin typeface="Roboto"/>
              <a:ea typeface="Calibri" panose="020F0502020204030204" pitchFamily="34" charset="0"/>
              <a:cs typeface="Arial" panose="020B0604020202020204" pitchFamily="34" charset="0"/>
            </a:endParaRPr>
          </a:p>
          <a:p>
            <a:pPr marL="342900" indent="-342900">
              <a:lnSpc>
                <a:spcPct val="115000"/>
              </a:lnSpc>
              <a:spcBef>
                <a:spcPts val="0"/>
              </a:spcBef>
              <a:spcAft>
                <a:spcPts val="1000"/>
              </a:spcAft>
              <a:buFont typeface="Symbol" panose="05050102010706020507" pitchFamily="18" charset="2"/>
              <a:buChar char=""/>
            </a:pPr>
            <a:r>
              <a:rPr lang="en-US" sz="2400">
                <a:effectLst/>
                <a:latin typeface="Roboto"/>
                <a:ea typeface="Calibri" panose="020F0502020204030204" pitchFamily="34" charset="0"/>
                <a:cs typeface="Arial"/>
              </a:rPr>
              <a:t>explicitly integrate social, emotional, and academic skill building.</a:t>
            </a:r>
            <a:r>
              <a:rPr lang="en-US" sz="2400">
                <a:latin typeface="Roboto"/>
                <a:ea typeface="Calibri" panose="020F0502020204030204" pitchFamily="34" charset="0"/>
                <a:cs typeface="Arial"/>
              </a:rPr>
              <a:t> </a:t>
            </a:r>
            <a:endParaRPr lang="en-US" sz="2400">
              <a:effectLst/>
              <a:latin typeface="Roboto"/>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FB47AC-6EEF-A9E2-C4D3-89098F4B882B}"/>
              </a:ext>
            </a:extLst>
          </p:cNvPr>
          <p:cNvSpPr>
            <a:spLocks noGrp="1"/>
          </p:cNvSpPr>
          <p:nvPr>
            <p:ph type="sldNum" sz="quarter" idx="10"/>
          </p:nvPr>
        </p:nvSpPr>
        <p:spPr/>
        <p:txBody>
          <a:bodyPr/>
          <a:lstStyle/>
          <a:p>
            <a:fld id="{C7282A83-2CEC-4413-BBD1-0653DE3D61D3}" type="slidenum">
              <a:rPr lang="en-US" altLang="en-US"/>
              <a:pPr/>
              <a:t>12</a:t>
            </a:fld>
            <a:endParaRPr lang="en-US" altLang="en-US">
              <a:solidFill>
                <a:schemeClr val="tx1"/>
              </a:solidFill>
            </a:endParaRPr>
          </a:p>
        </p:txBody>
      </p:sp>
    </p:spTree>
    <p:extLst>
      <p:ext uri="{BB962C8B-B14F-4D97-AF65-F5344CB8AC3E}">
        <p14:creationId xmlns:p14="http://schemas.microsoft.com/office/powerpoint/2010/main" val="175373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35B-C648-40D5-ED6E-F32B61187485}"/>
              </a:ext>
            </a:extLst>
          </p:cNvPr>
          <p:cNvSpPr>
            <a:spLocks noGrp="1"/>
          </p:cNvSpPr>
          <p:nvPr>
            <p:ph type="title"/>
          </p:nvPr>
        </p:nvSpPr>
        <p:spPr>
          <a:xfrm>
            <a:off x="501903" y="162560"/>
            <a:ext cx="8370494" cy="1281111"/>
          </a:xfrm>
        </p:spPr>
        <p:txBody>
          <a:bodyPr/>
          <a:lstStyle/>
          <a:p>
            <a:r>
              <a:rPr lang="en-US"/>
              <a:t>High Quality Interactive Enrichment</a:t>
            </a:r>
          </a:p>
        </p:txBody>
      </p:sp>
      <p:sp>
        <p:nvSpPr>
          <p:cNvPr id="3" name="Content Placeholder 2">
            <a:extLst>
              <a:ext uri="{FF2B5EF4-FFF2-40B4-BE49-F238E27FC236}">
                <a16:creationId xmlns:a16="http://schemas.microsoft.com/office/drawing/2014/main" id="{9DB84198-433E-BF26-4D76-875CA32770AA}"/>
              </a:ext>
            </a:extLst>
          </p:cNvPr>
          <p:cNvSpPr>
            <a:spLocks noGrp="1"/>
          </p:cNvSpPr>
          <p:nvPr>
            <p:ph idx="1"/>
          </p:nvPr>
        </p:nvSpPr>
        <p:spPr>
          <a:xfrm>
            <a:off x="743669" y="1084053"/>
            <a:ext cx="7886700" cy="4977891"/>
          </a:xfrm>
        </p:spPr>
        <p:txBody>
          <a:bodyPr vert="horz" lIns="91440" tIns="45720" rIns="91440" bIns="45720" rtlCol="0" anchor="t">
            <a:noAutofit/>
          </a:bodyPr>
          <a:lstStyle/>
          <a:p>
            <a:pPr marL="0" marR="0" indent="0">
              <a:lnSpc>
                <a:spcPct val="115000"/>
              </a:lnSpc>
              <a:spcBef>
                <a:spcPts val="0"/>
              </a:spcBef>
              <a:spcAft>
                <a:spcPts val="0"/>
              </a:spcAft>
              <a:buNone/>
            </a:pPr>
            <a:r>
              <a:rPr lang="en-US" sz="1600">
                <a:effectLst/>
                <a:latin typeface="Roboto"/>
                <a:ea typeface="Times New Roman" panose="02020603050405020304" pitchFamily="18" charset="0"/>
                <a:cs typeface="Roboto"/>
              </a:rPr>
              <a:t>For the purposes of the 21</a:t>
            </a:r>
            <a:r>
              <a:rPr lang="en-US" sz="1600" baseline="30000">
                <a:effectLst/>
                <a:latin typeface="Roboto"/>
                <a:ea typeface="Times New Roman" panose="02020603050405020304" pitchFamily="18" charset="0"/>
                <a:cs typeface="Roboto"/>
              </a:rPr>
              <a:t>st</a:t>
            </a:r>
            <a:r>
              <a:rPr lang="en-US" sz="1600">
                <a:effectLst/>
                <a:latin typeface="Roboto"/>
                <a:ea typeface="Times New Roman" panose="02020603050405020304" pitchFamily="18" charset="0"/>
                <a:cs typeface="Roboto"/>
              </a:rPr>
              <a:t> CCLC FY24 BSCA 21</a:t>
            </a:r>
            <a:r>
              <a:rPr lang="en-US" sz="1600" baseline="30000">
                <a:effectLst/>
                <a:latin typeface="Roboto"/>
                <a:ea typeface="Times New Roman" panose="02020603050405020304" pitchFamily="18" charset="0"/>
                <a:cs typeface="Roboto"/>
              </a:rPr>
              <a:t>st</a:t>
            </a:r>
            <a:r>
              <a:rPr lang="en-US" sz="1600">
                <a:effectLst/>
                <a:latin typeface="Roboto"/>
                <a:ea typeface="Times New Roman" panose="02020603050405020304" pitchFamily="18" charset="0"/>
                <a:cs typeface="Roboto"/>
              </a:rPr>
              <a:t> CCLC Competitive Summer Enhancement Grant Program, proposed enrichment and/or academic activities should be designed to deeply engage all participants by:</a:t>
            </a:r>
          </a:p>
          <a:p>
            <a:pPr marL="0" marR="0" indent="0">
              <a:lnSpc>
                <a:spcPct val="115000"/>
              </a:lnSpc>
              <a:spcBef>
                <a:spcPts val="0"/>
              </a:spcBef>
              <a:spcAft>
                <a:spcPts val="0"/>
              </a:spcAft>
              <a:buNone/>
            </a:pPr>
            <a:endParaRPr lang="en-US" sz="1600">
              <a:effectLst/>
              <a:latin typeface="Roboto" panose="02000000000000000000" pitchFamily="2" charset="0"/>
              <a:ea typeface="Times New Roman" panose="02020603050405020304" pitchFamily="18" charset="0"/>
              <a:cs typeface="Roboto"/>
            </a:endParaRPr>
          </a:p>
          <a:p>
            <a:pPr marL="342900" indent="-342900">
              <a:lnSpc>
                <a:spcPct val="115000"/>
              </a:lnSpc>
              <a:spcBef>
                <a:spcPts val="0"/>
              </a:spcBef>
              <a:spcAft>
                <a:spcPts val="1000"/>
              </a:spcAft>
              <a:buFont typeface="Symbol" panose="05050102010706020507" pitchFamily="18" charset="2"/>
              <a:buChar char=""/>
            </a:pPr>
            <a:r>
              <a:rPr lang="en-US" sz="1600">
                <a:effectLst/>
                <a:latin typeface="Roboto"/>
                <a:ea typeface="Calibri" panose="020F0502020204030204" pitchFamily="34" charset="0"/>
                <a:cs typeface="Arial"/>
              </a:rPr>
              <a:t>being multi-disciplinary in approach (i.e., students must use academic skills from multiple subject areas),</a:t>
            </a:r>
            <a:r>
              <a:rPr lang="en-US" sz="1600">
                <a:latin typeface="Roboto"/>
                <a:ea typeface="Calibri" panose="020F0502020204030204" pitchFamily="34" charset="0"/>
                <a:cs typeface="Arial"/>
              </a:rPr>
              <a:t> </a:t>
            </a:r>
          </a:p>
          <a:p>
            <a:pPr marL="342900" marR="0" lvl="0" indent="-342900">
              <a:lnSpc>
                <a:spcPct val="115000"/>
              </a:lnSpc>
              <a:spcBef>
                <a:spcPts val="0"/>
              </a:spcBef>
              <a:spcAft>
                <a:spcPts val="1000"/>
              </a:spcAft>
              <a:buFont typeface="Symbol" panose="05050102010706020507" pitchFamily="18" charset="2"/>
              <a:buChar char=""/>
            </a:pPr>
            <a:r>
              <a:rPr lang="en-US" sz="1600">
                <a:effectLst/>
                <a:latin typeface="Roboto"/>
                <a:ea typeface="Calibri" panose="020F0502020204030204" pitchFamily="34" charset="0"/>
                <a:cs typeface="Arial"/>
              </a:rPr>
              <a:t>being broad in offering (e.g., arts, recreation, health and wellness, STEM, cultural activities, etc.), and,</a:t>
            </a:r>
          </a:p>
          <a:p>
            <a:pPr marL="342900" indent="-342900">
              <a:lnSpc>
                <a:spcPct val="115000"/>
              </a:lnSpc>
              <a:spcBef>
                <a:spcPts val="0"/>
              </a:spcBef>
              <a:spcAft>
                <a:spcPts val="1000"/>
              </a:spcAft>
              <a:buFont typeface="Symbol" panose="05050102010706020507" pitchFamily="18" charset="2"/>
              <a:buChar char=""/>
            </a:pPr>
            <a:r>
              <a:rPr lang="en-US" sz="1600">
                <a:effectLst/>
                <a:latin typeface="Roboto"/>
                <a:ea typeface="Calibri" panose="020F0502020204030204" pitchFamily="34" charset="0"/>
                <a:cs typeface="Arial"/>
              </a:rPr>
              <a:t>providing relevant and engaging learning experiences by connecting students’ academic skills and knowledge with their cultural (e.g., leveraging student-interests in the design and implementation of the program, working with students to build classroom norms and site culture, etc.) and community (e.g., student apprenticeships with community businesses, exploration opportunities, project-based learning, community field trips, service-learning opportunities, etc.) contexts.</a:t>
            </a:r>
            <a:r>
              <a:rPr lang="en-US" sz="1600">
                <a:latin typeface="Roboto"/>
                <a:ea typeface="Calibri" panose="020F0502020204030204" pitchFamily="34" charset="0"/>
                <a:cs typeface="Arial"/>
              </a:rPr>
              <a:t> </a:t>
            </a:r>
            <a:endParaRPr lang="en-US" sz="1600">
              <a:effectLst/>
              <a:latin typeface="Roboto"/>
              <a:ea typeface="Calibri" panose="020F0502020204030204" pitchFamily="34" charset="0"/>
              <a:cs typeface="Arial" panose="020B0604020202020204" pitchFamily="34" charset="0"/>
            </a:endParaRPr>
          </a:p>
          <a:p>
            <a:pPr marL="0" marR="0" indent="0">
              <a:spcBef>
                <a:spcPts val="0"/>
              </a:spcBef>
              <a:spcAft>
                <a:spcPts val="0"/>
              </a:spcAft>
              <a:buNone/>
            </a:pPr>
            <a:r>
              <a:rPr lang="en-US" sz="1000">
                <a:solidFill>
                  <a:srgbClr val="000000"/>
                </a:solidFill>
                <a:effectLst/>
                <a:latin typeface="Roboto"/>
                <a:ea typeface="Times New Roman" panose="02020603050405020304" pitchFamily="18" charset="0"/>
                <a:cs typeface="FranklinGothic URW Cond Book"/>
              </a:rPr>
              <a:t>Cantor, P., Osher, et al. (2019). Malleability, plasticity, and individuality: How children learn and develop in context</a:t>
            </a:r>
            <a:r>
              <a:rPr lang="en-US" sz="1000" i="1">
                <a:solidFill>
                  <a:srgbClr val="000000"/>
                </a:solidFill>
                <a:effectLst/>
                <a:latin typeface="Roboto"/>
                <a:ea typeface="Times New Roman" panose="02020603050405020304" pitchFamily="18" charset="0"/>
                <a:cs typeface="FranklinGothic URW Cond Book"/>
              </a:rPr>
              <a:t>. </a:t>
            </a:r>
            <a:r>
              <a:rPr lang="en-US" sz="1000" i="1">
                <a:solidFill>
                  <a:srgbClr val="000000"/>
                </a:solidFill>
                <a:effectLst/>
                <a:latin typeface="Roboto"/>
                <a:ea typeface="Times New Roman" panose="02020603050405020304" pitchFamily="18" charset="0"/>
                <a:cs typeface="FranklinGothicURWConBoo"/>
              </a:rPr>
              <a:t>Applied Developmental Science</a:t>
            </a:r>
            <a:r>
              <a:rPr lang="en-US" sz="1000">
                <a:solidFill>
                  <a:srgbClr val="000000"/>
                </a:solidFill>
                <a:effectLst/>
                <a:latin typeface="Roboto"/>
                <a:ea typeface="Times New Roman" panose="02020603050405020304" pitchFamily="18" charset="0"/>
                <a:cs typeface="FranklinGothicURWConBoo"/>
              </a:rPr>
              <a:t>, 23</a:t>
            </a:r>
            <a:r>
              <a:rPr lang="en-US" sz="1000">
                <a:solidFill>
                  <a:srgbClr val="000000"/>
                </a:solidFill>
                <a:effectLst/>
                <a:latin typeface="Roboto"/>
                <a:ea typeface="Times New Roman" panose="02020603050405020304" pitchFamily="18" charset="0"/>
                <a:cs typeface="FranklinGothic URW Cond Book"/>
              </a:rPr>
              <a:t>(4), 307–337.</a:t>
            </a:r>
            <a:r>
              <a:rPr lang="en-US" sz="1000">
                <a:effectLst/>
                <a:latin typeface="Roboto"/>
                <a:ea typeface="Times New Roman" panose="02020603050405020304" pitchFamily="18" charset="0"/>
                <a:cs typeface="Roboto"/>
              </a:rPr>
              <a:t> </a:t>
            </a:r>
          </a:p>
          <a:p>
            <a:endParaRPr lang="en-US"/>
          </a:p>
        </p:txBody>
      </p:sp>
      <p:sp>
        <p:nvSpPr>
          <p:cNvPr id="4" name="Slide Number Placeholder 3">
            <a:extLst>
              <a:ext uri="{FF2B5EF4-FFF2-40B4-BE49-F238E27FC236}">
                <a16:creationId xmlns:a16="http://schemas.microsoft.com/office/drawing/2014/main" id="{97A79144-D4AF-BAD9-310A-742F923657AC}"/>
              </a:ext>
            </a:extLst>
          </p:cNvPr>
          <p:cNvSpPr>
            <a:spLocks noGrp="1"/>
          </p:cNvSpPr>
          <p:nvPr>
            <p:ph type="sldNum" sz="quarter" idx="10"/>
          </p:nvPr>
        </p:nvSpPr>
        <p:spPr/>
        <p:txBody>
          <a:bodyPr/>
          <a:lstStyle/>
          <a:p>
            <a:fld id="{C7282A83-2CEC-4413-BBD1-0653DE3D61D3}" type="slidenum">
              <a:rPr lang="en-US" altLang="en-US" smtClean="0"/>
              <a:pPr/>
              <a:t>13</a:t>
            </a:fld>
            <a:endParaRPr lang="en-US" altLang="en-US">
              <a:solidFill>
                <a:schemeClr val="tx1"/>
              </a:solidFill>
            </a:endParaRPr>
          </a:p>
        </p:txBody>
      </p:sp>
    </p:spTree>
    <p:extLst>
      <p:ext uri="{BB962C8B-B14F-4D97-AF65-F5344CB8AC3E}">
        <p14:creationId xmlns:p14="http://schemas.microsoft.com/office/powerpoint/2010/main" val="273296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485E-9530-16CB-6DEB-FA987AA9E7BC}"/>
              </a:ext>
            </a:extLst>
          </p:cNvPr>
          <p:cNvSpPr>
            <a:spLocks noGrp="1"/>
          </p:cNvSpPr>
          <p:nvPr>
            <p:ph type="title"/>
          </p:nvPr>
        </p:nvSpPr>
        <p:spPr>
          <a:xfrm>
            <a:off x="565276" y="225475"/>
            <a:ext cx="8687366" cy="1281111"/>
          </a:xfrm>
        </p:spPr>
        <p:txBody>
          <a:bodyPr/>
          <a:lstStyle/>
          <a:p>
            <a:r>
              <a:rPr lang="en-US"/>
              <a:t>Serving Current 21st CCLC Students</a:t>
            </a:r>
          </a:p>
        </p:txBody>
      </p:sp>
      <p:sp>
        <p:nvSpPr>
          <p:cNvPr id="3" name="Content Placeholder 2">
            <a:extLst>
              <a:ext uri="{FF2B5EF4-FFF2-40B4-BE49-F238E27FC236}">
                <a16:creationId xmlns:a16="http://schemas.microsoft.com/office/drawing/2014/main" id="{A3613745-0383-A572-18EC-DE467F71D08A}"/>
              </a:ext>
            </a:extLst>
          </p:cNvPr>
          <p:cNvSpPr>
            <a:spLocks noGrp="1"/>
          </p:cNvSpPr>
          <p:nvPr>
            <p:ph idx="1"/>
          </p:nvPr>
        </p:nvSpPr>
        <p:spPr>
          <a:xfrm>
            <a:off x="628650" y="1640631"/>
            <a:ext cx="7886700" cy="4351338"/>
          </a:xfrm>
        </p:spPr>
        <p:txBody>
          <a:bodyPr vert="horz" lIns="91440" tIns="45720" rIns="91440" bIns="45720" rtlCol="0" anchor="t">
            <a:normAutofit fontScale="77500" lnSpcReduction="20000"/>
          </a:bodyPr>
          <a:lstStyle/>
          <a:p>
            <a:pPr marL="0" indent="0">
              <a:lnSpc>
                <a:spcPct val="120000"/>
              </a:lnSpc>
              <a:spcAft>
                <a:spcPts val="1000"/>
              </a:spcAft>
              <a:buNone/>
            </a:pPr>
            <a:r>
              <a:rPr lang="en-US">
                <a:ea typeface="Roboto"/>
                <a:cs typeface="Roboto"/>
              </a:rPr>
              <a:t>Eligible applicants may only propose to serve the same feeder schools and target student populations as their standard 21st CCLC grant if: </a:t>
            </a:r>
          </a:p>
          <a:p>
            <a:pPr lvl="1">
              <a:lnSpc>
                <a:spcPct val="120000"/>
              </a:lnSpc>
              <a:spcAft>
                <a:spcPts val="1000"/>
              </a:spcAft>
            </a:pPr>
            <a:r>
              <a:rPr lang="en-US">
                <a:ea typeface="Roboto"/>
                <a:cs typeface="Roboto"/>
              </a:rPr>
              <a:t>the applicant does not currently receive summer funding as part of their standard 21st CCLC grant, and/or </a:t>
            </a:r>
          </a:p>
          <a:p>
            <a:pPr lvl="1">
              <a:spcAft>
                <a:spcPts val="1000"/>
              </a:spcAft>
            </a:pPr>
            <a:r>
              <a:rPr lang="en-US">
                <a:ea typeface="Roboto"/>
                <a:cs typeface="Roboto"/>
              </a:rPr>
              <a:t>if the applicant’s proposed summer intensive program is occurring on different dates before and/or after the completion of the standard 21st CCLC summer program, and/or</a:t>
            </a:r>
          </a:p>
          <a:p>
            <a:pPr lvl="1"/>
            <a:r>
              <a:rPr lang="en-US">
                <a:ea typeface="Roboto"/>
                <a:cs typeface="Roboto"/>
              </a:rPr>
              <a:t> if the applicant’s proposed summer intensive program is occurring on the same dates as the standard 21st CCLC summer program but is not being implemented at the same time (i.e., the summer enhancement program must occur before and/or after standard 21st CCLC summer program hours on a given day). </a:t>
            </a:r>
          </a:p>
          <a:p>
            <a:endParaRPr lang="en-US">
              <a:ea typeface="Roboto"/>
              <a:cs typeface="Roboto"/>
            </a:endParaRPr>
          </a:p>
        </p:txBody>
      </p:sp>
      <p:sp>
        <p:nvSpPr>
          <p:cNvPr id="4" name="Slide Number Placeholder 3">
            <a:extLst>
              <a:ext uri="{FF2B5EF4-FFF2-40B4-BE49-F238E27FC236}">
                <a16:creationId xmlns:a16="http://schemas.microsoft.com/office/drawing/2014/main" id="{C5589C82-4BEC-4AA4-8808-3C1A6EC47DC8}"/>
              </a:ext>
            </a:extLst>
          </p:cNvPr>
          <p:cNvSpPr>
            <a:spLocks noGrp="1"/>
          </p:cNvSpPr>
          <p:nvPr>
            <p:ph type="sldNum" sz="quarter" idx="10"/>
          </p:nvPr>
        </p:nvSpPr>
        <p:spPr/>
        <p:txBody>
          <a:bodyPr/>
          <a:lstStyle/>
          <a:p>
            <a:fld id="{C7282A83-2CEC-4413-BBD1-0653DE3D61D3}" type="slidenum">
              <a:rPr lang="en-US" altLang="en-US"/>
              <a:pPr/>
              <a:t>14</a:t>
            </a:fld>
            <a:endParaRPr lang="en-US" altLang="en-US">
              <a:solidFill>
                <a:schemeClr val="tx1"/>
              </a:solidFill>
            </a:endParaRPr>
          </a:p>
        </p:txBody>
      </p:sp>
    </p:spTree>
    <p:extLst>
      <p:ext uri="{BB962C8B-B14F-4D97-AF65-F5344CB8AC3E}">
        <p14:creationId xmlns:p14="http://schemas.microsoft.com/office/powerpoint/2010/main" val="324163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53BC9-B107-4468-7797-61DB82F60260}"/>
              </a:ext>
            </a:extLst>
          </p:cNvPr>
          <p:cNvSpPr>
            <a:spLocks noGrp="1"/>
          </p:cNvSpPr>
          <p:nvPr>
            <p:ph type="title"/>
          </p:nvPr>
        </p:nvSpPr>
        <p:spPr>
          <a:xfrm>
            <a:off x="628650" y="120895"/>
            <a:ext cx="7886700" cy="1281111"/>
          </a:xfrm>
        </p:spPr>
        <p:txBody>
          <a:bodyPr/>
          <a:lstStyle/>
          <a:p>
            <a:r>
              <a:rPr lang="en-US"/>
              <a:t>Family Engagement</a:t>
            </a:r>
          </a:p>
        </p:txBody>
      </p:sp>
      <p:sp>
        <p:nvSpPr>
          <p:cNvPr id="3" name="Content Placeholder 2">
            <a:extLst>
              <a:ext uri="{FF2B5EF4-FFF2-40B4-BE49-F238E27FC236}">
                <a16:creationId xmlns:a16="http://schemas.microsoft.com/office/drawing/2014/main" id="{245BAED6-C09A-3454-4E74-1FA7D233C08E}"/>
              </a:ext>
            </a:extLst>
          </p:cNvPr>
          <p:cNvSpPr>
            <a:spLocks noGrp="1"/>
          </p:cNvSpPr>
          <p:nvPr>
            <p:ph idx="1"/>
          </p:nvPr>
        </p:nvSpPr>
        <p:spPr>
          <a:xfrm>
            <a:off x="628650" y="1295400"/>
            <a:ext cx="7886700" cy="4881563"/>
          </a:xfrm>
        </p:spPr>
        <p:txBody>
          <a:bodyPr vert="horz" lIns="91440" tIns="45720" rIns="91440" bIns="45720" rtlCol="0" anchor="t">
            <a:normAutofit fontScale="92500" lnSpcReduction="20000"/>
          </a:bodyPr>
          <a:lstStyle/>
          <a:p>
            <a:pPr marL="0" indent="0">
              <a:spcBef>
                <a:spcPts val="0"/>
              </a:spcBef>
              <a:buNone/>
            </a:pPr>
            <a:r>
              <a:rPr lang="en-US" sz="2000" b="1">
                <a:latin typeface="Roboto"/>
                <a:ea typeface="Calibri" panose="020F0502020204030204" pitchFamily="34" charset="0"/>
                <a:cs typeface="Arial"/>
              </a:rPr>
              <a:t>A</a:t>
            </a:r>
            <a:r>
              <a:rPr lang="en-US" sz="2000" b="1">
                <a:effectLst/>
                <a:latin typeface="Roboto"/>
                <a:ea typeface="Calibri" panose="020F0502020204030204" pitchFamily="34" charset="0"/>
                <a:cs typeface="Arial"/>
              </a:rPr>
              <a:t>ll proposed programs must include a family engagement component, as family engagement is a key factor for effectively reducing chronic absences among students. </a:t>
            </a:r>
            <a:endParaRPr lang="en-US" sz="2000" b="1">
              <a:latin typeface="Roboto"/>
              <a:ea typeface="Calibri" panose="020F0502020204030204" pitchFamily="34" charset="0"/>
              <a:cs typeface="Arial"/>
            </a:endParaRPr>
          </a:p>
          <a:p>
            <a:pPr marL="0" indent="0">
              <a:spcBef>
                <a:spcPts val="0"/>
              </a:spcBef>
              <a:buNone/>
            </a:pPr>
            <a:endParaRPr lang="en-US" sz="2000">
              <a:latin typeface="Roboto"/>
              <a:ea typeface="Calibri" panose="020F0502020204030204" pitchFamily="34" charset="0"/>
              <a:cs typeface="Arial"/>
            </a:endParaRPr>
          </a:p>
          <a:p>
            <a:pPr marL="0" indent="0">
              <a:spcBef>
                <a:spcPts val="0"/>
              </a:spcBef>
              <a:buNone/>
            </a:pPr>
            <a:r>
              <a:rPr lang="en-US" sz="2000">
                <a:effectLst/>
                <a:latin typeface="Roboto"/>
                <a:ea typeface="Calibri" panose="020F0502020204030204" pitchFamily="34" charset="0"/>
                <a:cs typeface="Arial"/>
              </a:rPr>
              <a:t>For the purposes of the FY24 BSCA </a:t>
            </a:r>
            <a:r>
              <a:rPr lang="en-US" sz="2000">
                <a:effectLst/>
                <a:latin typeface="Roboto"/>
                <a:ea typeface="Times New Roman" panose="02020603050405020304" pitchFamily="18" charset="0"/>
                <a:cs typeface="Roboto"/>
              </a:rPr>
              <a:t>21</a:t>
            </a:r>
            <a:r>
              <a:rPr lang="en-US" sz="2000" baseline="30000">
                <a:effectLst/>
                <a:latin typeface="Roboto"/>
                <a:ea typeface="Times New Roman" panose="02020603050405020304" pitchFamily="18" charset="0"/>
                <a:cs typeface="Roboto"/>
              </a:rPr>
              <a:t>st</a:t>
            </a:r>
            <a:r>
              <a:rPr lang="en-US" sz="2000">
                <a:effectLst/>
                <a:latin typeface="Roboto"/>
                <a:ea typeface="Times New Roman" panose="02020603050405020304" pitchFamily="18" charset="0"/>
                <a:cs typeface="Roboto"/>
              </a:rPr>
              <a:t> CCLC </a:t>
            </a:r>
            <a:r>
              <a:rPr lang="en-US" sz="2000">
                <a:effectLst/>
                <a:latin typeface="Roboto"/>
                <a:ea typeface="Calibri" panose="020F0502020204030204" pitchFamily="34" charset="0"/>
                <a:cs typeface="Arial"/>
              </a:rPr>
              <a:t>Competitive Summer Enhancement Grant Program, all applicants </a:t>
            </a:r>
            <a:r>
              <a:rPr lang="en-US" sz="2000" b="1">
                <a:effectLst/>
                <a:latin typeface="Roboto"/>
                <a:ea typeface="Calibri" panose="020F0502020204030204" pitchFamily="34" charset="0"/>
                <a:cs typeface="Arial"/>
              </a:rPr>
              <a:t>must propose to host at least two (2) educational workshops for families </a:t>
            </a:r>
            <a:r>
              <a:rPr lang="en-US" sz="2000">
                <a:effectLst/>
                <a:latin typeface="Roboto"/>
                <a:ea typeface="Calibri" panose="020F0502020204030204" pitchFamily="34" charset="0"/>
                <a:cs typeface="Arial"/>
              </a:rPr>
              <a:t>of participating students.</a:t>
            </a:r>
            <a:endParaRPr lang="en-US" sz="2000">
              <a:latin typeface="Calibri"/>
              <a:ea typeface="Calibri" panose="020F0502020204030204" pitchFamily="34" charset="0"/>
              <a:cs typeface="Times New Roman"/>
            </a:endParaRPr>
          </a:p>
          <a:p>
            <a:pPr marL="0" indent="0">
              <a:spcBef>
                <a:spcPts val="0"/>
              </a:spcBef>
              <a:buNone/>
            </a:pPr>
            <a:endParaRPr lang="en-US" sz="2000">
              <a:latin typeface="Roboto"/>
              <a:ea typeface="Calibri" panose="020F0502020204030204" pitchFamily="34" charset="0"/>
              <a:cs typeface="Arial"/>
            </a:endParaRPr>
          </a:p>
          <a:p>
            <a:pPr marL="342900" indent="-342900">
              <a:spcBef>
                <a:spcPts val="0"/>
              </a:spcBef>
              <a:spcAft>
                <a:spcPts val="1000"/>
              </a:spcAft>
            </a:pPr>
            <a:r>
              <a:rPr lang="en-US" sz="2000">
                <a:latin typeface="Roboto"/>
                <a:ea typeface="Calibri" panose="020F0502020204030204" pitchFamily="34" charset="0"/>
                <a:cs typeface="Arial"/>
              </a:rPr>
              <a:t> </a:t>
            </a:r>
            <a:r>
              <a:rPr lang="en-US" sz="2000">
                <a:effectLst/>
                <a:latin typeface="Roboto"/>
                <a:ea typeface="Calibri" panose="020F0502020204030204" pitchFamily="34" charset="0"/>
                <a:cs typeface="Arial"/>
              </a:rPr>
              <a:t>One workshop must focus on deepening participating families’ understanding of the connection between consistent school-day attendance and future student success. </a:t>
            </a:r>
            <a:endParaRPr lang="en-US" sz="2000">
              <a:latin typeface="Calibri" panose="020F0502020204030204" pitchFamily="34" charset="0"/>
              <a:ea typeface="Calibri" panose="020F0502020204030204" pitchFamily="34" charset="0"/>
              <a:cs typeface="Times New Roman"/>
            </a:endParaRPr>
          </a:p>
          <a:p>
            <a:pPr marL="342900" indent="-342900">
              <a:spcBef>
                <a:spcPts val="0"/>
              </a:spcBef>
            </a:pPr>
            <a:r>
              <a:rPr lang="en-US" sz="2000">
                <a:effectLst/>
                <a:latin typeface="Roboto"/>
                <a:ea typeface="Calibri" panose="020F0502020204030204" pitchFamily="34" charset="0"/>
                <a:cs typeface="Arial"/>
              </a:rPr>
              <a:t>The other workshop(s) must focus on offering families training on age-appropriate home-based strategies for supporting students’ social-emotional well-being, and/or providing access to community resources supporting student and family mental health. </a:t>
            </a:r>
          </a:p>
          <a:p>
            <a:pPr marL="342900" indent="-342900">
              <a:spcBef>
                <a:spcPts val="0"/>
              </a:spcBef>
            </a:pPr>
            <a:endParaRPr lang="en-US" sz="2000">
              <a:latin typeface="Roboto"/>
              <a:ea typeface="Calibri" panose="020F0502020204030204" pitchFamily="34" charset="0"/>
              <a:cs typeface="Arial"/>
            </a:endParaRPr>
          </a:p>
          <a:p>
            <a:pPr marL="0" indent="0">
              <a:spcBef>
                <a:spcPts val="0"/>
              </a:spcBef>
              <a:buNone/>
            </a:pPr>
            <a:r>
              <a:rPr lang="en-US" sz="2000">
                <a:effectLst/>
                <a:latin typeface="Roboto"/>
                <a:ea typeface="Calibri" panose="020F0502020204030204" pitchFamily="34" charset="0"/>
                <a:cs typeface="Arial"/>
              </a:rPr>
              <a:t>The implementation of all family educational workshops must be concurrent with the proposed summer intensive program’s implementation timeline.</a:t>
            </a:r>
            <a:r>
              <a:rPr lang="en-US" sz="2000">
                <a:latin typeface="Roboto"/>
                <a:ea typeface="Calibri" panose="020F0502020204030204" pitchFamily="34" charset="0"/>
                <a:cs typeface="Arial"/>
              </a:rPr>
              <a:t> </a:t>
            </a:r>
            <a:endParaRPr lang="en-US" sz="2000">
              <a:effectLst/>
              <a:latin typeface="Calibri"/>
              <a:ea typeface="Times New Roman" panose="02020603050405020304" pitchFamily="18" charset="0"/>
              <a:cs typeface="Times New Roman"/>
            </a:endParaRPr>
          </a:p>
          <a:p>
            <a:pPr marL="0" marR="0" indent="0">
              <a:spcBef>
                <a:spcPts val="0"/>
              </a:spcBef>
              <a:spcAft>
                <a:spcPts val="0"/>
              </a:spcAft>
              <a:buNone/>
            </a:pPr>
            <a:endParaRPr lang="en-US" sz="1200">
              <a:latin typeface="Roboto" panose="02000000000000000000" pitchFamily="2" charset="0"/>
              <a:ea typeface="Times New Roman" panose="02020603050405020304" pitchFamily="18" charset="0"/>
            </a:endParaRPr>
          </a:p>
          <a:p>
            <a:pPr marL="0" marR="0" indent="0">
              <a:spcBef>
                <a:spcPts val="0"/>
              </a:spcBef>
              <a:spcAft>
                <a:spcPts val="0"/>
              </a:spcAft>
              <a:buNone/>
            </a:pPr>
            <a:r>
              <a:rPr lang="en-US" sz="1200">
                <a:effectLst/>
                <a:latin typeface="Roboto" panose="02000000000000000000" pitchFamily="2" charset="0"/>
                <a:ea typeface="Times New Roman" panose="02020603050405020304" pitchFamily="18" charset="0"/>
              </a:rPr>
              <a:t>Attendance Works (2015). Bringing attendance home: Engaging parents in preventing chronic absence. </a:t>
            </a:r>
            <a:r>
              <a:rPr lang="en-US" sz="1200" i="1">
                <a:effectLst/>
                <a:latin typeface="Roboto" panose="02000000000000000000" pitchFamily="2" charset="0"/>
                <a:ea typeface="Times New Roman" panose="02020603050405020304" pitchFamily="18" charset="0"/>
              </a:rPr>
              <a:t>Attendance Works Parent Tool Kit</a:t>
            </a:r>
            <a:r>
              <a:rPr lang="en-US" sz="1200">
                <a:effectLst/>
                <a:latin typeface="Roboto" panose="02000000000000000000" pitchFamily="2" charset="0"/>
                <a:ea typeface="Times New Roman" panose="02020603050405020304" pitchFamily="18" charset="0"/>
              </a:rPr>
              <a:t>, https://www.attendanceworks.org/wp-content/uploads/2017/09/062215_AW_ParentToolkit-1.pdf</a:t>
            </a:r>
            <a:endParaRPr lang="en-US" sz="120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341FE929-C343-7563-50C3-F6610BA466E4}"/>
              </a:ext>
            </a:extLst>
          </p:cNvPr>
          <p:cNvSpPr>
            <a:spLocks noGrp="1"/>
          </p:cNvSpPr>
          <p:nvPr>
            <p:ph type="sldNum" sz="quarter" idx="10"/>
          </p:nvPr>
        </p:nvSpPr>
        <p:spPr/>
        <p:txBody>
          <a:bodyPr/>
          <a:lstStyle/>
          <a:p>
            <a:fld id="{C7282A83-2CEC-4413-BBD1-0653DE3D61D3}" type="slidenum">
              <a:rPr lang="en-US" altLang="en-US"/>
              <a:pPr/>
              <a:t>15</a:t>
            </a:fld>
            <a:endParaRPr lang="en-US" altLang="en-US">
              <a:solidFill>
                <a:schemeClr val="tx1"/>
              </a:solidFill>
            </a:endParaRPr>
          </a:p>
        </p:txBody>
      </p:sp>
    </p:spTree>
    <p:extLst>
      <p:ext uri="{BB962C8B-B14F-4D97-AF65-F5344CB8AC3E}">
        <p14:creationId xmlns:p14="http://schemas.microsoft.com/office/powerpoint/2010/main" val="111452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B584-C0AF-A8B5-5790-7046E154F2E7}"/>
              </a:ext>
            </a:extLst>
          </p:cNvPr>
          <p:cNvSpPr>
            <a:spLocks noGrp="1"/>
          </p:cNvSpPr>
          <p:nvPr>
            <p:ph type="title"/>
          </p:nvPr>
        </p:nvSpPr>
        <p:spPr/>
        <p:txBody>
          <a:bodyPr>
            <a:normAutofit/>
          </a:bodyPr>
          <a:lstStyle/>
          <a:p>
            <a:pPr algn="ctr"/>
            <a:r>
              <a:rPr lang="en-US" sz="4400"/>
              <a:t>Supplement vs. Supplant</a:t>
            </a:r>
          </a:p>
        </p:txBody>
      </p:sp>
      <p:sp>
        <p:nvSpPr>
          <p:cNvPr id="3" name="Content Placeholder 2">
            <a:extLst>
              <a:ext uri="{FF2B5EF4-FFF2-40B4-BE49-F238E27FC236}">
                <a16:creationId xmlns:a16="http://schemas.microsoft.com/office/drawing/2014/main" id="{B009F2FC-2032-9D36-14A9-A46E3B43C2BC}"/>
              </a:ext>
            </a:extLst>
          </p:cNvPr>
          <p:cNvSpPr>
            <a:spLocks noGrp="1"/>
          </p:cNvSpPr>
          <p:nvPr>
            <p:ph idx="1"/>
          </p:nvPr>
        </p:nvSpPr>
        <p:spPr/>
        <p:txBody>
          <a:bodyPr vert="horz" lIns="91440" tIns="45720" rIns="91440" bIns="45720" rtlCol="0" anchor="t">
            <a:normAutofit/>
          </a:bodyPr>
          <a:lstStyle/>
          <a:p>
            <a:pPr marL="0" indent="0">
              <a:buNone/>
            </a:pPr>
            <a:r>
              <a:rPr lang="en-US" sz="3200">
                <a:ea typeface="+mn-lt"/>
                <a:cs typeface="+mn-lt"/>
              </a:rPr>
              <a:t>The purpose of a supplement, not supplant provision is to help ensure that federal grant funds are expended to benefit the intended population defined in the authorizing statute, rather than being diverted to cover expenses the grantee would have paid out of other funds in the event the federal funds were not available.</a:t>
            </a:r>
          </a:p>
          <a:p>
            <a:endParaRPr lang="en-US">
              <a:ea typeface="Roboto"/>
              <a:cs typeface="Roboto"/>
            </a:endParaRPr>
          </a:p>
        </p:txBody>
      </p:sp>
      <p:sp>
        <p:nvSpPr>
          <p:cNvPr id="4" name="Slide Number Placeholder 3">
            <a:extLst>
              <a:ext uri="{FF2B5EF4-FFF2-40B4-BE49-F238E27FC236}">
                <a16:creationId xmlns:a16="http://schemas.microsoft.com/office/drawing/2014/main" id="{EE0E62B5-2718-8E6E-A178-071EE36B9AB0}"/>
              </a:ext>
            </a:extLst>
          </p:cNvPr>
          <p:cNvSpPr>
            <a:spLocks noGrp="1"/>
          </p:cNvSpPr>
          <p:nvPr>
            <p:ph type="sldNum" sz="quarter" idx="10"/>
          </p:nvPr>
        </p:nvSpPr>
        <p:spPr/>
        <p:txBody>
          <a:bodyPr/>
          <a:lstStyle/>
          <a:p>
            <a:fld id="{C7282A83-2CEC-4413-BBD1-0653DE3D61D3}" type="slidenum">
              <a:rPr lang="en-US" altLang="en-US"/>
              <a:pPr/>
              <a:t>16</a:t>
            </a:fld>
            <a:endParaRPr lang="en-US" altLang="en-US">
              <a:solidFill>
                <a:schemeClr val="tx1"/>
              </a:solidFill>
            </a:endParaRPr>
          </a:p>
        </p:txBody>
      </p:sp>
    </p:spTree>
    <p:extLst>
      <p:ext uri="{BB962C8B-B14F-4D97-AF65-F5344CB8AC3E}">
        <p14:creationId xmlns:p14="http://schemas.microsoft.com/office/powerpoint/2010/main" val="70444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3168-2523-EB94-F368-B23A57BC3E73}"/>
              </a:ext>
            </a:extLst>
          </p:cNvPr>
          <p:cNvSpPr>
            <a:spLocks noGrp="1"/>
          </p:cNvSpPr>
          <p:nvPr>
            <p:ph type="title"/>
          </p:nvPr>
        </p:nvSpPr>
        <p:spPr/>
        <p:txBody>
          <a:bodyPr/>
          <a:lstStyle/>
          <a:p>
            <a:r>
              <a:rPr lang="en-US"/>
              <a:t>Examples of Supplement/Supplant</a:t>
            </a:r>
          </a:p>
        </p:txBody>
      </p:sp>
      <p:sp>
        <p:nvSpPr>
          <p:cNvPr id="3" name="Content Placeholder 2">
            <a:extLst>
              <a:ext uri="{FF2B5EF4-FFF2-40B4-BE49-F238E27FC236}">
                <a16:creationId xmlns:a16="http://schemas.microsoft.com/office/drawing/2014/main" id="{5CC7B652-46EE-FA95-1800-7C8A17FF8EE9}"/>
              </a:ext>
            </a:extLst>
          </p:cNvPr>
          <p:cNvSpPr>
            <a:spLocks noGrp="1"/>
          </p:cNvSpPr>
          <p:nvPr>
            <p:ph idx="1"/>
          </p:nvPr>
        </p:nvSpPr>
        <p:spPr/>
        <p:txBody>
          <a:bodyPr vert="horz" lIns="91440" tIns="45720" rIns="91440" bIns="45720" rtlCol="0" anchor="t">
            <a:normAutofit fontScale="92500" lnSpcReduction="20000"/>
          </a:bodyPr>
          <a:lstStyle/>
          <a:p>
            <a:pPr>
              <a:spcAft>
                <a:spcPts val="1000"/>
              </a:spcAft>
            </a:pPr>
            <a:r>
              <a:rPr lang="en-US" sz="2400"/>
              <a:t>Funds awarded for the Summer Enhancement Grant must not be used to supplement any aspect of your Cohort 15 or Cohort 16 Summer Programming in your FY 24 award.</a:t>
            </a:r>
            <a:endParaRPr lang="en-US" sz="2400">
              <a:ea typeface="Roboto"/>
              <a:cs typeface="Roboto"/>
            </a:endParaRPr>
          </a:p>
          <a:p>
            <a:pPr lvl="1">
              <a:spcAft>
                <a:spcPts val="1000"/>
              </a:spcAft>
            </a:pPr>
            <a:r>
              <a:rPr lang="en-US" sz="2000">
                <a:ea typeface="+mn-lt"/>
                <a:cs typeface="+mn-lt"/>
              </a:rPr>
              <a:t>Ex: Using SEG funds to pay for a teacher to provide intensive tutoring for your Cohort 15 summer program</a:t>
            </a:r>
            <a:endParaRPr lang="en-US" sz="2000">
              <a:ea typeface="Roboto"/>
              <a:cs typeface="Roboto"/>
            </a:endParaRPr>
          </a:p>
          <a:p>
            <a:pPr>
              <a:spcAft>
                <a:spcPts val="1000"/>
              </a:spcAft>
            </a:pPr>
            <a:r>
              <a:rPr lang="en-US" sz="2400"/>
              <a:t>Funds awarded in FY 24 for Cohorts 15 and 16 must not be used to supplement/supplant funds with your Summer Enhancement Grant.</a:t>
            </a:r>
            <a:endParaRPr lang="en-US" sz="2400">
              <a:ea typeface="Roboto"/>
              <a:cs typeface="Roboto"/>
            </a:endParaRPr>
          </a:p>
          <a:p>
            <a:pPr lvl="1"/>
            <a:r>
              <a:rPr lang="en-US" sz="2000">
                <a:ea typeface="Roboto"/>
                <a:cs typeface="Roboto"/>
              </a:rPr>
              <a:t>Ex. Using FY24 cohort 15 or 16 funds for contracted services to pay for a pottery artist to work with students during SEG programming.</a:t>
            </a:r>
          </a:p>
          <a:p>
            <a:pPr lvl="1"/>
            <a:endParaRPr lang="en-US" sz="2000">
              <a:ea typeface="Roboto"/>
              <a:cs typeface="Roboto"/>
            </a:endParaRPr>
          </a:p>
          <a:p>
            <a:r>
              <a:rPr lang="en-US" sz="2400">
                <a:ea typeface="+mn-lt"/>
                <a:cs typeface="+mn-lt"/>
              </a:rPr>
              <a:t>Not</a:t>
            </a:r>
            <a:r>
              <a:rPr lang="en-US" sz="2400"/>
              <a:t> operating a Cohort 15 summer program and only operating a SEG summer program in its place</a:t>
            </a:r>
            <a:endParaRPr lang="en-US" sz="2400">
              <a:ea typeface="Roboto"/>
              <a:cs typeface="Roboto"/>
            </a:endParaRPr>
          </a:p>
        </p:txBody>
      </p:sp>
      <p:sp>
        <p:nvSpPr>
          <p:cNvPr id="4" name="Slide Number Placeholder 3">
            <a:extLst>
              <a:ext uri="{FF2B5EF4-FFF2-40B4-BE49-F238E27FC236}">
                <a16:creationId xmlns:a16="http://schemas.microsoft.com/office/drawing/2014/main" id="{E26C2A71-7FCC-EDB5-B39A-742CCD15FEB5}"/>
              </a:ext>
            </a:extLst>
          </p:cNvPr>
          <p:cNvSpPr>
            <a:spLocks noGrp="1"/>
          </p:cNvSpPr>
          <p:nvPr>
            <p:ph type="sldNum" sz="quarter" idx="10"/>
          </p:nvPr>
        </p:nvSpPr>
        <p:spPr/>
        <p:txBody>
          <a:bodyPr/>
          <a:lstStyle/>
          <a:p>
            <a:fld id="{C7282A83-2CEC-4413-BBD1-0653DE3D61D3}" type="slidenum">
              <a:rPr lang="en-US" altLang="en-US" smtClean="0"/>
              <a:pPr/>
              <a:t>17</a:t>
            </a:fld>
            <a:endParaRPr lang="en-US" altLang="en-US">
              <a:solidFill>
                <a:schemeClr val="tx1"/>
              </a:solidFill>
            </a:endParaRPr>
          </a:p>
        </p:txBody>
      </p:sp>
    </p:spTree>
    <p:extLst>
      <p:ext uri="{BB962C8B-B14F-4D97-AF65-F5344CB8AC3E}">
        <p14:creationId xmlns:p14="http://schemas.microsoft.com/office/powerpoint/2010/main" val="313103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EE6C-DC1B-608D-6A68-0BC3F82AA180}"/>
              </a:ext>
            </a:extLst>
          </p:cNvPr>
          <p:cNvSpPr>
            <a:spLocks noGrp="1"/>
          </p:cNvSpPr>
          <p:nvPr>
            <p:ph type="title"/>
          </p:nvPr>
        </p:nvSpPr>
        <p:spPr/>
        <p:txBody>
          <a:bodyPr/>
          <a:lstStyle/>
          <a:p>
            <a:r>
              <a:rPr lang="en-US"/>
              <a:t>Grant Award and Duration</a:t>
            </a:r>
          </a:p>
        </p:txBody>
      </p:sp>
      <p:sp>
        <p:nvSpPr>
          <p:cNvPr id="3" name="Content Placeholder 2">
            <a:extLst>
              <a:ext uri="{FF2B5EF4-FFF2-40B4-BE49-F238E27FC236}">
                <a16:creationId xmlns:a16="http://schemas.microsoft.com/office/drawing/2014/main" id="{723B01DB-41F6-DD43-EFFD-4C7F6D136009}"/>
              </a:ext>
            </a:extLst>
          </p:cNvPr>
          <p:cNvSpPr>
            <a:spLocks noGrp="1"/>
          </p:cNvSpPr>
          <p:nvPr>
            <p:ph idx="1"/>
          </p:nvPr>
        </p:nvSpPr>
        <p:spPr>
          <a:xfrm>
            <a:off x="628650" y="1423059"/>
            <a:ext cx="7886700" cy="4753904"/>
          </a:xfrm>
        </p:spPr>
        <p:txBody>
          <a:bodyPr vert="horz" lIns="91440" tIns="45720" rIns="91440" bIns="45720" rtlCol="0" anchor="t">
            <a:normAutofit/>
          </a:bodyPr>
          <a:lstStyle/>
          <a:p>
            <a:pPr marL="0" indent="0" algn="l" rtl="0" fontAlgn="base">
              <a:buNone/>
            </a:pPr>
            <a:r>
              <a:rPr lang="en-US" sz="2000" b="0" i="0">
                <a:solidFill>
                  <a:schemeClr val="tx2"/>
                </a:solidFill>
                <a:effectLst/>
                <a:latin typeface="Roboto" panose="02000000000000000000"/>
              </a:rPr>
              <a:t>For the FY24 BSCA 21</a:t>
            </a:r>
            <a:r>
              <a:rPr lang="en-US" sz="2000" b="0" i="0" baseline="30000">
                <a:solidFill>
                  <a:schemeClr val="tx2"/>
                </a:solidFill>
                <a:effectLst/>
                <a:latin typeface="Roboto" panose="02000000000000000000"/>
              </a:rPr>
              <a:t>st</a:t>
            </a:r>
            <a:r>
              <a:rPr lang="en-US" sz="2000" b="0" i="0">
                <a:solidFill>
                  <a:schemeClr val="tx2"/>
                </a:solidFill>
                <a:effectLst/>
                <a:latin typeface="Roboto" panose="02000000000000000000"/>
              </a:rPr>
              <a:t> CCLC Competitive Summer Enhancement Grant Program, applicants may request funds ranging from $25,000, not to exceed $150,000 based </a:t>
            </a:r>
            <a:r>
              <a:rPr lang="en-US" sz="2000">
                <a:solidFill>
                  <a:schemeClr val="tx2"/>
                </a:solidFill>
                <a:latin typeface="Roboto" panose="02000000000000000000"/>
              </a:rPr>
              <a:t>on</a:t>
            </a:r>
            <a:r>
              <a:rPr lang="en-US" sz="2000" b="0" i="0">
                <a:solidFill>
                  <a:schemeClr val="tx2"/>
                </a:solidFill>
                <a:effectLst/>
                <a:latin typeface="Roboto" panose="02000000000000000000"/>
              </a:rPr>
              <a:t>:  </a:t>
            </a:r>
            <a:endParaRPr lang="en-US" sz="2000" b="0" i="0">
              <a:solidFill>
                <a:schemeClr val="tx2"/>
              </a:solidFill>
              <a:effectLst/>
              <a:latin typeface="Roboto"/>
              <a:ea typeface="Roboto"/>
              <a:cs typeface="Segoe UI" panose="020B0502040204020203" pitchFamily="34" charset="0"/>
            </a:endParaRPr>
          </a:p>
          <a:p>
            <a:pPr marL="0" indent="0" fontAlgn="base">
              <a:buNone/>
            </a:pPr>
            <a:r>
              <a:rPr lang="en-US" sz="2000">
                <a:ea typeface="+mn-lt"/>
                <a:cs typeface="+mn-lt"/>
              </a:rPr>
              <a:t>1) needs identified in the community and schools; </a:t>
            </a:r>
            <a:endParaRPr lang="en-US" sz="2000">
              <a:solidFill>
                <a:schemeClr val="tx2"/>
              </a:solidFill>
              <a:latin typeface="Roboto"/>
              <a:ea typeface="Roboto"/>
              <a:cs typeface="Roboto"/>
            </a:endParaRPr>
          </a:p>
          <a:p>
            <a:pPr marL="0" indent="0">
              <a:buNone/>
            </a:pPr>
            <a:r>
              <a:rPr lang="en-US" sz="2000">
                <a:ea typeface="+mn-lt"/>
                <a:cs typeface="+mn-lt"/>
              </a:rPr>
              <a:t>2) scope of the program; </a:t>
            </a:r>
            <a:endParaRPr lang="en-US" sz="2000">
              <a:ea typeface="Roboto"/>
              <a:cs typeface="Roboto"/>
            </a:endParaRPr>
          </a:p>
          <a:p>
            <a:pPr marL="0" indent="0">
              <a:buNone/>
            </a:pPr>
            <a:r>
              <a:rPr lang="en-US" sz="2000">
                <a:ea typeface="+mn-lt"/>
                <a:cs typeface="+mn-lt"/>
              </a:rPr>
              <a:t>3) proposed number of students served; </a:t>
            </a:r>
            <a:endParaRPr lang="en-US" sz="2000">
              <a:ea typeface="Roboto"/>
              <a:cs typeface="Roboto"/>
            </a:endParaRPr>
          </a:p>
          <a:p>
            <a:pPr marL="0" indent="0">
              <a:buNone/>
            </a:pPr>
            <a:r>
              <a:rPr lang="en-US" sz="2000">
                <a:ea typeface="+mn-lt"/>
                <a:cs typeface="+mn-lt"/>
              </a:rPr>
              <a:t>4) program design;</a:t>
            </a:r>
            <a:endParaRPr lang="en-US" sz="2000">
              <a:ea typeface="Roboto"/>
              <a:cs typeface="Roboto"/>
            </a:endParaRPr>
          </a:p>
          <a:p>
            <a:pPr marL="0" indent="0">
              <a:buNone/>
            </a:pPr>
            <a:r>
              <a:rPr lang="en-US" sz="2000">
                <a:ea typeface="+mn-lt"/>
                <a:cs typeface="+mn-lt"/>
              </a:rPr>
              <a:t>5) organizational capacity; and </a:t>
            </a:r>
            <a:endParaRPr lang="en-US" sz="2000">
              <a:ea typeface="Roboto"/>
              <a:cs typeface="Roboto"/>
            </a:endParaRPr>
          </a:p>
          <a:p>
            <a:pPr marL="0" indent="0">
              <a:buNone/>
            </a:pPr>
            <a:r>
              <a:rPr lang="en-US" sz="2000">
                <a:ea typeface="+mn-lt"/>
                <a:cs typeface="+mn-lt"/>
              </a:rPr>
              <a:t>6) evaluation capacity</a:t>
            </a:r>
            <a:endParaRPr lang="en-US" sz="2000">
              <a:ea typeface="Roboto"/>
              <a:cs typeface="Roboto"/>
            </a:endParaRPr>
          </a:p>
          <a:p>
            <a:pPr marL="0" indent="0" algn="l">
              <a:buNone/>
            </a:pPr>
            <a:endParaRPr lang="en-US" sz="2000" b="0" i="0">
              <a:solidFill>
                <a:schemeClr val="tx2"/>
              </a:solidFill>
              <a:effectLst/>
              <a:latin typeface="Roboto"/>
              <a:ea typeface="Roboto"/>
              <a:cs typeface="Roboto"/>
            </a:endParaRPr>
          </a:p>
          <a:p>
            <a:pPr marL="0" indent="0" fontAlgn="base">
              <a:buNone/>
            </a:pPr>
            <a:r>
              <a:rPr lang="en-US" sz="2000">
                <a:solidFill>
                  <a:schemeClr val="tx2"/>
                </a:solidFill>
                <a:latin typeface="Roboto" panose="02000000000000000000"/>
              </a:rPr>
              <a:t>Organizations may request reimbursement for  </a:t>
            </a:r>
            <a:r>
              <a:rPr lang="en-US" sz="2000" b="0" i="0">
                <a:solidFill>
                  <a:schemeClr val="tx2"/>
                </a:solidFill>
                <a:effectLst/>
                <a:latin typeface="Roboto" panose="02000000000000000000"/>
              </a:rPr>
              <a:t>expenses back to March 1, 2024, and through September 2, 2024.</a:t>
            </a:r>
            <a:r>
              <a:rPr lang="en-US" sz="2000">
                <a:solidFill>
                  <a:schemeClr val="tx2"/>
                </a:solidFill>
                <a:latin typeface="Roboto" panose="02000000000000000000"/>
              </a:rPr>
              <a:t> </a:t>
            </a:r>
            <a:endParaRPr lang="en-US" sz="2000" b="0" i="0">
              <a:solidFill>
                <a:schemeClr val="tx2"/>
              </a:solidFill>
              <a:effectLst/>
              <a:latin typeface="Roboto"/>
              <a:ea typeface="Roboto"/>
              <a:cs typeface="Roboto"/>
            </a:endParaRPr>
          </a:p>
          <a:p>
            <a:endParaRPr lang="en-US" sz="2000">
              <a:ea typeface="Roboto"/>
              <a:cs typeface="Roboto"/>
            </a:endParaRPr>
          </a:p>
        </p:txBody>
      </p:sp>
      <p:sp>
        <p:nvSpPr>
          <p:cNvPr id="4" name="Slide Number Placeholder 3">
            <a:extLst>
              <a:ext uri="{FF2B5EF4-FFF2-40B4-BE49-F238E27FC236}">
                <a16:creationId xmlns:a16="http://schemas.microsoft.com/office/drawing/2014/main" id="{5395B501-C6A9-0858-50EF-53BD78C1BEC9}"/>
              </a:ext>
            </a:extLst>
          </p:cNvPr>
          <p:cNvSpPr>
            <a:spLocks noGrp="1"/>
          </p:cNvSpPr>
          <p:nvPr>
            <p:ph type="sldNum" sz="quarter" idx="10"/>
          </p:nvPr>
        </p:nvSpPr>
        <p:spPr/>
        <p:txBody>
          <a:bodyPr/>
          <a:lstStyle/>
          <a:p>
            <a:fld id="{C7282A83-2CEC-4413-BBD1-0653DE3D61D3}" type="slidenum">
              <a:rPr lang="en-US" altLang="en-US" smtClean="0"/>
              <a:pPr/>
              <a:t>18</a:t>
            </a:fld>
            <a:endParaRPr lang="en-US" altLang="en-US">
              <a:solidFill>
                <a:schemeClr val="tx1"/>
              </a:solidFill>
            </a:endParaRPr>
          </a:p>
        </p:txBody>
      </p:sp>
    </p:spTree>
    <p:extLst>
      <p:ext uri="{BB962C8B-B14F-4D97-AF65-F5344CB8AC3E}">
        <p14:creationId xmlns:p14="http://schemas.microsoft.com/office/powerpoint/2010/main" val="215203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6F6B-AA6E-41EB-8B23-DEEA6BE11698}"/>
              </a:ext>
            </a:extLst>
          </p:cNvPr>
          <p:cNvSpPr>
            <a:spLocks noGrp="1"/>
          </p:cNvSpPr>
          <p:nvPr>
            <p:ph type="title"/>
          </p:nvPr>
        </p:nvSpPr>
        <p:spPr/>
        <p:txBody>
          <a:bodyPr/>
          <a:lstStyle/>
          <a:p>
            <a:r>
              <a:rPr lang="en-US"/>
              <a:t>Funding Ranges for FY24</a:t>
            </a:r>
          </a:p>
        </p:txBody>
      </p:sp>
      <p:sp>
        <p:nvSpPr>
          <p:cNvPr id="3" name="Content Placeholder 2">
            <a:extLst>
              <a:ext uri="{FF2B5EF4-FFF2-40B4-BE49-F238E27FC236}">
                <a16:creationId xmlns:a16="http://schemas.microsoft.com/office/drawing/2014/main" id="{484E3E59-C7A9-492D-9B3F-FFB9BC78AD7E}"/>
              </a:ext>
            </a:extLst>
          </p:cNvPr>
          <p:cNvSpPr>
            <a:spLocks noGrp="1"/>
          </p:cNvSpPr>
          <p:nvPr>
            <p:ph idx="1"/>
          </p:nvPr>
        </p:nvSpPr>
        <p:spPr>
          <a:xfrm>
            <a:off x="437155" y="1586504"/>
            <a:ext cx="8269690" cy="4351338"/>
          </a:xfrm>
        </p:spPr>
        <p:txBody>
          <a:bodyPr vert="horz" lIns="91440" tIns="45720" rIns="91440" bIns="45720" rtlCol="0" anchor="t">
            <a:normAutofit fontScale="92500" lnSpcReduction="20000"/>
          </a:bodyPr>
          <a:lstStyle/>
          <a:p>
            <a:pPr marL="0" marR="0" lvl="0" indent="0">
              <a:lnSpc>
                <a:spcPct val="115000"/>
              </a:lnSpc>
              <a:spcBef>
                <a:spcPts val="0"/>
              </a:spcBef>
              <a:spcAft>
                <a:spcPts val="0"/>
              </a:spcAft>
              <a:buSzPts val="1000"/>
              <a:buNone/>
              <a:tabLst>
                <a:tab pos="457200" algn="l"/>
              </a:tabLst>
            </a:pPr>
            <a:endParaRPr lang="en-US" sz="1900" b="1" u="sng">
              <a:effectLst/>
              <a:ea typeface="Times New Roman" panose="02020603050405020304" pitchFamily="18" charset="0"/>
              <a:cs typeface="Times New Roman" panose="02020603050405020304" pitchFamily="18" charset="0"/>
            </a:endParaRPr>
          </a:p>
          <a:p>
            <a:pPr marL="0" indent="0" algn="l" rtl="0" fontAlgn="base">
              <a:buNone/>
            </a:pPr>
            <a:r>
              <a:rPr lang="en-US" sz="1800" b="0" i="0" u="sng">
                <a:solidFill>
                  <a:schemeClr val="tx2"/>
                </a:solidFill>
                <a:effectLst/>
                <a:latin typeface="Roboto" panose="02000000000000000000"/>
              </a:rPr>
              <a:t>Range 1</a:t>
            </a:r>
            <a:endParaRPr lang="en-US" sz="1800" b="0" i="0" u="sng">
              <a:solidFill>
                <a:schemeClr val="tx2"/>
              </a:solidFill>
              <a:effectLst/>
              <a:latin typeface="Roboto" panose="02000000000000000000"/>
              <a:ea typeface="Roboto"/>
              <a:cs typeface="Roboto"/>
            </a:endParaRPr>
          </a:p>
          <a:p>
            <a:pPr marL="0" indent="0" algn="l" rtl="0" fontAlgn="base">
              <a:buNone/>
            </a:pPr>
            <a:r>
              <a:rPr lang="en-US" sz="1800" b="0" i="0">
                <a:solidFill>
                  <a:schemeClr val="tx2"/>
                </a:solidFill>
                <a:effectLst/>
                <a:latin typeface="Roboto" panose="02000000000000000000"/>
              </a:rPr>
              <a:t>25-49 students; 2-3 weeks; 16+ hours per week: $25,000 - $50,000 </a:t>
            </a:r>
            <a:endParaRPr lang="en-US" sz="1800" b="0" i="0">
              <a:solidFill>
                <a:schemeClr val="tx2"/>
              </a:solidFill>
              <a:effectLst/>
              <a:latin typeface="Roboto" panose="02000000000000000000"/>
              <a:ea typeface="Roboto"/>
              <a:cs typeface="Roboto"/>
            </a:endParaRPr>
          </a:p>
          <a:p>
            <a:pPr marL="0" indent="0" algn="l" rtl="0" fontAlgn="base">
              <a:buNone/>
            </a:pPr>
            <a:r>
              <a:rPr lang="en-US" sz="1800" u="sng">
                <a:solidFill>
                  <a:schemeClr val="tx2"/>
                </a:solidFill>
                <a:latin typeface="Roboto" panose="02000000000000000000"/>
              </a:rPr>
              <a:t>Range 2</a:t>
            </a:r>
            <a:endParaRPr lang="en-US" sz="1800" u="sng">
              <a:solidFill>
                <a:schemeClr val="tx2"/>
              </a:solidFill>
              <a:latin typeface="Roboto" panose="02000000000000000000"/>
              <a:ea typeface="Roboto"/>
              <a:cs typeface="Roboto"/>
            </a:endParaRPr>
          </a:p>
          <a:p>
            <a:pPr marL="0" indent="0" algn="l" rtl="0" fontAlgn="base">
              <a:buNone/>
            </a:pPr>
            <a:r>
              <a:rPr lang="en-US" sz="1800" b="0" i="0">
                <a:solidFill>
                  <a:schemeClr val="tx2"/>
                </a:solidFill>
                <a:effectLst/>
                <a:latin typeface="Roboto" panose="02000000000000000000"/>
              </a:rPr>
              <a:t>50-75 students; 2-3 weeks; 16+ hours per week: up to $75,000  </a:t>
            </a:r>
            <a:endParaRPr lang="en-US" sz="1800" b="0" i="0">
              <a:solidFill>
                <a:schemeClr val="tx2"/>
              </a:solidFill>
              <a:effectLst/>
              <a:latin typeface="Roboto" panose="02000000000000000000"/>
              <a:ea typeface="Roboto"/>
              <a:cs typeface="Roboto"/>
            </a:endParaRPr>
          </a:p>
          <a:p>
            <a:pPr marL="0" indent="0" fontAlgn="base">
              <a:buNone/>
            </a:pPr>
            <a:r>
              <a:rPr lang="en-US" sz="1800" u="sng">
                <a:solidFill>
                  <a:schemeClr val="tx2"/>
                </a:solidFill>
                <a:latin typeface="Roboto" panose="02000000000000000000"/>
              </a:rPr>
              <a:t>Range 3 </a:t>
            </a:r>
          </a:p>
          <a:p>
            <a:pPr marL="0" indent="0" algn="l" rtl="0" fontAlgn="base">
              <a:buNone/>
            </a:pPr>
            <a:r>
              <a:rPr lang="en-US" sz="1800">
                <a:solidFill>
                  <a:schemeClr val="tx2"/>
                </a:solidFill>
                <a:latin typeface="Roboto" panose="02000000000000000000"/>
              </a:rPr>
              <a:t>76-100</a:t>
            </a:r>
            <a:r>
              <a:rPr lang="en-US" sz="1800" b="0" i="0">
                <a:solidFill>
                  <a:schemeClr val="tx2"/>
                </a:solidFill>
                <a:effectLst/>
                <a:latin typeface="Roboto" panose="02000000000000000000"/>
              </a:rPr>
              <a:t> students; 2-3 weeks; 16+ hours per week: up to $120,000  </a:t>
            </a:r>
            <a:endParaRPr lang="en-US" sz="1800" b="0" i="0">
              <a:solidFill>
                <a:schemeClr val="tx2"/>
              </a:solidFill>
              <a:effectLst/>
              <a:latin typeface="Roboto" panose="02000000000000000000"/>
              <a:ea typeface="Roboto"/>
              <a:cs typeface="Roboto"/>
            </a:endParaRPr>
          </a:p>
          <a:p>
            <a:pPr marL="0" indent="0" fontAlgn="base">
              <a:buNone/>
            </a:pPr>
            <a:r>
              <a:rPr lang="en-US" sz="1800" b="0" i="0" u="sng">
                <a:solidFill>
                  <a:schemeClr val="tx2"/>
                </a:solidFill>
                <a:effectLst/>
                <a:latin typeface="Roboto" panose="02000000000000000000"/>
              </a:rPr>
              <a:t>Range 4</a:t>
            </a:r>
            <a:r>
              <a:rPr lang="en-US" sz="1800" u="sng">
                <a:solidFill>
                  <a:schemeClr val="tx2"/>
                </a:solidFill>
                <a:latin typeface="Roboto" panose="02000000000000000000"/>
              </a:rPr>
              <a:t> </a:t>
            </a:r>
            <a:endParaRPr lang="en-US" sz="1800" b="0" i="0" u="sng">
              <a:solidFill>
                <a:schemeClr val="tx2"/>
              </a:solidFill>
              <a:effectLst/>
              <a:latin typeface="Roboto" panose="02000000000000000000"/>
              <a:ea typeface="Roboto"/>
              <a:cs typeface="Roboto"/>
            </a:endParaRPr>
          </a:p>
          <a:p>
            <a:pPr marL="0" indent="0" fontAlgn="base">
              <a:buNone/>
            </a:pPr>
            <a:r>
              <a:rPr lang="en-US" sz="1800" b="0" i="0">
                <a:solidFill>
                  <a:schemeClr val="tx2"/>
                </a:solidFill>
                <a:effectLst/>
                <a:latin typeface="Roboto" panose="02000000000000000000"/>
              </a:rPr>
              <a:t>101+ students; 2-3 weeks; 16+ hours per week: up to $150,000  </a:t>
            </a:r>
            <a:endParaRPr lang="en-US" sz="1800" b="0" i="0">
              <a:solidFill>
                <a:schemeClr val="tx2"/>
              </a:solidFill>
              <a:effectLst/>
              <a:latin typeface="Roboto" panose="02000000000000000000"/>
              <a:ea typeface="Roboto"/>
              <a:cs typeface="Roboto"/>
            </a:endParaRPr>
          </a:p>
          <a:p>
            <a:pPr marL="0" indent="0" fontAlgn="base">
              <a:buNone/>
            </a:pPr>
            <a:endParaRPr lang="en-US" sz="1800">
              <a:solidFill>
                <a:schemeClr val="tx2"/>
              </a:solidFill>
              <a:latin typeface="Roboto" panose="02000000000000000000"/>
            </a:endParaRPr>
          </a:p>
          <a:p>
            <a:pPr marL="0" indent="0" fontAlgn="base">
              <a:buNone/>
            </a:pPr>
            <a:r>
              <a:rPr lang="en-US" sz="1900" b="0" i="0">
                <a:solidFill>
                  <a:schemeClr val="tx2"/>
                </a:solidFill>
                <a:effectLst/>
                <a:latin typeface="Roboto" panose="02000000000000000000"/>
              </a:rPr>
              <a:t>To determine the level of funding eligibility, NCDPI utilized the </a:t>
            </a:r>
            <a:r>
              <a:rPr lang="en-US" sz="1900" b="0" i="0" u="sng" strike="noStrike">
                <a:solidFill>
                  <a:schemeClr val="tx2"/>
                </a:solidFill>
                <a:effectLst/>
                <a:latin typeface="Roboto" panose="02000000000000000000"/>
                <a:hlinkClick r:id="rId3">
                  <a:extLst>
                    <a:ext uri="{A12FA001-AC4F-418D-AE19-62706E023703}">
                      <ahyp:hlinkClr xmlns:ahyp="http://schemas.microsoft.com/office/drawing/2018/hyperlinkcolor" val="tx"/>
                    </a:ext>
                  </a:extLst>
                </a:hlinkClick>
              </a:rPr>
              <a:t>Wallace Foundation Out-of-School Time Cost Calculator</a:t>
            </a:r>
            <a:r>
              <a:rPr lang="en-US" sz="1900" b="0" i="0">
                <a:solidFill>
                  <a:schemeClr val="tx2"/>
                </a:solidFill>
                <a:effectLst/>
                <a:latin typeface="Roboto" panose="02000000000000000000"/>
              </a:rPr>
              <a:t> to develop the funding ranges below based on the number of students served, the duration of the summer intensive program, and its physical location.</a:t>
            </a:r>
            <a:endParaRPr lang="en-US" sz="1900" b="0" i="0">
              <a:solidFill>
                <a:schemeClr val="tx2"/>
              </a:solidFill>
              <a:effectLst/>
              <a:latin typeface="Segoe UI" panose="020B0502040204020203" pitchFamily="34" charset="0"/>
            </a:endParaRPr>
          </a:p>
          <a:p>
            <a:pPr marL="0" indent="0" algn="l" rtl="0" fontAlgn="base">
              <a:buNone/>
            </a:pPr>
            <a:endParaRPr lang="en-US" sz="1800" b="0" i="0">
              <a:solidFill>
                <a:schemeClr val="tx2"/>
              </a:solidFill>
              <a:effectLst/>
              <a:latin typeface="Roboto" panose="02000000000000000000"/>
            </a:endParaRPr>
          </a:p>
          <a:p>
            <a:pPr marL="0" indent="0" algn="l" rtl="0" fontAlgn="base">
              <a:buNone/>
            </a:pPr>
            <a:endParaRPr lang="en-US" sz="1800" b="0" i="0">
              <a:solidFill>
                <a:schemeClr val="tx2"/>
              </a:solidFill>
              <a:effectLst/>
              <a:latin typeface="Roboto" panose="02000000000000000000"/>
            </a:endParaRPr>
          </a:p>
          <a:p>
            <a:endParaRPr lang="en-US"/>
          </a:p>
        </p:txBody>
      </p:sp>
      <p:sp>
        <p:nvSpPr>
          <p:cNvPr id="4" name="Slide Number Placeholder 3">
            <a:extLst>
              <a:ext uri="{FF2B5EF4-FFF2-40B4-BE49-F238E27FC236}">
                <a16:creationId xmlns:a16="http://schemas.microsoft.com/office/drawing/2014/main" id="{7461E78D-9511-4D33-BA75-888E8D46ACDA}"/>
              </a:ext>
            </a:extLst>
          </p:cNvPr>
          <p:cNvSpPr>
            <a:spLocks noGrp="1"/>
          </p:cNvSpPr>
          <p:nvPr>
            <p:ph type="sldNum" sz="quarter" idx="10"/>
          </p:nvPr>
        </p:nvSpPr>
        <p:spPr/>
        <p:txBody>
          <a:bodyPr/>
          <a:lstStyle/>
          <a:p>
            <a:fld id="{C7282A83-2CEC-4413-BBD1-0653DE3D61D3}" type="slidenum">
              <a:rPr lang="en-US" altLang="en-US" smtClean="0"/>
              <a:pPr/>
              <a:t>19</a:t>
            </a:fld>
            <a:endParaRPr lang="en-US" altLang="en-US">
              <a:solidFill>
                <a:schemeClr val="tx1"/>
              </a:solidFill>
            </a:endParaRPr>
          </a:p>
        </p:txBody>
      </p:sp>
    </p:spTree>
    <p:extLst>
      <p:ext uri="{BB962C8B-B14F-4D97-AF65-F5344CB8AC3E}">
        <p14:creationId xmlns:p14="http://schemas.microsoft.com/office/powerpoint/2010/main" val="422874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F5FC-86FC-3343-B644-A54D2C0A4F5E}"/>
              </a:ext>
            </a:extLst>
          </p:cNvPr>
          <p:cNvSpPr>
            <a:spLocks noGrp="1"/>
          </p:cNvSpPr>
          <p:nvPr>
            <p:ph type="title"/>
          </p:nvPr>
        </p:nvSpPr>
        <p:spPr>
          <a:xfrm>
            <a:off x="705975" y="647274"/>
            <a:ext cx="7886700" cy="2040684"/>
          </a:xfrm>
        </p:spPr>
        <p:txBody>
          <a:bodyPr>
            <a:normAutofit/>
          </a:bodyPr>
          <a:lstStyle/>
          <a:p>
            <a:pPr algn="ctr">
              <a:spcBef>
                <a:spcPts val="600"/>
              </a:spcBef>
            </a:pPr>
            <a:r>
              <a:rPr lang="en-US" altLang="en-US"/>
              <a:t>North Carolina Department of Public Instruction</a:t>
            </a:r>
            <a:br>
              <a:rPr lang="en-US" altLang="en-US"/>
            </a:br>
            <a:r>
              <a:rPr lang="en-US" altLang="en-US" sz="600"/>
              <a:t> </a:t>
            </a:r>
            <a:br>
              <a:rPr lang="en-US" altLang="en-US"/>
            </a:br>
            <a:r>
              <a:rPr lang="en-US" altLang="en-US" sz="2700"/>
              <a:t>Office of Federal Programs ~ 21</a:t>
            </a:r>
            <a:r>
              <a:rPr lang="en-US" altLang="en-US" sz="2700" baseline="30000"/>
              <a:t>st</a:t>
            </a:r>
            <a:r>
              <a:rPr lang="en-US" altLang="en-US" sz="2700"/>
              <a:t> CCLC Team </a:t>
            </a:r>
            <a:endParaRPr lang="en-US"/>
          </a:p>
        </p:txBody>
      </p:sp>
      <p:sp>
        <p:nvSpPr>
          <p:cNvPr id="3" name="Content Placeholder 2">
            <a:extLst>
              <a:ext uri="{FF2B5EF4-FFF2-40B4-BE49-F238E27FC236}">
                <a16:creationId xmlns:a16="http://schemas.microsoft.com/office/drawing/2014/main" id="{6FDFC369-C3F8-4A46-82DB-B7D06BD6E6D1}"/>
              </a:ext>
            </a:extLst>
          </p:cNvPr>
          <p:cNvSpPr>
            <a:spLocks noGrp="1"/>
          </p:cNvSpPr>
          <p:nvPr>
            <p:ph type="body" idx="1"/>
          </p:nvPr>
        </p:nvSpPr>
        <p:spPr>
          <a:xfrm>
            <a:off x="816271" y="3007407"/>
            <a:ext cx="4403539" cy="2983506"/>
          </a:xfrm>
        </p:spPr>
        <p:txBody>
          <a:bodyPr vert="horz" lIns="68580" tIns="34290" rIns="68580" bIns="34290" rtlCol="0" anchor="t">
            <a:noAutofit/>
          </a:bodyPr>
          <a:lstStyle/>
          <a:p>
            <a:pPr marL="0" indent="0" algn="ctr">
              <a:spcBef>
                <a:spcPts val="0"/>
              </a:spcBef>
              <a:buNone/>
              <a:defRPr/>
            </a:pPr>
            <a:endParaRPr lang="en-US" altLang="en-US" sz="1650" b="1">
              <a:solidFill>
                <a:srgbClr val="000000"/>
              </a:solidFill>
              <a:latin typeface="Calibri"/>
            </a:endParaRPr>
          </a:p>
          <a:p>
            <a:pPr marL="0" indent="0" algn="ctr">
              <a:spcBef>
                <a:spcPts val="0"/>
              </a:spcBef>
              <a:buNone/>
              <a:defRPr/>
            </a:pPr>
            <a:r>
              <a:rPr lang="en-US" sz="1400" b="1" u="sng">
                <a:solidFill>
                  <a:srgbClr val="00467F"/>
                </a:solidFill>
                <a:latin typeface="Roboto"/>
                <a:cs typeface="Calibri"/>
              </a:rPr>
              <a:t>Leadership</a:t>
            </a:r>
          </a:p>
          <a:p>
            <a:pPr algn="ctr">
              <a:spcBef>
                <a:spcPts val="0"/>
              </a:spcBef>
              <a:defRPr/>
            </a:pPr>
            <a:r>
              <a:rPr lang="en-US" sz="1400" b="1">
                <a:cs typeface="Calibri"/>
              </a:rPr>
              <a:t>Alex Charles ~ Interim Senior Director</a:t>
            </a:r>
            <a:endParaRPr lang="en-US" sz="1400" b="1">
              <a:ea typeface="Roboto"/>
              <a:cs typeface="Calibri"/>
            </a:endParaRPr>
          </a:p>
          <a:p>
            <a:pPr marL="0" indent="0" algn="ctr">
              <a:spcBef>
                <a:spcPts val="0"/>
              </a:spcBef>
              <a:buNone/>
              <a:defRPr/>
            </a:pPr>
            <a:r>
              <a:rPr lang="en-US" sz="1400" b="1">
                <a:cs typeface="Calibri"/>
              </a:rPr>
              <a:t>Susan Brigman, Section Chief ~ Specialty Programs</a:t>
            </a:r>
          </a:p>
          <a:p>
            <a:pPr marL="0" indent="0" algn="ctr">
              <a:buNone/>
              <a:defRPr/>
            </a:pPr>
            <a:endParaRPr lang="en-US" sz="1650">
              <a:latin typeface="Arial"/>
              <a:cs typeface="Arial"/>
            </a:endParaRPr>
          </a:p>
          <a:p>
            <a:pPr marL="0" indent="0" algn="ctr">
              <a:lnSpc>
                <a:spcPct val="100000"/>
              </a:lnSpc>
              <a:spcBef>
                <a:spcPts val="0"/>
              </a:spcBef>
              <a:buNone/>
              <a:defRPr/>
            </a:pPr>
            <a:r>
              <a:rPr lang="en-US" sz="1400" b="1" u="sng">
                <a:solidFill>
                  <a:srgbClr val="00467F"/>
                </a:solidFill>
                <a:latin typeface="Roboto"/>
                <a:cs typeface="Calibri"/>
              </a:rPr>
              <a:t>NCDPI 21st CCLC Program Administrators</a:t>
            </a:r>
          </a:p>
          <a:p>
            <a:pPr marL="0" indent="0" algn="ctr">
              <a:lnSpc>
                <a:spcPct val="100000"/>
              </a:lnSpc>
              <a:spcBef>
                <a:spcPts val="0"/>
              </a:spcBef>
              <a:spcAft>
                <a:spcPts val="200"/>
              </a:spcAft>
              <a:buNone/>
              <a:defRPr/>
            </a:pPr>
            <a:r>
              <a:rPr lang="en-US" sz="1400" b="1">
                <a:solidFill>
                  <a:srgbClr val="002060"/>
                </a:solidFill>
                <a:cs typeface="Calibri"/>
              </a:rPr>
              <a:t>Dr. Darren Hamilton</a:t>
            </a:r>
            <a:endParaRPr lang="en-US" sz="1400" b="1">
              <a:solidFill>
                <a:srgbClr val="002060"/>
              </a:solidFill>
              <a:ea typeface="Roboto"/>
              <a:cs typeface="Calibri"/>
            </a:endParaRPr>
          </a:p>
          <a:p>
            <a:pPr marL="0" indent="0" algn="ctr">
              <a:lnSpc>
                <a:spcPct val="100000"/>
              </a:lnSpc>
              <a:spcBef>
                <a:spcPts val="0"/>
              </a:spcBef>
              <a:spcAft>
                <a:spcPts val="200"/>
              </a:spcAft>
              <a:buNone/>
              <a:defRPr/>
            </a:pPr>
            <a:r>
              <a:rPr lang="en-US" sz="1400" b="1">
                <a:solidFill>
                  <a:srgbClr val="002060"/>
                </a:solidFill>
                <a:cs typeface="Calibri"/>
              </a:rPr>
              <a:t>Gina White</a:t>
            </a:r>
            <a:endParaRPr lang="en-US" sz="1400" b="1">
              <a:solidFill>
                <a:srgbClr val="002060"/>
              </a:solidFill>
              <a:ea typeface="Roboto"/>
              <a:cs typeface="Calibri"/>
            </a:endParaRPr>
          </a:p>
          <a:p>
            <a:pPr marL="0" indent="0" algn="ctr">
              <a:lnSpc>
                <a:spcPct val="100000"/>
              </a:lnSpc>
              <a:spcBef>
                <a:spcPts val="0"/>
              </a:spcBef>
              <a:spcAft>
                <a:spcPts val="200"/>
              </a:spcAft>
              <a:buNone/>
              <a:defRPr/>
            </a:pPr>
            <a:r>
              <a:rPr lang="en-US" sz="1400" b="1" err="1">
                <a:solidFill>
                  <a:srgbClr val="002060"/>
                </a:solidFill>
                <a:cs typeface="Calibri"/>
              </a:rPr>
              <a:t>Hawhana</a:t>
            </a:r>
            <a:r>
              <a:rPr lang="en-US" sz="1400" b="1">
                <a:solidFill>
                  <a:srgbClr val="002060"/>
                </a:solidFill>
                <a:cs typeface="Calibri"/>
              </a:rPr>
              <a:t> Locklear</a:t>
            </a:r>
            <a:endParaRPr lang="en-US" sz="1400" b="1">
              <a:solidFill>
                <a:srgbClr val="002060"/>
              </a:solidFill>
              <a:ea typeface="Roboto"/>
              <a:cs typeface="Calibri"/>
            </a:endParaRPr>
          </a:p>
          <a:p>
            <a:pPr marL="0" indent="0" algn="ctr">
              <a:lnSpc>
                <a:spcPct val="100000"/>
              </a:lnSpc>
              <a:spcBef>
                <a:spcPts val="0"/>
              </a:spcBef>
              <a:spcAft>
                <a:spcPts val="200"/>
              </a:spcAft>
              <a:buNone/>
              <a:defRPr/>
            </a:pPr>
            <a:r>
              <a:rPr lang="en-US" sz="1400" b="1">
                <a:solidFill>
                  <a:srgbClr val="002060"/>
                </a:solidFill>
                <a:cs typeface="Calibri"/>
              </a:rPr>
              <a:t>Wendy Buck</a:t>
            </a:r>
            <a:endParaRPr lang="en-US" sz="1400" b="1">
              <a:solidFill>
                <a:srgbClr val="002060"/>
              </a:solidFill>
              <a:ea typeface="Roboto"/>
              <a:cs typeface="Calibri"/>
            </a:endParaRPr>
          </a:p>
          <a:p>
            <a:pPr marL="0" indent="0" algn="ctr">
              <a:lnSpc>
                <a:spcPct val="100000"/>
              </a:lnSpc>
              <a:spcBef>
                <a:spcPts val="0"/>
              </a:spcBef>
              <a:spcAft>
                <a:spcPts val="200"/>
              </a:spcAft>
              <a:buNone/>
              <a:defRPr/>
            </a:pPr>
            <a:r>
              <a:rPr lang="en-US" sz="1400" b="1">
                <a:solidFill>
                  <a:srgbClr val="002060"/>
                </a:solidFill>
                <a:cs typeface="Calibri"/>
              </a:rPr>
              <a:t>Areli Perez Nava</a:t>
            </a:r>
            <a:endParaRPr lang="en-US" sz="1400"/>
          </a:p>
          <a:p>
            <a:pPr marL="0" indent="0">
              <a:spcBef>
                <a:spcPts val="0"/>
              </a:spcBef>
              <a:buNone/>
              <a:defRPr/>
            </a:pPr>
            <a:endParaRPr lang="en-US" sz="1650">
              <a:solidFill>
                <a:schemeClr val="tx1"/>
              </a:solidFill>
              <a:latin typeface="Calibri" panose="020F0502020204030204" pitchFamily="34" charset="0"/>
            </a:endParaRPr>
          </a:p>
          <a:p>
            <a:pPr marL="0" indent="0">
              <a:spcBef>
                <a:spcPts val="0"/>
              </a:spcBef>
              <a:buNone/>
              <a:defRPr/>
            </a:pPr>
            <a:endParaRPr lang="en-US" sz="1650">
              <a:solidFill>
                <a:schemeClr val="tx1"/>
              </a:solidFill>
              <a:latin typeface="Calibri"/>
              <a:cs typeface="Arial"/>
            </a:endParaRPr>
          </a:p>
          <a:p>
            <a:pPr marL="0" indent="0">
              <a:buNone/>
              <a:defRPr/>
            </a:pPr>
            <a:endParaRPr lang="en-US" altLang="en-US" sz="1650" b="1">
              <a:solidFill>
                <a:srgbClr val="002060"/>
              </a:solidFill>
              <a:latin typeface="Calibri"/>
            </a:endParaRPr>
          </a:p>
          <a:p>
            <a:pPr marL="0" indent="0" algn="ctr">
              <a:buNone/>
              <a:defRPr/>
            </a:pPr>
            <a:endParaRPr lang="en-US" altLang="en-US" sz="1650" b="1">
              <a:solidFill>
                <a:srgbClr val="002060"/>
              </a:solidFill>
              <a:latin typeface="Calibri"/>
              <a:cs typeface="Arial"/>
            </a:endParaRPr>
          </a:p>
          <a:p>
            <a:pPr marL="0" indent="0" algn="ctr">
              <a:spcBef>
                <a:spcPts val="0"/>
              </a:spcBef>
              <a:buNone/>
              <a:defRPr/>
            </a:pPr>
            <a:endParaRPr lang="en-US" sz="1650"/>
          </a:p>
          <a:p>
            <a:pPr marL="0" indent="0">
              <a:buNone/>
              <a:defRPr/>
            </a:pPr>
            <a:r>
              <a:rPr lang="en-US" sz="1650">
                <a:latin typeface="Arial"/>
                <a:cs typeface="Arial"/>
              </a:rPr>
              <a:t>     </a:t>
            </a:r>
            <a:endParaRPr lang="en-US" sz="1650"/>
          </a:p>
          <a:p>
            <a:endParaRPr lang="en-US" sz="1650"/>
          </a:p>
        </p:txBody>
      </p:sp>
      <p:graphicFrame>
        <p:nvGraphicFramePr>
          <p:cNvPr id="5" name="Table 5">
            <a:extLst>
              <a:ext uri="{FF2B5EF4-FFF2-40B4-BE49-F238E27FC236}">
                <a16:creationId xmlns:a16="http://schemas.microsoft.com/office/drawing/2014/main" id="{1EFC3F12-7395-4590-B996-8EE82B43BDCB}"/>
              </a:ext>
            </a:extLst>
          </p:cNvPr>
          <p:cNvGraphicFramePr>
            <a:graphicFrameLocks noGrp="1"/>
          </p:cNvGraphicFramePr>
          <p:nvPr/>
        </p:nvGraphicFramePr>
        <p:xfrm>
          <a:off x="323111" y="112914"/>
          <a:ext cx="8652428" cy="434340"/>
        </p:xfrm>
        <a:graphic>
          <a:graphicData uri="http://schemas.openxmlformats.org/drawingml/2006/table">
            <a:tbl>
              <a:tblPr firstRow="1" bandRow="1">
                <a:tableStyleId>{5C22544A-7EE6-4342-B048-85BDC9FD1C3A}</a:tableStyleId>
              </a:tblPr>
              <a:tblGrid>
                <a:gridCol w="8652428">
                  <a:extLst>
                    <a:ext uri="{9D8B030D-6E8A-4147-A177-3AD203B41FA5}">
                      <a16:colId xmlns:a16="http://schemas.microsoft.com/office/drawing/2014/main" val="290072325"/>
                    </a:ext>
                  </a:extLst>
                </a:gridCol>
              </a:tblGrid>
              <a:tr h="434340">
                <a:tc>
                  <a:txBody>
                    <a:bodyPr/>
                    <a:lstStyle/>
                    <a:p>
                      <a:pPr algn="ctr"/>
                      <a:r>
                        <a:rPr lang="en-US" sz="2400"/>
                        <a:t>21st Century Community Learning Centers (CCLC)</a:t>
                      </a:r>
                    </a:p>
                  </a:txBody>
                  <a:tcPr marL="68580" marR="68580" marT="34290" marB="34290"/>
                </a:tc>
                <a:extLst>
                  <a:ext uri="{0D108BD9-81ED-4DB2-BD59-A6C34878D82A}">
                    <a16:rowId xmlns:a16="http://schemas.microsoft.com/office/drawing/2014/main" val="3662635997"/>
                  </a:ext>
                </a:extLst>
              </a:tr>
            </a:tbl>
          </a:graphicData>
        </a:graphic>
      </p:graphicFrame>
      <p:sp>
        <p:nvSpPr>
          <p:cNvPr id="6" name="Content Placeholder 2">
            <a:extLst>
              <a:ext uri="{FF2B5EF4-FFF2-40B4-BE49-F238E27FC236}">
                <a16:creationId xmlns:a16="http://schemas.microsoft.com/office/drawing/2014/main" id="{B46EBAC6-77BD-8447-B7BA-C5C62172C2BD}"/>
              </a:ext>
            </a:extLst>
          </p:cNvPr>
          <p:cNvSpPr txBox="1">
            <a:spLocks/>
          </p:cNvSpPr>
          <p:nvPr/>
        </p:nvSpPr>
        <p:spPr>
          <a:xfrm>
            <a:off x="4417350" y="2876005"/>
            <a:ext cx="4403539" cy="339014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7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7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7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50" b="0" i="0" u="none" strike="noStrike" kern="1200" cap="none" spc="0" normalizeH="0" baseline="0" noProof="0">
              <a:ln>
                <a:noFill/>
              </a:ln>
              <a:solidFill>
                <a:srgbClr val="00467F"/>
              </a:solidFill>
              <a:effectLst/>
              <a:uLnTx/>
              <a:uFillTx/>
              <a:latin typeface="Arial"/>
              <a:ea typeface="+mn-ea"/>
              <a:cs typeface="Arial" panose="020B0604020202020204" pitchFamily="34" charset="0"/>
            </a:endParaRPr>
          </a:p>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srgbClr val="00467F"/>
                </a:solidFill>
                <a:effectLst/>
                <a:uLnTx/>
                <a:uFillTx/>
                <a:latin typeface="Roboto"/>
                <a:ea typeface="+mn-ea"/>
                <a:cs typeface="Calibri"/>
              </a:rPr>
              <a:t>NCDPI Fiscal Monitors</a:t>
            </a:r>
            <a:endParaRPr kumimoji="0" lang="en-US" sz="1400" b="1" i="0" u="sng" strike="noStrike" kern="1200" cap="none" spc="0" normalizeH="0" baseline="0" noProof="0">
              <a:ln>
                <a:noFill/>
              </a:ln>
              <a:solidFill>
                <a:srgbClr val="00467F"/>
              </a:solidFill>
              <a:effectLst/>
              <a:uLnTx/>
              <a:uFillTx/>
              <a:latin typeface="Roboto"/>
              <a:ea typeface="Roboto"/>
              <a:cs typeface="Calibri"/>
            </a:endParaRPr>
          </a:p>
          <a:p>
            <a:pPr marL="0" marR="0" lvl="0" indent="0" algn="ctr" defTabSz="685800" rtl="0" eaLnBrk="1" fontAlgn="auto" latinLnBrk="0" hangingPunct="1">
              <a:lnSpc>
                <a:spcPct val="90000"/>
              </a:lnSpc>
              <a:spcBef>
                <a:spcPts val="0"/>
              </a:spcBef>
              <a:spcAft>
                <a:spcPts val="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mn-ea"/>
                <a:cs typeface="Calibri"/>
              </a:rPr>
              <a:t>Katrina Blount</a:t>
            </a:r>
            <a:endParaRPr kumimoji="0" lang="en-US" sz="1400" b="1" i="0" u="none" strike="noStrike" kern="1200" cap="none" spc="0" normalizeH="0" baseline="0" noProof="0">
              <a:ln>
                <a:noFill/>
              </a:ln>
              <a:solidFill>
                <a:srgbClr val="002060"/>
              </a:solidFill>
              <a:effectLst/>
              <a:uLnTx/>
              <a:uFillTx/>
              <a:latin typeface="Roboto"/>
              <a:ea typeface="Roboto"/>
              <a:cs typeface="Calibri"/>
            </a:endParaRPr>
          </a:p>
          <a:p>
            <a:pPr marL="0" marR="0" lvl="0" indent="0" algn="ctr" defTabSz="685800" rtl="0" eaLnBrk="1" fontAlgn="auto" latinLnBrk="0" hangingPunct="1">
              <a:lnSpc>
                <a:spcPct val="90000"/>
              </a:lnSpc>
              <a:spcBef>
                <a:spcPts val="0"/>
              </a:spcBef>
              <a:spcAft>
                <a:spcPts val="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mn-ea"/>
                <a:cs typeface="Calibri"/>
              </a:rPr>
              <a:t>Ashton Moss</a:t>
            </a:r>
            <a:endParaRPr kumimoji="0" lang="en-US" sz="1400" b="0" i="0" u="none" strike="noStrike" kern="1200" cap="none" spc="0" normalizeH="0" baseline="0" noProof="0">
              <a:ln>
                <a:noFill/>
              </a:ln>
              <a:solidFill>
                <a:srgbClr val="00467F"/>
              </a:solidFill>
              <a:effectLst/>
              <a:uLnTx/>
              <a:uFillTx/>
              <a:latin typeface="Roboto"/>
              <a:ea typeface="Roboto"/>
              <a:cs typeface="Arial" panose="020B0604020202020204" pitchFamily="34" charset="0"/>
            </a:endParaRPr>
          </a:p>
          <a:p>
            <a:pPr marL="0" marR="0" lvl="0" indent="0" algn="ctr" defTabSz="685800" rtl="0" eaLnBrk="1" fontAlgn="auto" latinLnBrk="0" hangingPunct="1">
              <a:lnSpc>
                <a:spcPct val="90000"/>
              </a:lnSpc>
              <a:spcBef>
                <a:spcPts val="0"/>
              </a:spcBef>
              <a:spcAft>
                <a:spcPts val="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mn-ea"/>
                <a:cs typeface="Calibri"/>
              </a:rPr>
              <a:t>Monica Pask</a:t>
            </a:r>
            <a:endParaRPr kumimoji="0" lang="en-US" sz="1400" b="0" i="0" u="none" strike="noStrike" kern="1200" cap="none" spc="0" normalizeH="0" baseline="0" noProof="0">
              <a:ln>
                <a:noFill/>
              </a:ln>
              <a:solidFill>
                <a:srgbClr val="00467F"/>
              </a:solidFill>
              <a:effectLst/>
              <a:uLnTx/>
              <a:uFillTx/>
              <a:latin typeface="Roboto"/>
              <a:ea typeface="+mn-ea"/>
              <a:cs typeface="Arial" panose="020B060402020202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50" b="1" i="0" u="sng" strike="noStrike" kern="1200" cap="none" spc="0" normalizeH="0" baseline="0" noProof="0">
              <a:ln>
                <a:noFill/>
              </a:ln>
              <a:solidFill>
                <a:prstClr val="black"/>
              </a:solidFill>
              <a:effectLst/>
              <a:uLnTx/>
              <a:uFillTx/>
              <a:latin typeface="Calibri"/>
              <a:ea typeface="+mn-ea"/>
              <a:cs typeface="Calibri"/>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srgbClr val="00467F"/>
                </a:solidFill>
                <a:effectLst/>
                <a:uLnTx/>
                <a:uFillTx/>
                <a:latin typeface="Roboto"/>
                <a:ea typeface="+mn-ea"/>
                <a:cs typeface="Calibri"/>
              </a:rPr>
              <a:t>NCDPI Data Management </a:t>
            </a:r>
            <a:endParaRPr kumimoji="0" lang="en-US" sz="1400" b="1" i="0" u="sng" strike="noStrike" kern="1200" cap="none" spc="0" normalizeH="0" baseline="0" noProof="0">
              <a:ln>
                <a:noFill/>
              </a:ln>
              <a:solidFill>
                <a:srgbClr val="00467F"/>
              </a:solidFill>
              <a:effectLst/>
              <a:uLnTx/>
              <a:uFillTx/>
              <a:latin typeface="Roboto"/>
              <a:ea typeface="Roboto"/>
              <a:cs typeface="Calibri"/>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mn-ea"/>
                <a:cs typeface="Calibri"/>
              </a:rPr>
              <a:t>Anita Harris</a:t>
            </a:r>
            <a:endParaRPr kumimoji="0" lang="en-US" sz="1400" b="1" i="0" u="none" strike="noStrike" kern="1200" cap="none" spc="0" normalizeH="0" baseline="0" noProof="0">
              <a:ln>
                <a:noFill/>
              </a:ln>
              <a:solidFill>
                <a:srgbClr val="002060"/>
              </a:solidFill>
              <a:effectLst/>
              <a:uLnTx/>
              <a:uFillTx/>
              <a:latin typeface="Roboto"/>
              <a:ea typeface="Roboto"/>
              <a:cs typeface="Calibri"/>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srgbClr val="002060"/>
              </a:solidFill>
              <a:effectLst/>
              <a:uLnTx/>
              <a:uFillTx/>
              <a:latin typeface="Roboto"/>
              <a:ea typeface="+mn-ea"/>
              <a:cs typeface="Calibri"/>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sng" strike="noStrike" kern="1200" cap="none" spc="0" normalizeH="0" baseline="0" noProof="0">
                <a:ln>
                  <a:noFill/>
                </a:ln>
                <a:solidFill>
                  <a:srgbClr val="00467F"/>
                </a:solidFill>
                <a:effectLst/>
                <a:uLnTx/>
                <a:uFillTx/>
                <a:latin typeface="Roboto"/>
                <a:ea typeface="+mn-ea"/>
                <a:cs typeface="Calibri"/>
              </a:rPr>
              <a:t>Administrative Support</a:t>
            </a:r>
            <a:endParaRPr kumimoji="0" lang="en-US" sz="1400" b="0" i="0" u="none" strike="noStrike" kern="1200" cap="none" spc="0" normalizeH="0" baseline="0" noProof="0">
              <a:ln>
                <a:noFill/>
              </a:ln>
              <a:solidFill>
                <a:srgbClr val="00467F"/>
              </a:solidFill>
              <a:effectLst/>
              <a:uLnTx/>
              <a:uFillTx/>
              <a:latin typeface="Roboto"/>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mn-ea"/>
                <a:cs typeface="Calibri"/>
              </a:rPr>
              <a:t>Melba Strickland</a:t>
            </a:r>
            <a:endParaRPr kumimoji="0" lang="en-US" sz="1400" b="0" i="0" u="none" strike="noStrike" kern="1200" cap="none" spc="0" normalizeH="0" baseline="0" noProof="0">
              <a:ln>
                <a:noFill/>
              </a:ln>
              <a:solidFill>
                <a:srgbClr val="00467F"/>
              </a:solidFill>
              <a:effectLst/>
              <a:uLnTx/>
              <a:uFillTx/>
              <a:latin typeface="Roboto"/>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2060"/>
                </a:solidFill>
                <a:effectLst/>
                <a:uLnTx/>
                <a:uFillTx/>
                <a:latin typeface="Roboto"/>
                <a:ea typeface="Roboto"/>
                <a:cs typeface="Calibri"/>
              </a:rPr>
              <a:t>Shana Fryar</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50" b="1" i="0" u="none" strike="noStrike" kern="1200" cap="none" spc="0" normalizeH="0" baseline="0" noProof="0">
              <a:ln>
                <a:noFill/>
              </a:ln>
              <a:solidFill>
                <a:srgbClr val="002060"/>
              </a:solidFill>
              <a:effectLst/>
              <a:uLnTx/>
              <a:uFillTx/>
              <a:latin typeface="Calibri"/>
              <a:ea typeface="+mn-ea"/>
              <a:cs typeface="Calibri"/>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650" b="0" i="0" u="none" strike="noStrike" kern="1200" cap="none" spc="0" normalizeH="0" baseline="0" noProof="0">
              <a:ln>
                <a:noFill/>
              </a:ln>
              <a:solidFill>
                <a:srgbClr val="00467F"/>
              </a:solidFill>
              <a:effectLst/>
              <a:uLnTx/>
              <a:uFillTx/>
              <a:latin typeface="Arial"/>
              <a:ea typeface="+mn-ea"/>
              <a:cs typeface="Arial" panose="020B0604020202020204" pitchFamily="34" charset="0"/>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5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5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650" b="1" i="0" u="none" strike="noStrike" kern="1200" cap="none" spc="0" normalizeH="0" baseline="0" noProof="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650" b="1" i="0" u="none" strike="noStrike" kern="1200" cap="none" spc="0" normalizeH="0" baseline="0" noProof="0">
              <a:ln>
                <a:noFill/>
              </a:ln>
              <a:solidFill>
                <a:srgbClr val="002060"/>
              </a:solidFill>
              <a:effectLst/>
              <a:uLnTx/>
              <a:uFillTx/>
              <a:latin typeface="Calibri"/>
              <a:ea typeface="+mn-ea"/>
              <a:cs typeface="Arial" panose="020B0604020202020204" pitchFamily="34" charset="0"/>
            </a:endParaRPr>
          </a:p>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650" b="0"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50" b="0" i="0" u="none" strike="noStrike" kern="1200" cap="none" spc="0" normalizeH="0" baseline="0" noProof="0">
                <a:ln>
                  <a:noFill/>
                </a:ln>
                <a:solidFill>
                  <a:srgbClr val="00467F"/>
                </a:solidFill>
                <a:effectLst/>
                <a:uLnTx/>
                <a:uFillTx/>
                <a:latin typeface="Arial"/>
                <a:ea typeface="+mn-ea"/>
                <a:cs typeface="Arial"/>
              </a:rPr>
              <a:t>     </a:t>
            </a:r>
            <a:endParaRPr kumimoji="0" lang="en-US" sz="1650" b="0"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50" b="0" i="0" u="none" strike="noStrike" kern="1200" cap="none" spc="0" normalizeH="0" baseline="0" noProof="0">
              <a:ln>
                <a:noFill/>
              </a:ln>
              <a:solidFill>
                <a:srgbClr val="0046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088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D3D2-ADCD-FE4D-8265-9C28DE0BD38C}"/>
              </a:ext>
            </a:extLst>
          </p:cNvPr>
          <p:cNvSpPr>
            <a:spLocks noGrp="1"/>
          </p:cNvSpPr>
          <p:nvPr>
            <p:ph type="title"/>
          </p:nvPr>
        </p:nvSpPr>
        <p:spPr/>
        <p:txBody>
          <a:bodyPr/>
          <a:lstStyle/>
          <a:p>
            <a:r>
              <a:rPr lang="en-US"/>
              <a:t>Submit the application in </a:t>
            </a:r>
            <a:r>
              <a:rPr lang="en-US">
                <a:hlinkClick r:id="rId3"/>
              </a:rPr>
              <a:t>CCIP </a:t>
            </a:r>
            <a:endParaRPr lang="en-US"/>
          </a:p>
        </p:txBody>
      </p:sp>
      <p:sp>
        <p:nvSpPr>
          <p:cNvPr id="3" name="Content Placeholder 2">
            <a:extLst>
              <a:ext uri="{FF2B5EF4-FFF2-40B4-BE49-F238E27FC236}">
                <a16:creationId xmlns:a16="http://schemas.microsoft.com/office/drawing/2014/main" id="{59168516-D092-AF45-8503-2330AB0E7CB4}"/>
              </a:ext>
            </a:extLst>
          </p:cNvPr>
          <p:cNvSpPr>
            <a:spLocks noGrp="1"/>
          </p:cNvSpPr>
          <p:nvPr>
            <p:ph idx="1"/>
          </p:nvPr>
        </p:nvSpPr>
        <p:spPr>
          <a:xfrm>
            <a:off x="628650" y="1646237"/>
            <a:ext cx="7886700" cy="4351338"/>
          </a:xfrm>
        </p:spPr>
        <p:txBody>
          <a:bodyPr vert="horz" lIns="91440" tIns="45720" rIns="91440" bIns="45720" rtlCol="0" anchor="t">
            <a:normAutofit/>
          </a:bodyPr>
          <a:lstStyle/>
          <a:p>
            <a:r>
              <a:rPr lang="en-US"/>
              <a:t>Once you have drafted your proposal, all information (including Document uploads,) must be entered into the web-based grant management system </a:t>
            </a:r>
          </a:p>
          <a:p>
            <a:r>
              <a:rPr lang="en-US"/>
              <a:t>Only proposals submitted through CCIP as at least “Draft Completed” by </a:t>
            </a:r>
            <a:r>
              <a:rPr lang="en-US" b="1">
                <a:highlight>
                  <a:srgbClr val="FFFF00"/>
                </a:highlight>
              </a:rPr>
              <a:t>12:00 p.m. NOON EDT, October 31, 2023 </a:t>
            </a:r>
            <a:r>
              <a:rPr lang="en-US"/>
              <a:t>will be reviewed/evaluated</a:t>
            </a:r>
            <a:endParaRPr lang="en-US">
              <a:ea typeface="Roboto"/>
              <a:cs typeface="Roboto"/>
            </a:endParaRPr>
          </a:p>
          <a:p>
            <a:r>
              <a:rPr lang="en-US"/>
              <a:t>Once an application is submitted, no changes can be made to the proposal</a:t>
            </a:r>
            <a:endParaRPr lang="en-US">
              <a:ea typeface="Roboto"/>
              <a:cs typeface="Roboto"/>
            </a:endParaRPr>
          </a:p>
        </p:txBody>
      </p:sp>
    </p:spTree>
    <p:extLst>
      <p:ext uri="{BB962C8B-B14F-4D97-AF65-F5344CB8AC3E}">
        <p14:creationId xmlns:p14="http://schemas.microsoft.com/office/powerpoint/2010/main" val="410595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Beveled 3">
            <a:extLst>
              <a:ext uri="{FF2B5EF4-FFF2-40B4-BE49-F238E27FC236}">
                <a16:creationId xmlns:a16="http://schemas.microsoft.com/office/drawing/2014/main" id="{F932029C-1405-4437-9F39-7D663C5CE06B}"/>
              </a:ext>
            </a:extLst>
          </p:cNvPr>
          <p:cNvSpPr/>
          <p:nvPr/>
        </p:nvSpPr>
        <p:spPr>
          <a:xfrm>
            <a:off x="460887" y="878597"/>
            <a:ext cx="8222226" cy="3495368"/>
          </a:xfrm>
          <a:prstGeom prst="bevel">
            <a:avLst/>
          </a:prstGeom>
          <a:solidFill>
            <a:srgbClr val="1C3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5" name="Title 4">
            <a:extLst>
              <a:ext uri="{FF2B5EF4-FFF2-40B4-BE49-F238E27FC236}">
                <a16:creationId xmlns:a16="http://schemas.microsoft.com/office/drawing/2014/main" id="{9BFC150F-E1FA-4249-B80B-520BED24749B}"/>
              </a:ext>
            </a:extLst>
          </p:cNvPr>
          <p:cNvSpPr>
            <a:spLocks noGrp="1"/>
          </p:cNvSpPr>
          <p:nvPr>
            <p:ph type="title"/>
          </p:nvPr>
        </p:nvSpPr>
        <p:spPr>
          <a:xfrm>
            <a:off x="628650" y="2299630"/>
            <a:ext cx="7886700" cy="1123122"/>
          </a:xfrm>
        </p:spPr>
        <p:txBody>
          <a:bodyPr/>
          <a:lstStyle/>
          <a:p>
            <a:r>
              <a:rPr lang="en-US">
                <a:solidFill>
                  <a:schemeClr val="bg1"/>
                </a:solidFill>
              </a:rPr>
              <a:t>How to Apply</a:t>
            </a:r>
          </a:p>
        </p:txBody>
      </p:sp>
    </p:spTree>
    <p:extLst>
      <p:ext uri="{BB962C8B-B14F-4D97-AF65-F5344CB8AC3E}">
        <p14:creationId xmlns:p14="http://schemas.microsoft.com/office/powerpoint/2010/main" val="119016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CE43E-653A-DEB2-F670-8105A1D49F93}"/>
              </a:ext>
            </a:extLst>
          </p:cNvPr>
          <p:cNvSpPr>
            <a:spLocks noGrp="1"/>
          </p:cNvSpPr>
          <p:nvPr>
            <p:ph type="title"/>
          </p:nvPr>
        </p:nvSpPr>
        <p:spPr/>
        <p:txBody>
          <a:bodyPr/>
          <a:lstStyle/>
          <a:p>
            <a:r>
              <a:rPr lang="en-US"/>
              <a:t>Paper Application </a:t>
            </a:r>
          </a:p>
        </p:txBody>
      </p:sp>
      <p:sp>
        <p:nvSpPr>
          <p:cNvPr id="6" name="Text Placeholder 5">
            <a:extLst>
              <a:ext uri="{FF2B5EF4-FFF2-40B4-BE49-F238E27FC236}">
                <a16:creationId xmlns:a16="http://schemas.microsoft.com/office/drawing/2014/main" id="{54DE9801-148D-78E1-E56A-DFDB128CC0DC}"/>
              </a:ext>
            </a:extLst>
          </p:cNvPr>
          <p:cNvSpPr>
            <a:spLocks noGrp="1"/>
          </p:cNvSpPr>
          <p:nvPr>
            <p:ph type="body" sz="half" idx="2"/>
          </p:nvPr>
        </p:nvSpPr>
        <p:spPr/>
        <p:txBody>
          <a:bodyPr vert="horz" lIns="91440" tIns="45720" rIns="91440" bIns="45720" rtlCol="0" anchor="t">
            <a:normAutofit lnSpcReduction="10000"/>
          </a:bodyPr>
          <a:lstStyle/>
          <a:p>
            <a:endParaRPr lang="en-US" sz="2400" b="1"/>
          </a:p>
          <a:p>
            <a:r>
              <a:rPr lang="en-US" sz="2400" b="1"/>
              <a:t>Complete the paper application following all the directions.  </a:t>
            </a:r>
          </a:p>
          <a:p>
            <a:endParaRPr lang="en-US" sz="2400" b="1"/>
          </a:p>
          <a:p>
            <a:r>
              <a:rPr lang="en-US" sz="2400" b="1"/>
              <a:t>Upload it in the related documents section in CCIP under required documents.</a:t>
            </a:r>
            <a:endParaRPr lang="en-US" sz="2400" b="1">
              <a:ea typeface="Roboto"/>
              <a:cs typeface="Roboto"/>
            </a:endParaRPr>
          </a:p>
        </p:txBody>
      </p:sp>
      <p:sp>
        <p:nvSpPr>
          <p:cNvPr id="3" name="Slide Number Placeholder 2">
            <a:extLst>
              <a:ext uri="{FF2B5EF4-FFF2-40B4-BE49-F238E27FC236}">
                <a16:creationId xmlns:a16="http://schemas.microsoft.com/office/drawing/2014/main" id="{6B475ACE-0E43-B1CC-22B4-BD52ECF79F09}"/>
              </a:ext>
            </a:extLst>
          </p:cNvPr>
          <p:cNvSpPr>
            <a:spLocks noGrp="1"/>
          </p:cNvSpPr>
          <p:nvPr>
            <p:ph type="sldNum" sz="quarter" idx="10"/>
          </p:nvPr>
        </p:nvSpPr>
        <p:spPr/>
        <p:txBody>
          <a:bodyPr/>
          <a:lstStyle/>
          <a:p>
            <a:fld id="{4944B7B2-FFA2-5148-A472-BF046BD89520}" type="slidenum">
              <a:rPr lang="en-US" smtClean="0"/>
              <a:pPr/>
              <a:t>22</a:t>
            </a:fld>
            <a:endParaRPr lang="en-US"/>
          </a:p>
        </p:txBody>
      </p:sp>
      <p:pic>
        <p:nvPicPr>
          <p:cNvPr id="8" name="Picture 7">
            <a:extLst>
              <a:ext uri="{FF2B5EF4-FFF2-40B4-BE49-F238E27FC236}">
                <a16:creationId xmlns:a16="http://schemas.microsoft.com/office/drawing/2014/main" id="{35A06CE6-2BB6-1664-5768-322C9B6DE7DD}"/>
              </a:ext>
            </a:extLst>
          </p:cNvPr>
          <p:cNvPicPr>
            <a:picLocks noChangeAspect="1"/>
          </p:cNvPicPr>
          <p:nvPr/>
        </p:nvPicPr>
        <p:blipFill>
          <a:blip r:embed="rId3"/>
          <a:stretch>
            <a:fillRect/>
          </a:stretch>
        </p:blipFill>
        <p:spPr>
          <a:xfrm>
            <a:off x="3887390" y="303088"/>
            <a:ext cx="4800555" cy="5727842"/>
          </a:xfrm>
          <a:prstGeom prst="rect">
            <a:avLst/>
          </a:prstGeom>
        </p:spPr>
      </p:pic>
    </p:spTree>
    <p:extLst>
      <p:ext uri="{BB962C8B-B14F-4D97-AF65-F5344CB8AC3E}">
        <p14:creationId xmlns:p14="http://schemas.microsoft.com/office/powerpoint/2010/main" val="279488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B8B9-5C01-7E9C-5242-F162D454DB5A}"/>
              </a:ext>
            </a:extLst>
          </p:cNvPr>
          <p:cNvSpPr>
            <a:spLocks noGrp="1"/>
          </p:cNvSpPr>
          <p:nvPr>
            <p:ph type="title"/>
          </p:nvPr>
        </p:nvSpPr>
        <p:spPr>
          <a:xfrm>
            <a:off x="628650" y="477078"/>
            <a:ext cx="7886700" cy="755821"/>
          </a:xfrm>
        </p:spPr>
        <p:txBody>
          <a:bodyPr/>
          <a:lstStyle/>
          <a:p>
            <a:r>
              <a:rPr lang="en-US"/>
              <a:t>Funding Application Guidance</a:t>
            </a:r>
          </a:p>
        </p:txBody>
      </p:sp>
      <p:sp>
        <p:nvSpPr>
          <p:cNvPr id="3" name="Slide Number Placeholder 2">
            <a:extLst>
              <a:ext uri="{FF2B5EF4-FFF2-40B4-BE49-F238E27FC236}">
                <a16:creationId xmlns:a16="http://schemas.microsoft.com/office/drawing/2014/main" id="{0B737A71-713D-D913-9966-F28060B1FB5E}"/>
              </a:ext>
            </a:extLst>
          </p:cNvPr>
          <p:cNvSpPr>
            <a:spLocks noGrp="1"/>
          </p:cNvSpPr>
          <p:nvPr>
            <p:ph type="sldNum" sz="quarter" idx="10"/>
          </p:nvPr>
        </p:nvSpPr>
        <p:spPr/>
        <p:txBody>
          <a:bodyPr/>
          <a:lstStyle/>
          <a:p>
            <a:fld id="{4944B7B2-FFA2-5148-A472-BF046BD89520}" type="slidenum">
              <a:rPr lang="en-US" smtClean="0"/>
              <a:pPr/>
              <a:t>23</a:t>
            </a:fld>
            <a:endParaRPr lang="en-US"/>
          </a:p>
        </p:txBody>
      </p:sp>
      <p:sp>
        <p:nvSpPr>
          <p:cNvPr id="5" name="TextBox 4">
            <a:extLst>
              <a:ext uri="{FF2B5EF4-FFF2-40B4-BE49-F238E27FC236}">
                <a16:creationId xmlns:a16="http://schemas.microsoft.com/office/drawing/2014/main" id="{AFE76FAC-82F3-CD57-12B8-F9FB27422803}"/>
              </a:ext>
            </a:extLst>
          </p:cNvPr>
          <p:cNvSpPr txBox="1"/>
          <p:nvPr/>
        </p:nvSpPr>
        <p:spPr>
          <a:xfrm>
            <a:off x="5650785" y="1454667"/>
            <a:ext cx="2624081" cy="2308324"/>
          </a:xfrm>
          <a:prstGeom prst="rect">
            <a:avLst/>
          </a:prstGeom>
          <a:noFill/>
        </p:spPr>
        <p:txBody>
          <a:bodyPr wrap="square" lIns="91440" tIns="45720" rIns="91440" bIns="45720" anchor="t">
            <a:spAutoFit/>
          </a:bodyPr>
          <a:lstStyle/>
          <a:p>
            <a:pPr algn="l" rtl="0" fontAlgn="base">
              <a:buFont typeface="Arial" panose="020B0604020202020204" pitchFamily="34" charset="0"/>
              <a:buChar char="•"/>
            </a:pPr>
            <a:r>
              <a:rPr lang="en-US" sz="1800" b="1" i="0" u="none" strike="noStrike">
                <a:solidFill>
                  <a:srgbClr val="1C3766"/>
                </a:solidFill>
                <a:effectLst/>
                <a:latin typeface="Roboto"/>
                <a:ea typeface="Roboto"/>
                <a:cs typeface="Roboto"/>
              </a:rPr>
              <a:t>Before any applicant can begin uploading any related Documents they will need to click on the “Draft Started” link on the Section Page of CCIP.   </a:t>
            </a:r>
            <a:r>
              <a:rPr lang="en-US" sz="1800" b="1" i="0">
                <a:solidFill>
                  <a:srgbClr val="1C3766"/>
                </a:solidFill>
                <a:effectLst/>
                <a:latin typeface="Roboto"/>
                <a:ea typeface="Roboto"/>
                <a:cs typeface="Roboto"/>
              </a:rPr>
              <a:t>​</a:t>
            </a:r>
            <a:endParaRPr lang="en-US" b="1" i="0">
              <a:solidFill>
                <a:srgbClr val="000000"/>
              </a:solidFill>
              <a:effectLst/>
              <a:latin typeface="Roboto"/>
              <a:ea typeface="Roboto"/>
              <a:cs typeface="Roboto"/>
            </a:endParaRPr>
          </a:p>
        </p:txBody>
      </p:sp>
      <p:pic>
        <p:nvPicPr>
          <p:cNvPr id="4" name="Picture 3" descr="A screenshot of a log&#10;&#10;Description automatically generated">
            <a:extLst>
              <a:ext uri="{FF2B5EF4-FFF2-40B4-BE49-F238E27FC236}">
                <a16:creationId xmlns:a16="http://schemas.microsoft.com/office/drawing/2014/main" id="{7DD0542A-9DF7-AB20-5EC6-30D33AF67E5E}"/>
              </a:ext>
            </a:extLst>
          </p:cNvPr>
          <p:cNvPicPr>
            <a:picLocks noChangeAspect="1"/>
          </p:cNvPicPr>
          <p:nvPr/>
        </p:nvPicPr>
        <p:blipFill>
          <a:blip r:embed="rId3"/>
          <a:stretch>
            <a:fillRect/>
          </a:stretch>
        </p:blipFill>
        <p:spPr>
          <a:xfrm>
            <a:off x="569344" y="1522965"/>
            <a:ext cx="4684142" cy="3265729"/>
          </a:xfrm>
          <a:prstGeom prst="rect">
            <a:avLst/>
          </a:prstGeom>
        </p:spPr>
      </p:pic>
    </p:spTree>
    <p:extLst>
      <p:ext uri="{BB962C8B-B14F-4D97-AF65-F5344CB8AC3E}">
        <p14:creationId xmlns:p14="http://schemas.microsoft.com/office/powerpoint/2010/main" val="324280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27954C0A-19A1-AE4A-9677-DF8057534C30}"/>
              </a:ext>
            </a:extLst>
          </p:cNvPr>
          <p:cNvSpPr>
            <a:spLocks noGrp="1" noChangeArrowheads="1"/>
          </p:cNvSpPr>
          <p:nvPr>
            <p:ph type="title"/>
          </p:nvPr>
        </p:nvSpPr>
        <p:spPr>
          <a:xfrm>
            <a:off x="342047" y="225532"/>
            <a:ext cx="7886700" cy="1281111"/>
          </a:xfrm>
        </p:spPr>
        <p:txBody>
          <a:bodyPr/>
          <a:lstStyle/>
          <a:p>
            <a:r>
              <a:rPr lang="en-US" altLang="en-US"/>
              <a:t>FY24 Priority Points </a:t>
            </a:r>
          </a:p>
        </p:txBody>
      </p:sp>
      <p:sp>
        <p:nvSpPr>
          <p:cNvPr id="22530" name="Content Placeholder 2">
            <a:extLst>
              <a:ext uri="{FF2B5EF4-FFF2-40B4-BE49-F238E27FC236}">
                <a16:creationId xmlns:a16="http://schemas.microsoft.com/office/drawing/2014/main" id="{FB6FCF43-C778-314E-B7E5-C5408DFC5453}"/>
              </a:ext>
            </a:extLst>
          </p:cNvPr>
          <p:cNvSpPr>
            <a:spLocks noGrp="1" noChangeArrowheads="1"/>
          </p:cNvSpPr>
          <p:nvPr>
            <p:ph idx="1"/>
          </p:nvPr>
        </p:nvSpPr>
        <p:spPr>
          <a:xfrm>
            <a:off x="152400" y="1496112"/>
            <a:ext cx="8534400" cy="4495800"/>
          </a:xfrm>
        </p:spPr>
        <p:txBody>
          <a:bodyPr vert="horz" lIns="91440" tIns="45720" rIns="91440" bIns="45720" rtlCol="0" anchor="t">
            <a:normAutofit/>
          </a:bodyPr>
          <a:lstStyle/>
          <a:p>
            <a:pPr eaLnBrk="1" hangingPunct="1"/>
            <a:endParaRPr lang="en-US" altLang="en-US" sz="2800"/>
          </a:p>
          <a:p>
            <a:pPr eaLnBrk="1" hangingPunct="1"/>
            <a:r>
              <a:rPr lang="en-US" altLang="en-US" sz="2000" b="1"/>
              <a:t>Absolute Priority </a:t>
            </a:r>
            <a:r>
              <a:rPr lang="en-US" altLang="en-US" sz="2000"/>
              <a:t>– Serve Students in Title I Eligible Schools</a:t>
            </a:r>
            <a:endParaRPr lang="en-US" altLang="en-US" sz="2000">
              <a:ea typeface="Roboto"/>
              <a:cs typeface="Roboto"/>
            </a:endParaRPr>
          </a:p>
          <a:p>
            <a:pPr marL="0" indent="0" eaLnBrk="1" hangingPunct="1">
              <a:buNone/>
            </a:pPr>
            <a:endParaRPr lang="en-US" altLang="en-US" sz="2000"/>
          </a:p>
          <a:p>
            <a:r>
              <a:rPr lang="en-US" altLang="en-US" sz="2000" b="1"/>
              <a:t>Competitive Priorities</a:t>
            </a:r>
            <a:r>
              <a:rPr lang="en-US" altLang="en-US" sz="2000"/>
              <a:t>:</a:t>
            </a:r>
            <a:endParaRPr lang="en-US" altLang="en-US"/>
          </a:p>
          <a:p>
            <a:pPr>
              <a:buFont typeface="Wingdings" panose="05000000000000000000" pitchFamily="2" charset="2"/>
              <a:buChar char="Ø"/>
            </a:pPr>
            <a:r>
              <a:rPr lang="en-US" altLang="en-US" sz="1800"/>
              <a:t>CSI/TSI Schools </a:t>
            </a:r>
            <a:r>
              <a:rPr lang="en-US" sz="1800">
                <a:solidFill>
                  <a:schemeClr val="accent1">
                    <a:lumMod val="50000"/>
                  </a:schemeClr>
                </a:solidFill>
                <a:effectLst/>
                <a:latin typeface="Roboto" panose="02000000000000000000"/>
                <a:ea typeface="Times New Roman" panose="02020603050405020304" pitchFamily="18" charset="0"/>
                <a:cs typeface="Times New Roman"/>
              </a:rPr>
              <a:t>(2 points if 100</a:t>
            </a:r>
            <a:r>
              <a:rPr lang="en-US" sz="1800">
                <a:solidFill>
                  <a:schemeClr val="tx2"/>
                </a:solidFill>
                <a:effectLst/>
                <a:latin typeface="Roboto" panose="02000000000000000000"/>
                <a:ea typeface="Times New Roman" panose="02020603050405020304" pitchFamily="18" charset="0"/>
                <a:cs typeface="Times New Roman"/>
              </a:rPr>
              <a:t>% of identified schools are designated as CSI, 1 point if 100% of identified schools are a combination </a:t>
            </a:r>
            <a:r>
              <a:rPr lang="en-US" sz="1800">
                <a:solidFill>
                  <a:schemeClr val="accent1">
                    <a:lumMod val="50000"/>
                  </a:schemeClr>
                </a:solidFill>
                <a:effectLst/>
                <a:latin typeface="Roboto" panose="02000000000000000000"/>
                <a:ea typeface="Times New Roman" panose="02020603050405020304" pitchFamily="18" charset="0"/>
                <a:cs typeface="Times New Roman"/>
              </a:rPr>
              <a:t>of CSI and TSI).</a:t>
            </a:r>
            <a:endParaRPr lang="en-US" altLang="en-US" sz="1800">
              <a:solidFill>
                <a:schemeClr val="accent1">
                  <a:lumMod val="50000"/>
                </a:schemeClr>
              </a:solidFill>
              <a:ea typeface="Roboto"/>
              <a:cs typeface="Times New Roman"/>
            </a:endParaRPr>
          </a:p>
          <a:p>
            <a:pPr eaLnBrk="1" hangingPunct="1">
              <a:buFont typeface="Wingdings" panose="05000000000000000000" pitchFamily="2" charset="2"/>
              <a:buChar char="Ø"/>
            </a:pPr>
            <a:r>
              <a:rPr lang="en-US" altLang="en-US" sz="1800">
                <a:ea typeface="Roboto"/>
                <a:cs typeface="Roboto"/>
              </a:rPr>
              <a:t>Joint Applications </a:t>
            </a:r>
            <a:r>
              <a:rPr lang="en-US" altLang="en-US" sz="1800">
                <a:solidFill>
                  <a:schemeClr val="tx2"/>
                </a:solidFill>
                <a:ea typeface="Roboto"/>
                <a:cs typeface="Roboto"/>
              </a:rPr>
              <a:t>( 1 point if</a:t>
            </a:r>
            <a:r>
              <a:rPr lang="en-US" sz="1800" b="0" i="0">
                <a:solidFill>
                  <a:schemeClr val="tx2"/>
                </a:solidFill>
                <a:effectLst/>
                <a:latin typeface="WordVisi_MSFontService"/>
              </a:rPr>
              <a:t> LEA receiving funds under Title I, Part A and at least one public or private community organization)</a:t>
            </a:r>
          </a:p>
          <a:p>
            <a:pPr eaLnBrk="1" hangingPunct="1">
              <a:buFont typeface="Wingdings" panose="05000000000000000000" pitchFamily="2" charset="2"/>
              <a:buChar char="Ø"/>
            </a:pPr>
            <a:r>
              <a:rPr lang="en-US" sz="1800">
                <a:solidFill>
                  <a:schemeClr val="tx2"/>
                </a:solidFill>
                <a:latin typeface="WordVisi_MSFontService"/>
              </a:rPr>
              <a:t>School Environment (1-3 points)*</a:t>
            </a:r>
          </a:p>
          <a:p>
            <a:pPr eaLnBrk="1" hangingPunct="1">
              <a:buFont typeface="Wingdings" panose="05000000000000000000" pitchFamily="2" charset="2"/>
              <a:buChar char="Ø"/>
            </a:pPr>
            <a:r>
              <a:rPr lang="en-US" sz="1800">
                <a:solidFill>
                  <a:schemeClr val="tx2"/>
                </a:solidFill>
                <a:latin typeface="WordVisi_MSFontService"/>
              </a:rPr>
              <a:t>Mental Health (1 point)*</a:t>
            </a:r>
          </a:p>
          <a:p>
            <a:pPr eaLnBrk="1" hangingPunct="1">
              <a:buFont typeface="Wingdings" panose="05000000000000000000" pitchFamily="2" charset="2"/>
              <a:buChar char="Ø"/>
            </a:pPr>
            <a:endParaRPr lang="en-US" altLang="en-US" sz="2000"/>
          </a:p>
          <a:p>
            <a:endParaRPr lang="en-US" altLang="en-US" sz="2000">
              <a:ea typeface="Roboto"/>
              <a:cs typeface="Roboto"/>
            </a:endParaRPr>
          </a:p>
          <a:p>
            <a:endParaRPr lang="en-US" altLang="en-US" sz="2000">
              <a:ea typeface="Roboto"/>
              <a:cs typeface="Roboto"/>
            </a:endParaRPr>
          </a:p>
        </p:txBody>
      </p:sp>
    </p:spTree>
    <p:extLst>
      <p:ext uri="{BB962C8B-B14F-4D97-AF65-F5344CB8AC3E}">
        <p14:creationId xmlns:p14="http://schemas.microsoft.com/office/powerpoint/2010/main" val="185818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8B5F-D9F6-1DEF-7C25-3C0B4D332A51}"/>
              </a:ext>
            </a:extLst>
          </p:cNvPr>
          <p:cNvSpPr>
            <a:spLocks noGrp="1"/>
          </p:cNvSpPr>
          <p:nvPr>
            <p:ph type="title"/>
          </p:nvPr>
        </p:nvSpPr>
        <p:spPr/>
        <p:txBody>
          <a:bodyPr/>
          <a:lstStyle/>
          <a:p>
            <a:r>
              <a:rPr lang="en-US"/>
              <a:t>CSI/TSI     </a:t>
            </a:r>
            <a:r>
              <a:rPr lang="en-US">
                <a:hlinkClick r:id="rId3"/>
              </a:rPr>
              <a:t>CSI/TSI Schools Link</a:t>
            </a:r>
            <a:endParaRPr lang="en-US"/>
          </a:p>
        </p:txBody>
      </p:sp>
      <p:sp>
        <p:nvSpPr>
          <p:cNvPr id="3" name="Content Placeholder 2">
            <a:extLst>
              <a:ext uri="{FF2B5EF4-FFF2-40B4-BE49-F238E27FC236}">
                <a16:creationId xmlns:a16="http://schemas.microsoft.com/office/drawing/2014/main" id="{6B7686E1-4B91-2624-ADA5-6D550726E939}"/>
              </a:ext>
            </a:extLst>
          </p:cNvPr>
          <p:cNvSpPr>
            <a:spLocks noGrp="1"/>
          </p:cNvSpPr>
          <p:nvPr>
            <p:ph idx="1"/>
          </p:nvPr>
        </p:nvSpPr>
        <p:spPr>
          <a:xfrm>
            <a:off x="129968" y="1472239"/>
            <a:ext cx="8507752" cy="4351338"/>
          </a:xfrm>
        </p:spPr>
        <p:txBody>
          <a:bodyPr vert="horz" lIns="91440" tIns="45720" rIns="91440" bIns="45720" rtlCol="0" anchor="t">
            <a:normAutofit/>
          </a:bodyPr>
          <a:lstStyle/>
          <a:p>
            <a:pPr marL="457200" indent="0">
              <a:buNone/>
            </a:pPr>
            <a:r>
              <a:rPr lang="en-US" sz="2400">
                <a:ea typeface="Roboto"/>
                <a:cs typeface="Roboto"/>
              </a:rPr>
              <a:t>Priority consideration shall be given to applications demonstrating models that propose all (100%) schools to be served are identified as Comprehensive Support and Improvement (CSI) Schools and/or Targeted Support and Improvement (TSI) Schools. </a:t>
            </a:r>
            <a:endParaRPr lang="en-US">
              <a:ea typeface="Roboto"/>
              <a:cs typeface="Roboto"/>
            </a:endParaRPr>
          </a:p>
          <a:p>
            <a:pPr marL="457200" indent="0">
              <a:buNone/>
            </a:pPr>
            <a:endParaRPr lang="en-US">
              <a:ea typeface="+mn-lt"/>
              <a:cs typeface="+mn-lt"/>
            </a:endParaRPr>
          </a:p>
          <a:p>
            <a:pPr lvl="1">
              <a:lnSpc>
                <a:spcPct val="100000"/>
              </a:lnSpc>
            </a:pPr>
            <a:r>
              <a:rPr lang="en-US">
                <a:ea typeface="+mn-lt"/>
                <a:cs typeface="+mn-lt"/>
              </a:rPr>
              <a:t>2 points if 100% of identified schools are designated as CSI</a:t>
            </a:r>
          </a:p>
          <a:p>
            <a:pPr marL="457200" lvl="1" indent="0">
              <a:lnSpc>
                <a:spcPct val="100000"/>
              </a:lnSpc>
              <a:buNone/>
            </a:pPr>
            <a:endParaRPr lang="en-US">
              <a:ea typeface="+mn-lt"/>
              <a:cs typeface="+mn-lt"/>
            </a:endParaRPr>
          </a:p>
          <a:p>
            <a:pPr lvl="1">
              <a:lnSpc>
                <a:spcPct val="100000"/>
              </a:lnSpc>
            </a:pPr>
            <a:r>
              <a:rPr lang="en-US">
                <a:ea typeface="+mn-lt"/>
                <a:cs typeface="+mn-lt"/>
              </a:rPr>
              <a:t>1 point if 100% of identified schools are a combination of CSI and TSI</a:t>
            </a:r>
          </a:p>
          <a:p>
            <a:endParaRPr lang="en-US" sz="1200">
              <a:solidFill>
                <a:srgbClr val="000000"/>
              </a:solidFill>
              <a:latin typeface="Calibri"/>
              <a:ea typeface="Roboto"/>
              <a:cs typeface="Calibri"/>
            </a:endParaRPr>
          </a:p>
          <a:p>
            <a:endParaRPr lang="en-US">
              <a:ea typeface="Roboto"/>
              <a:cs typeface="Roboto"/>
            </a:endParaRPr>
          </a:p>
          <a:p>
            <a:pPr marL="457200" indent="-457200"/>
            <a:endParaRPr lang="en-US">
              <a:ea typeface="Roboto"/>
              <a:cs typeface="Roboto"/>
            </a:endParaRPr>
          </a:p>
        </p:txBody>
      </p:sp>
      <p:sp>
        <p:nvSpPr>
          <p:cNvPr id="4" name="Slide Number Placeholder 3">
            <a:extLst>
              <a:ext uri="{FF2B5EF4-FFF2-40B4-BE49-F238E27FC236}">
                <a16:creationId xmlns:a16="http://schemas.microsoft.com/office/drawing/2014/main" id="{B6281B5F-BBF6-AD19-4024-9BBD116FB972}"/>
              </a:ext>
            </a:extLst>
          </p:cNvPr>
          <p:cNvSpPr>
            <a:spLocks noGrp="1"/>
          </p:cNvSpPr>
          <p:nvPr>
            <p:ph type="sldNum" sz="quarter" idx="10"/>
          </p:nvPr>
        </p:nvSpPr>
        <p:spPr/>
        <p:txBody>
          <a:bodyPr/>
          <a:lstStyle/>
          <a:p>
            <a:fld id="{C7282A83-2CEC-4413-BBD1-0653DE3D61D3}" type="slidenum">
              <a:rPr lang="en-US" altLang="en-US"/>
              <a:pPr/>
              <a:t>25</a:t>
            </a:fld>
            <a:endParaRPr lang="en-US" altLang="en-US">
              <a:solidFill>
                <a:schemeClr val="tx1"/>
              </a:solidFill>
            </a:endParaRPr>
          </a:p>
        </p:txBody>
      </p:sp>
    </p:spTree>
    <p:extLst>
      <p:ext uri="{BB962C8B-B14F-4D97-AF65-F5344CB8AC3E}">
        <p14:creationId xmlns:p14="http://schemas.microsoft.com/office/powerpoint/2010/main" val="132180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DF4762-44A7-1D52-524F-0C7801310412}"/>
              </a:ext>
            </a:extLst>
          </p:cNvPr>
          <p:cNvSpPr>
            <a:spLocks noGrp="1"/>
          </p:cNvSpPr>
          <p:nvPr>
            <p:ph type="title"/>
          </p:nvPr>
        </p:nvSpPr>
        <p:spPr>
          <a:xfrm>
            <a:off x="495030" y="2767106"/>
            <a:ext cx="2160621" cy="3071906"/>
          </a:xfrm>
        </p:spPr>
        <p:txBody>
          <a:bodyPr vert="horz" lIns="91440" tIns="45720" rIns="91440" bIns="45720" rtlCol="0" anchor="t">
            <a:normAutofit/>
          </a:bodyPr>
          <a:lstStyle/>
          <a:p>
            <a:r>
              <a:rPr lang="en-US" sz="3200" kern="1200">
                <a:solidFill>
                  <a:srgbClr val="FFFFFF"/>
                </a:solidFill>
                <a:latin typeface="+mj-lt"/>
                <a:ea typeface="+mj-ea"/>
                <a:cs typeface="+mj-cs"/>
              </a:rPr>
              <a:t>Joint Application</a:t>
            </a:r>
          </a:p>
        </p:txBody>
      </p:sp>
      <p:pic>
        <p:nvPicPr>
          <p:cNvPr id="6" name="Content Placeholder 5" descr="A screenshot of a document&#10;&#10;Description automatically generated">
            <a:extLst>
              <a:ext uri="{FF2B5EF4-FFF2-40B4-BE49-F238E27FC236}">
                <a16:creationId xmlns:a16="http://schemas.microsoft.com/office/drawing/2014/main" id="{D71C5306-9125-F3A7-F827-0A4A4A965A90}"/>
              </a:ext>
            </a:extLst>
          </p:cNvPr>
          <p:cNvPicPr>
            <a:picLocks noGrp="1" noChangeAspect="1"/>
          </p:cNvPicPr>
          <p:nvPr>
            <p:ph idx="1"/>
          </p:nvPr>
        </p:nvPicPr>
        <p:blipFill>
          <a:blip r:embed="rId3"/>
          <a:stretch>
            <a:fillRect/>
          </a:stretch>
        </p:blipFill>
        <p:spPr>
          <a:xfrm>
            <a:off x="3517055" y="467208"/>
            <a:ext cx="4894427" cy="6239885"/>
          </a:xfrm>
          <a:prstGeom prst="rect">
            <a:avLst/>
          </a:prstGeom>
        </p:spPr>
      </p:pic>
      <p:sp>
        <p:nvSpPr>
          <p:cNvPr id="4" name="Slide Number Placeholder 3">
            <a:extLst>
              <a:ext uri="{FF2B5EF4-FFF2-40B4-BE49-F238E27FC236}">
                <a16:creationId xmlns:a16="http://schemas.microsoft.com/office/drawing/2014/main" id="{0B757979-BF43-D641-ABFB-B1C5E9ACF196}"/>
              </a:ext>
            </a:extLst>
          </p:cNvPr>
          <p:cNvSpPr>
            <a:spLocks noGrp="1"/>
          </p:cNvSpPr>
          <p:nvPr>
            <p:ph type="sldNum" sz="quarter" idx="10"/>
          </p:nvPr>
        </p:nvSpPr>
        <p:spPr>
          <a:xfrm>
            <a:off x="8778239" y="6455664"/>
            <a:ext cx="336042" cy="365125"/>
          </a:xfrm>
        </p:spPr>
        <p:txBody>
          <a:bodyPr vert="horz" lIns="91440" tIns="45720" rIns="91440" bIns="45720" rtlCol="0" anchor="ctr">
            <a:normAutofit/>
          </a:bodyPr>
          <a:lstStyle/>
          <a:p>
            <a:pPr defTabSz="914400">
              <a:spcAft>
                <a:spcPts val="600"/>
              </a:spcAft>
            </a:pPr>
            <a:fld id="{C7282A83-2CEC-4413-BBD1-0653DE3D61D3}" type="slidenum">
              <a:rPr lang="en-US" altLang="en-US">
                <a:solidFill>
                  <a:schemeClr val="tx1">
                    <a:lumMod val="50000"/>
                    <a:lumOff val="50000"/>
                  </a:schemeClr>
                </a:solidFill>
                <a:latin typeface="+mn-lt"/>
              </a:rPr>
              <a:pPr defTabSz="914400">
                <a:spcAft>
                  <a:spcPts val="600"/>
                </a:spcAft>
              </a:pPr>
              <a:t>26</a:t>
            </a:fld>
            <a:endParaRPr lang="en-US" altLang="en-US">
              <a:solidFill>
                <a:schemeClr val="tx1">
                  <a:lumMod val="50000"/>
                  <a:lumOff val="50000"/>
                </a:schemeClr>
              </a:solidFill>
              <a:latin typeface="+mn-lt"/>
            </a:endParaRPr>
          </a:p>
        </p:txBody>
      </p:sp>
    </p:spTree>
    <p:extLst>
      <p:ext uri="{BB962C8B-B14F-4D97-AF65-F5344CB8AC3E}">
        <p14:creationId xmlns:p14="http://schemas.microsoft.com/office/powerpoint/2010/main" val="4211640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8AB2-8859-82E4-726E-561929B8F45F}"/>
              </a:ext>
            </a:extLst>
          </p:cNvPr>
          <p:cNvSpPr>
            <a:spLocks noGrp="1"/>
          </p:cNvSpPr>
          <p:nvPr>
            <p:ph type="title"/>
          </p:nvPr>
        </p:nvSpPr>
        <p:spPr/>
        <p:txBody>
          <a:bodyPr/>
          <a:lstStyle/>
          <a:p>
            <a:r>
              <a:rPr lang="en-US"/>
              <a:t>School Environment Priority Points </a:t>
            </a:r>
          </a:p>
        </p:txBody>
      </p:sp>
      <p:sp>
        <p:nvSpPr>
          <p:cNvPr id="3" name="Content Placeholder 2">
            <a:extLst>
              <a:ext uri="{FF2B5EF4-FFF2-40B4-BE49-F238E27FC236}">
                <a16:creationId xmlns:a16="http://schemas.microsoft.com/office/drawing/2014/main" id="{AC174A9F-3939-9BDC-CC85-3FDB7002EBCB}"/>
              </a:ext>
            </a:extLst>
          </p:cNvPr>
          <p:cNvSpPr>
            <a:spLocks noGrp="1"/>
          </p:cNvSpPr>
          <p:nvPr>
            <p:ph idx="1"/>
          </p:nvPr>
        </p:nvSpPr>
        <p:spPr/>
        <p:txBody>
          <a:bodyPr vert="horz" lIns="91440" tIns="45720" rIns="91440" bIns="45720" rtlCol="0" anchor="t">
            <a:normAutofit fontScale="92500" lnSpcReduction="10000"/>
          </a:bodyPr>
          <a:lstStyle/>
          <a:p>
            <a:r>
              <a:rPr lang="en-US" sz="2200" b="0" i="0">
                <a:solidFill>
                  <a:schemeClr val="tx2"/>
                </a:solidFill>
                <a:effectLst/>
                <a:latin typeface="Roboto" panose="02000000000000000000"/>
              </a:rPr>
              <a:t>Propose to serve students from proposed feeder schools with greater rates of (a) chronic absenteeism, (b) suspensions (short and long term), (c) expulsions, (d) criminal acts, and/or (e) instances of bullying/harassment in their school environment when compared to the State of North Carolina. </a:t>
            </a:r>
          </a:p>
          <a:p>
            <a:pPr marL="0" indent="0" algn="l" rtl="0" fontAlgn="base">
              <a:buNone/>
            </a:pPr>
            <a:r>
              <a:rPr lang="en-US" sz="2000" b="1" i="0">
                <a:solidFill>
                  <a:schemeClr val="tx2"/>
                </a:solidFill>
                <a:effectLst/>
                <a:latin typeface="Roboto" panose="02000000000000000000"/>
              </a:rPr>
              <a:t>Priority points for School Environment will be assigned as follows: </a:t>
            </a:r>
            <a:r>
              <a:rPr lang="en-US" sz="2000" b="0" i="0">
                <a:solidFill>
                  <a:schemeClr val="tx2"/>
                </a:solidFill>
                <a:effectLst/>
                <a:latin typeface="Roboto" panose="02000000000000000000"/>
              </a:rPr>
              <a:t> </a:t>
            </a:r>
            <a:endParaRPr lang="en-US" sz="2000" b="0" i="0">
              <a:solidFill>
                <a:schemeClr val="tx2"/>
              </a:solidFill>
              <a:effectLst/>
              <a:latin typeface="Segoe UI" panose="020B0502040204020203" pitchFamily="34" charset="0"/>
            </a:endParaRPr>
          </a:p>
          <a:p>
            <a:pPr algn="l" rtl="0" fontAlgn="base">
              <a:buFont typeface="Wingdings" panose="05000000000000000000" pitchFamily="2" charset="2"/>
              <a:buChar char="Ø"/>
            </a:pPr>
            <a:r>
              <a:rPr lang="en-US" sz="2000" b="0" i="0">
                <a:solidFill>
                  <a:schemeClr val="tx2"/>
                </a:solidFill>
                <a:effectLst/>
                <a:latin typeface="Roboto" panose="02000000000000000000"/>
              </a:rPr>
              <a:t>At least (2) of the above school environment characteristics occurring at a greater rate for most proposed feeder schools (i.e., at least 51%) when compared to State of North Carolina (1 point)  </a:t>
            </a:r>
          </a:p>
          <a:p>
            <a:pPr fontAlgn="base">
              <a:buFont typeface="Wingdings" panose="05000000000000000000" pitchFamily="2" charset="2"/>
              <a:buChar char="Ø"/>
            </a:pPr>
            <a:r>
              <a:rPr lang="en-US" sz="2000" b="0" i="0">
                <a:solidFill>
                  <a:schemeClr val="tx2"/>
                </a:solidFill>
                <a:effectLst/>
                <a:latin typeface="Roboto" panose="02000000000000000000"/>
              </a:rPr>
              <a:t>At least (3) of the above school environment characteristics occurring at a greater rate for most proposed feeder schools (i.e., at least 51%) when compared to State of North Carolina (2 points) </a:t>
            </a:r>
          </a:p>
          <a:p>
            <a:pPr fontAlgn="base">
              <a:buFont typeface="Wingdings" panose="05000000000000000000" pitchFamily="2" charset="2"/>
              <a:buChar char="Ø"/>
            </a:pPr>
            <a:r>
              <a:rPr lang="en-US" sz="2000" b="0" i="0">
                <a:solidFill>
                  <a:schemeClr val="tx2"/>
                </a:solidFill>
                <a:effectLst/>
                <a:latin typeface="Roboto" panose="02000000000000000000"/>
              </a:rPr>
              <a:t>(4) or more of the above school environment characteristics occurring at a greater rate for most proposed feeder schools (i.e., at least 51%) when compared to State of North Carolina (3 points) </a:t>
            </a:r>
          </a:p>
          <a:p>
            <a:endParaRPr lang="en-US" sz="2800" b="0" i="0">
              <a:solidFill>
                <a:schemeClr val="tx2"/>
              </a:solidFill>
              <a:effectLst/>
              <a:latin typeface="WordVisi_MSFontService"/>
            </a:endParaRPr>
          </a:p>
          <a:p>
            <a:endParaRPr lang="en-US" altLang="en-US" sz="2800">
              <a:solidFill>
                <a:schemeClr val="tx2"/>
              </a:solidFill>
              <a:ea typeface="Roboto"/>
              <a:cs typeface="Roboto"/>
            </a:endParaRPr>
          </a:p>
          <a:p>
            <a:endParaRPr lang="en-US">
              <a:ea typeface="Roboto"/>
              <a:cs typeface="Roboto"/>
            </a:endParaRPr>
          </a:p>
        </p:txBody>
      </p:sp>
      <p:sp>
        <p:nvSpPr>
          <p:cNvPr id="4" name="Slide Number Placeholder 3">
            <a:extLst>
              <a:ext uri="{FF2B5EF4-FFF2-40B4-BE49-F238E27FC236}">
                <a16:creationId xmlns:a16="http://schemas.microsoft.com/office/drawing/2014/main" id="{F50825E9-521D-456A-7F43-11ACF17D5C03}"/>
              </a:ext>
            </a:extLst>
          </p:cNvPr>
          <p:cNvSpPr>
            <a:spLocks noGrp="1"/>
          </p:cNvSpPr>
          <p:nvPr>
            <p:ph type="sldNum" sz="quarter" idx="10"/>
          </p:nvPr>
        </p:nvSpPr>
        <p:spPr/>
        <p:txBody>
          <a:bodyPr/>
          <a:lstStyle/>
          <a:p>
            <a:fld id="{C7282A83-2CEC-4413-BBD1-0653DE3D61D3}" type="slidenum">
              <a:rPr lang="en-US" altLang="en-US" smtClean="0"/>
              <a:pPr/>
              <a:t>27</a:t>
            </a:fld>
            <a:endParaRPr lang="en-US" altLang="en-US">
              <a:solidFill>
                <a:schemeClr val="tx1"/>
              </a:solidFill>
            </a:endParaRPr>
          </a:p>
        </p:txBody>
      </p:sp>
    </p:spTree>
    <p:extLst>
      <p:ext uri="{BB962C8B-B14F-4D97-AF65-F5344CB8AC3E}">
        <p14:creationId xmlns:p14="http://schemas.microsoft.com/office/powerpoint/2010/main" val="782287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F4BE-AD18-B6AD-16B9-82DFF17D2ECE}"/>
              </a:ext>
            </a:extLst>
          </p:cNvPr>
          <p:cNvSpPr>
            <a:spLocks noGrp="1"/>
          </p:cNvSpPr>
          <p:nvPr>
            <p:ph type="title"/>
          </p:nvPr>
        </p:nvSpPr>
        <p:spPr/>
        <p:txBody>
          <a:bodyPr/>
          <a:lstStyle/>
          <a:p>
            <a:r>
              <a:rPr lang="en-US"/>
              <a:t> School Environment Information</a:t>
            </a:r>
            <a:br>
              <a:rPr lang="en-US"/>
            </a:br>
            <a:r>
              <a:rPr lang="en-US">
                <a:hlinkClick r:id="rId3"/>
              </a:rPr>
              <a:t>NC Report Card Link</a:t>
            </a:r>
            <a:endParaRPr lang="en-US"/>
          </a:p>
        </p:txBody>
      </p:sp>
      <p:sp>
        <p:nvSpPr>
          <p:cNvPr id="4" name="Slide Number Placeholder 3">
            <a:extLst>
              <a:ext uri="{FF2B5EF4-FFF2-40B4-BE49-F238E27FC236}">
                <a16:creationId xmlns:a16="http://schemas.microsoft.com/office/drawing/2014/main" id="{E3364C03-EB03-3A89-ABDC-C6A3F3B4AF55}"/>
              </a:ext>
            </a:extLst>
          </p:cNvPr>
          <p:cNvSpPr>
            <a:spLocks noGrp="1"/>
          </p:cNvSpPr>
          <p:nvPr>
            <p:ph type="sldNum" sz="quarter" idx="10"/>
          </p:nvPr>
        </p:nvSpPr>
        <p:spPr/>
        <p:txBody>
          <a:bodyPr/>
          <a:lstStyle/>
          <a:p>
            <a:fld id="{C7282A83-2CEC-4413-BBD1-0653DE3D61D3}" type="slidenum">
              <a:rPr lang="en-US" altLang="en-US"/>
              <a:pPr/>
              <a:t>28</a:t>
            </a:fld>
            <a:endParaRPr lang="en-US" altLang="en-US">
              <a:solidFill>
                <a:schemeClr val="tx1"/>
              </a:solidFill>
            </a:endParaRPr>
          </a:p>
        </p:txBody>
      </p:sp>
      <p:pic>
        <p:nvPicPr>
          <p:cNvPr id="5" name="Picture 4">
            <a:extLst>
              <a:ext uri="{FF2B5EF4-FFF2-40B4-BE49-F238E27FC236}">
                <a16:creationId xmlns:a16="http://schemas.microsoft.com/office/drawing/2014/main" id="{06E81916-E20E-496A-4676-149A2ED0008A}"/>
              </a:ext>
            </a:extLst>
          </p:cNvPr>
          <p:cNvPicPr>
            <a:picLocks noChangeAspect="1"/>
          </p:cNvPicPr>
          <p:nvPr/>
        </p:nvPicPr>
        <p:blipFill>
          <a:blip r:embed="rId4"/>
          <a:stretch>
            <a:fillRect/>
          </a:stretch>
        </p:blipFill>
        <p:spPr>
          <a:xfrm>
            <a:off x="439947" y="1841981"/>
            <a:ext cx="3073879" cy="229701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91EC041-8C04-B5FF-1CC0-F0A11A6EDA78}"/>
              </a:ext>
            </a:extLst>
          </p:cNvPr>
          <p:cNvPicPr>
            <a:picLocks noChangeAspect="1"/>
          </p:cNvPicPr>
          <p:nvPr/>
        </p:nvPicPr>
        <p:blipFill>
          <a:blip r:embed="rId5"/>
          <a:stretch>
            <a:fillRect/>
          </a:stretch>
        </p:blipFill>
        <p:spPr>
          <a:xfrm>
            <a:off x="511834" y="4218964"/>
            <a:ext cx="5791199" cy="142493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E8A4539-BD69-A198-9DEF-B237DC80B382}"/>
              </a:ext>
            </a:extLst>
          </p:cNvPr>
          <p:cNvPicPr>
            <a:picLocks noChangeAspect="1"/>
          </p:cNvPicPr>
          <p:nvPr/>
        </p:nvPicPr>
        <p:blipFill>
          <a:blip r:embed="rId6"/>
          <a:stretch>
            <a:fillRect/>
          </a:stretch>
        </p:blipFill>
        <p:spPr>
          <a:xfrm>
            <a:off x="3502325" y="2047019"/>
            <a:ext cx="5144218" cy="1369356"/>
          </a:xfrm>
          <a:prstGeom prst="rect">
            <a:avLst/>
          </a:prstGeom>
        </p:spPr>
      </p:pic>
      <p:pic>
        <p:nvPicPr>
          <p:cNvPr id="8" name="Picture 7" descr="A close up of a sign&#10;&#10;Description automatically generated">
            <a:extLst>
              <a:ext uri="{FF2B5EF4-FFF2-40B4-BE49-F238E27FC236}">
                <a16:creationId xmlns:a16="http://schemas.microsoft.com/office/drawing/2014/main" id="{A5348CBA-9EB8-AB9B-1F0B-5E54A4C1E388}"/>
              </a:ext>
            </a:extLst>
          </p:cNvPr>
          <p:cNvPicPr>
            <a:picLocks noChangeAspect="1"/>
          </p:cNvPicPr>
          <p:nvPr/>
        </p:nvPicPr>
        <p:blipFill>
          <a:blip r:embed="rId7"/>
          <a:stretch>
            <a:fillRect/>
          </a:stretch>
        </p:blipFill>
        <p:spPr>
          <a:xfrm>
            <a:off x="5558288" y="1111765"/>
            <a:ext cx="2901350" cy="766959"/>
          </a:xfrm>
          <a:prstGeom prst="rect">
            <a:avLst/>
          </a:prstGeom>
        </p:spPr>
      </p:pic>
    </p:spTree>
    <p:extLst>
      <p:ext uri="{BB962C8B-B14F-4D97-AF65-F5344CB8AC3E}">
        <p14:creationId xmlns:p14="http://schemas.microsoft.com/office/powerpoint/2010/main" val="323743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506C-9B02-BA33-D8F1-C16441C9FB5D}"/>
              </a:ext>
            </a:extLst>
          </p:cNvPr>
          <p:cNvSpPr>
            <a:spLocks noGrp="1"/>
          </p:cNvSpPr>
          <p:nvPr>
            <p:ph type="title"/>
          </p:nvPr>
        </p:nvSpPr>
        <p:spPr/>
        <p:txBody>
          <a:bodyPr/>
          <a:lstStyle/>
          <a:p>
            <a:r>
              <a:rPr lang="en-US"/>
              <a:t>Mental Health Priority Point</a:t>
            </a:r>
          </a:p>
        </p:txBody>
      </p:sp>
      <p:sp>
        <p:nvSpPr>
          <p:cNvPr id="3" name="Content Placeholder 2">
            <a:extLst>
              <a:ext uri="{FF2B5EF4-FFF2-40B4-BE49-F238E27FC236}">
                <a16:creationId xmlns:a16="http://schemas.microsoft.com/office/drawing/2014/main" id="{C73C2B90-9497-E617-6D63-7D332F45BC2C}"/>
              </a:ext>
            </a:extLst>
          </p:cNvPr>
          <p:cNvSpPr>
            <a:spLocks noGrp="1"/>
          </p:cNvSpPr>
          <p:nvPr>
            <p:ph idx="1"/>
          </p:nvPr>
        </p:nvSpPr>
        <p:spPr/>
        <p:txBody>
          <a:bodyPr vert="horz" lIns="91440" tIns="45720" rIns="91440" bIns="45720" rtlCol="0" anchor="t">
            <a:normAutofit/>
          </a:bodyPr>
          <a:lstStyle/>
          <a:p>
            <a:r>
              <a:rPr lang="en-US" b="0" i="0">
                <a:solidFill>
                  <a:schemeClr val="tx2"/>
                </a:solidFill>
                <a:effectLst/>
                <a:latin typeface="WordVisi_MSFontService"/>
              </a:rPr>
              <a:t>Priority consideration shall be given to applications that propose to hire </a:t>
            </a:r>
            <a:r>
              <a:rPr lang="en-US" b="1" i="0">
                <a:solidFill>
                  <a:schemeClr val="tx2"/>
                </a:solidFill>
                <a:effectLst/>
                <a:highlight>
                  <a:srgbClr val="FFFF00"/>
                </a:highlight>
                <a:latin typeface="WordVisi_MSFontService"/>
              </a:rPr>
              <a:t>certified</a:t>
            </a:r>
            <a:r>
              <a:rPr lang="en-US" b="0" i="0">
                <a:solidFill>
                  <a:schemeClr val="tx2"/>
                </a:solidFill>
                <a:effectLst/>
                <a:highlight>
                  <a:srgbClr val="FFFF00"/>
                </a:highlight>
                <a:latin typeface="WordVisi_MSFontService"/>
              </a:rPr>
              <a:t> and </a:t>
            </a:r>
            <a:r>
              <a:rPr lang="en-US" b="1" i="0">
                <a:solidFill>
                  <a:schemeClr val="tx2"/>
                </a:solidFill>
                <a:effectLst/>
                <a:highlight>
                  <a:srgbClr val="FFFF00"/>
                </a:highlight>
                <a:latin typeface="WordVisi_MSFontService"/>
              </a:rPr>
              <a:t>qualified</a:t>
            </a:r>
            <a:r>
              <a:rPr lang="en-US" b="0" i="0">
                <a:solidFill>
                  <a:schemeClr val="tx2"/>
                </a:solidFill>
                <a:effectLst/>
                <a:highlight>
                  <a:srgbClr val="FFFF00"/>
                </a:highlight>
                <a:latin typeface="WordVisi_MSFontService"/>
              </a:rPr>
              <a:t> </a:t>
            </a:r>
            <a:r>
              <a:rPr lang="en-US" b="0" i="0">
                <a:solidFill>
                  <a:schemeClr val="tx2"/>
                </a:solidFill>
                <a:effectLst/>
                <a:latin typeface="WordVisi_MSFontService"/>
              </a:rPr>
              <a:t>mental health professionals and/or partner with qualified mental health service providers employing certified mental health professionals to intentionally support students’ social and emotional </a:t>
            </a:r>
            <a:r>
              <a:rPr lang="en-US">
                <a:solidFill>
                  <a:schemeClr val="tx2"/>
                </a:solidFill>
                <a:latin typeface="WordVisi_MSFontService"/>
              </a:rPr>
              <a:t>well-being</a:t>
            </a:r>
            <a:r>
              <a:rPr lang="en-US" b="0" i="0">
                <a:solidFill>
                  <a:schemeClr val="tx2"/>
                </a:solidFill>
                <a:effectLst/>
                <a:latin typeface="WordVisi_MSFontService"/>
              </a:rPr>
              <a:t>.</a:t>
            </a:r>
            <a:r>
              <a:rPr lang="en-US">
                <a:solidFill>
                  <a:schemeClr val="tx2"/>
                </a:solidFill>
                <a:latin typeface="WordVisi_MSFontService"/>
              </a:rPr>
              <a:t>  </a:t>
            </a:r>
          </a:p>
          <a:p>
            <a:r>
              <a:rPr lang="en-US">
                <a:solidFill>
                  <a:schemeClr val="tx2"/>
                </a:solidFill>
                <a:latin typeface="WordVisi_MSFontService"/>
              </a:rPr>
              <a:t>If funded, documentation to confirm mental health certification/qualification will be required to be uploaded in CCIP.</a:t>
            </a:r>
          </a:p>
        </p:txBody>
      </p:sp>
      <p:sp>
        <p:nvSpPr>
          <p:cNvPr id="4" name="Slide Number Placeholder 3">
            <a:extLst>
              <a:ext uri="{FF2B5EF4-FFF2-40B4-BE49-F238E27FC236}">
                <a16:creationId xmlns:a16="http://schemas.microsoft.com/office/drawing/2014/main" id="{DAE788FA-E31F-4CFA-DC1D-123CE3EAAF19}"/>
              </a:ext>
            </a:extLst>
          </p:cNvPr>
          <p:cNvSpPr>
            <a:spLocks noGrp="1"/>
          </p:cNvSpPr>
          <p:nvPr>
            <p:ph type="sldNum" sz="quarter" idx="10"/>
          </p:nvPr>
        </p:nvSpPr>
        <p:spPr/>
        <p:txBody>
          <a:bodyPr/>
          <a:lstStyle/>
          <a:p>
            <a:fld id="{C7282A83-2CEC-4413-BBD1-0653DE3D61D3}" type="slidenum">
              <a:rPr lang="en-US" altLang="en-US" smtClean="0"/>
              <a:pPr/>
              <a:t>29</a:t>
            </a:fld>
            <a:endParaRPr lang="en-US" altLang="en-US">
              <a:solidFill>
                <a:schemeClr val="tx1"/>
              </a:solidFill>
            </a:endParaRPr>
          </a:p>
        </p:txBody>
      </p:sp>
    </p:spTree>
    <p:extLst>
      <p:ext uri="{BB962C8B-B14F-4D97-AF65-F5344CB8AC3E}">
        <p14:creationId xmlns:p14="http://schemas.microsoft.com/office/powerpoint/2010/main" val="191285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05E7CE-22FA-7148-BFD6-22E757D9DE7E}"/>
              </a:ext>
            </a:extLst>
          </p:cNvPr>
          <p:cNvSpPr>
            <a:spLocks noGrp="1"/>
          </p:cNvSpPr>
          <p:nvPr>
            <p:ph type="title"/>
          </p:nvPr>
        </p:nvSpPr>
        <p:spPr/>
        <p:txBody>
          <a:bodyPr vert="horz" lIns="91440" tIns="45720" rIns="91440" bIns="45720" rtlCol="0" anchor="ctr">
            <a:normAutofit/>
          </a:bodyPr>
          <a:lstStyle/>
          <a:p>
            <a:r>
              <a:rPr lang="en-US" sz="3500" kern="1200">
                <a:solidFill>
                  <a:srgbClr val="FFFFFF"/>
                </a:solidFill>
                <a:latin typeface="+mj-lt"/>
                <a:ea typeface="+mj-ea"/>
                <a:cs typeface="+mj-cs"/>
              </a:rPr>
              <a:t>Housekeeping</a:t>
            </a:r>
          </a:p>
        </p:txBody>
      </p:sp>
      <p:graphicFrame>
        <p:nvGraphicFramePr>
          <p:cNvPr id="8" name="Text Placeholder 4">
            <a:extLst>
              <a:ext uri="{FF2B5EF4-FFF2-40B4-BE49-F238E27FC236}">
                <a16:creationId xmlns:a16="http://schemas.microsoft.com/office/drawing/2014/main" id="{D75AFD4A-2C6A-477B-8641-6F4CD8531F33}"/>
              </a:ext>
            </a:extLst>
          </p:cNvPr>
          <p:cNvGraphicFramePr/>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83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8AB2-8859-82E4-726E-561929B8F45F}"/>
              </a:ext>
            </a:extLst>
          </p:cNvPr>
          <p:cNvSpPr>
            <a:spLocks noGrp="1"/>
          </p:cNvSpPr>
          <p:nvPr>
            <p:ph type="title"/>
          </p:nvPr>
        </p:nvSpPr>
        <p:spPr/>
        <p:txBody>
          <a:bodyPr/>
          <a:lstStyle/>
          <a:p>
            <a:r>
              <a:rPr lang="en-US"/>
              <a:t>Priority Consideration Note</a:t>
            </a:r>
          </a:p>
        </p:txBody>
      </p:sp>
      <p:sp>
        <p:nvSpPr>
          <p:cNvPr id="3" name="Content Placeholder 2">
            <a:extLst>
              <a:ext uri="{FF2B5EF4-FFF2-40B4-BE49-F238E27FC236}">
                <a16:creationId xmlns:a16="http://schemas.microsoft.com/office/drawing/2014/main" id="{AC174A9F-3939-9BDC-CC85-3FDB7002EBCB}"/>
              </a:ext>
            </a:extLst>
          </p:cNvPr>
          <p:cNvSpPr>
            <a:spLocks noGrp="1"/>
          </p:cNvSpPr>
          <p:nvPr>
            <p:ph idx="1"/>
          </p:nvPr>
        </p:nvSpPr>
        <p:spPr>
          <a:xfrm>
            <a:off x="628650" y="1296988"/>
            <a:ext cx="7886700" cy="4879975"/>
          </a:xfrm>
        </p:spPr>
        <p:txBody>
          <a:bodyPr vert="horz" lIns="91440" tIns="45720" rIns="91440" bIns="45720" rtlCol="0" anchor="ctr">
            <a:normAutofit/>
          </a:bodyPr>
          <a:lstStyle/>
          <a:p>
            <a:r>
              <a:rPr lang="en-US" sz="3200">
                <a:ea typeface="Roboto"/>
                <a:cs typeface="Roboto"/>
              </a:rPr>
              <a:t>No priority consideration will be given based on the region served by the FY 24 BSCA 21st CCLC Competitive Summer Enhancement Grant Program.</a:t>
            </a:r>
          </a:p>
          <a:p>
            <a:pPr marL="0" indent="0">
              <a:buNone/>
            </a:pPr>
            <a:endParaRPr lang="en-US" sz="3200">
              <a:ea typeface="Roboto"/>
              <a:cs typeface="Roboto"/>
            </a:endParaRPr>
          </a:p>
        </p:txBody>
      </p:sp>
      <p:sp>
        <p:nvSpPr>
          <p:cNvPr id="4" name="Slide Number Placeholder 3">
            <a:extLst>
              <a:ext uri="{FF2B5EF4-FFF2-40B4-BE49-F238E27FC236}">
                <a16:creationId xmlns:a16="http://schemas.microsoft.com/office/drawing/2014/main" id="{F50825E9-521D-456A-7F43-11ACF17D5C03}"/>
              </a:ext>
            </a:extLst>
          </p:cNvPr>
          <p:cNvSpPr>
            <a:spLocks noGrp="1"/>
          </p:cNvSpPr>
          <p:nvPr>
            <p:ph type="sldNum" sz="quarter" idx="10"/>
          </p:nvPr>
        </p:nvSpPr>
        <p:spPr/>
        <p:txBody>
          <a:bodyPr/>
          <a:lstStyle/>
          <a:p>
            <a:fld id="{C7282A83-2CEC-4413-BBD1-0653DE3D61D3}" type="slidenum">
              <a:rPr lang="en-US" altLang="en-US" smtClean="0"/>
              <a:pPr/>
              <a:t>30</a:t>
            </a:fld>
            <a:endParaRPr lang="en-US" altLang="en-US">
              <a:solidFill>
                <a:schemeClr val="tx1"/>
              </a:solidFill>
            </a:endParaRPr>
          </a:p>
        </p:txBody>
      </p:sp>
    </p:spTree>
    <p:extLst>
      <p:ext uri="{BB962C8B-B14F-4D97-AF65-F5344CB8AC3E}">
        <p14:creationId xmlns:p14="http://schemas.microsoft.com/office/powerpoint/2010/main" val="4039488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F91F6B-8085-4406-891F-09646F3C61FC}"/>
              </a:ext>
            </a:extLst>
          </p:cNvPr>
          <p:cNvSpPr>
            <a:spLocks noGrp="1"/>
          </p:cNvSpPr>
          <p:nvPr>
            <p:ph type="title"/>
          </p:nvPr>
        </p:nvSpPr>
        <p:spPr/>
        <p:txBody>
          <a:bodyPr/>
          <a:lstStyle/>
          <a:p>
            <a:r>
              <a:rPr lang="en-US"/>
              <a:t>CCIP Budget Section</a:t>
            </a:r>
          </a:p>
        </p:txBody>
      </p:sp>
      <p:sp>
        <p:nvSpPr>
          <p:cNvPr id="7" name="Text Placeholder 6">
            <a:extLst>
              <a:ext uri="{FF2B5EF4-FFF2-40B4-BE49-F238E27FC236}">
                <a16:creationId xmlns:a16="http://schemas.microsoft.com/office/drawing/2014/main" id="{705D77F4-3169-4492-95BC-A274D0078224}"/>
              </a:ext>
            </a:extLst>
          </p:cNvPr>
          <p:cNvSpPr>
            <a:spLocks noGrp="1"/>
          </p:cNvSpPr>
          <p:nvPr>
            <p:ph type="body" idx="1"/>
          </p:nvPr>
        </p:nvSpPr>
        <p:spPr/>
        <p:txBody>
          <a:bodyPr vert="horz" lIns="91440" tIns="45720" rIns="91440" bIns="45720" rtlCol="0" anchor="t">
            <a:normAutofit/>
          </a:bodyPr>
          <a:lstStyle/>
          <a:p>
            <a:r>
              <a:rPr lang="en-US" i="1"/>
              <a:t>Katrina Blount, Fiscal Monitor</a:t>
            </a:r>
          </a:p>
        </p:txBody>
      </p:sp>
      <p:sp>
        <p:nvSpPr>
          <p:cNvPr id="5" name="Slide Number Placeholder 4">
            <a:extLst>
              <a:ext uri="{FF2B5EF4-FFF2-40B4-BE49-F238E27FC236}">
                <a16:creationId xmlns:a16="http://schemas.microsoft.com/office/drawing/2014/main" id="{5C178A78-00F5-4D37-9BDC-5165DD6C724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44B7B2-FFA2-5148-A472-BF046BD89520}"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222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5BD5-F355-42C7-AA9F-2F6E077E7462}"/>
              </a:ext>
            </a:extLst>
          </p:cNvPr>
          <p:cNvSpPr>
            <a:spLocks noGrp="1"/>
          </p:cNvSpPr>
          <p:nvPr>
            <p:ph type="title"/>
          </p:nvPr>
        </p:nvSpPr>
        <p:spPr>
          <a:xfrm>
            <a:off x="228600" y="248029"/>
            <a:ext cx="8686799" cy="994172"/>
          </a:xfrm>
        </p:spPr>
        <p:txBody>
          <a:bodyPr>
            <a:normAutofit/>
          </a:bodyPr>
          <a:lstStyle/>
          <a:p>
            <a:r>
              <a:rPr lang="en-US" sz="3800"/>
              <a:t>Funding Application: Budget Section</a:t>
            </a:r>
          </a:p>
        </p:txBody>
      </p:sp>
      <p:pic>
        <p:nvPicPr>
          <p:cNvPr id="4" name="Picture 3" descr="Table&#10;&#10;Description automatically generated">
            <a:extLst>
              <a:ext uri="{FF2B5EF4-FFF2-40B4-BE49-F238E27FC236}">
                <a16:creationId xmlns:a16="http://schemas.microsoft.com/office/drawing/2014/main" id="{75091689-28D4-3840-9AE2-70218D78EB3B}"/>
              </a:ext>
            </a:extLst>
          </p:cNvPr>
          <p:cNvPicPr>
            <a:picLocks noChangeAspect="1"/>
          </p:cNvPicPr>
          <p:nvPr/>
        </p:nvPicPr>
        <p:blipFill>
          <a:blip r:embed="rId3"/>
          <a:stretch>
            <a:fillRect/>
          </a:stretch>
        </p:blipFill>
        <p:spPr>
          <a:xfrm>
            <a:off x="392276" y="1178560"/>
            <a:ext cx="5943600" cy="2739390"/>
          </a:xfrm>
          <a:prstGeom prst="rect">
            <a:avLst/>
          </a:prstGeom>
        </p:spPr>
      </p:pic>
      <p:graphicFrame>
        <p:nvGraphicFramePr>
          <p:cNvPr id="5" name="Table 5">
            <a:extLst>
              <a:ext uri="{FF2B5EF4-FFF2-40B4-BE49-F238E27FC236}">
                <a16:creationId xmlns:a16="http://schemas.microsoft.com/office/drawing/2014/main" id="{5951EADD-6218-290F-8CEE-87109B973E81}"/>
              </a:ext>
            </a:extLst>
          </p:cNvPr>
          <p:cNvGraphicFramePr>
            <a:graphicFrameLocks noGrp="1"/>
          </p:cNvGraphicFramePr>
          <p:nvPr>
            <p:extLst>
              <p:ext uri="{D42A27DB-BD31-4B8C-83A1-F6EECF244321}">
                <p14:modId xmlns:p14="http://schemas.microsoft.com/office/powerpoint/2010/main" val="3871204400"/>
              </p:ext>
            </p:extLst>
          </p:nvPr>
        </p:nvGraphicFramePr>
        <p:xfrm>
          <a:off x="4445251" y="3917949"/>
          <a:ext cx="4419347" cy="1984910"/>
        </p:xfrm>
        <a:graphic>
          <a:graphicData uri="http://schemas.openxmlformats.org/drawingml/2006/table">
            <a:tbl>
              <a:tblPr firstRow="1" bandRow="1">
                <a:tableStyleId>{5C22544A-7EE6-4342-B048-85BDC9FD1C3A}</a:tableStyleId>
              </a:tblPr>
              <a:tblGrid>
                <a:gridCol w="1470436">
                  <a:extLst>
                    <a:ext uri="{9D8B030D-6E8A-4147-A177-3AD203B41FA5}">
                      <a16:colId xmlns:a16="http://schemas.microsoft.com/office/drawing/2014/main" val="3618903785"/>
                    </a:ext>
                  </a:extLst>
                </a:gridCol>
                <a:gridCol w="1482728">
                  <a:extLst>
                    <a:ext uri="{9D8B030D-6E8A-4147-A177-3AD203B41FA5}">
                      <a16:colId xmlns:a16="http://schemas.microsoft.com/office/drawing/2014/main" val="832621454"/>
                    </a:ext>
                  </a:extLst>
                </a:gridCol>
                <a:gridCol w="1466183">
                  <a:extLst>
                    <a:ext uri="{9D8B030D-6E8A-4147-A177-3AD203B41FA5}">
                      <a16:colId xmlns:a16="http://schemas.microsoft.com/office/drawing/2014/main" val="531359745"/>
                    </a:ext>
                  </a:extLst>
                </a:gridCol>
              </a:tblGrid>
              <a:tr h="450380">
                <a:tc>
                  <a:txBody>
                    <a:bodyPr/>
                    <a:lstStyle/>
                    <a:p>
                      <a:pPr algn="ctr"/>
                      <a:r>
                        <a:rPr lang="en-US" sz="800" b="0" i="0" kern="1200">
                          <a:solidFill>
                            <a:schemeClr val="lt1"/>
                          </a:solidFill>
                          <a:effectLst/>
                          <a:latin typeface="+mn-lt"/>
                          <a:ea typeface="+mn-ea"/>
                          <a:cs typeface="+mn-cs"/>
                        </a:rPr>
                        <a:t>Students Enrolled</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766"/>
                    </a:solidFill>
                  </a:tcPr>
                </a:tc>
                <a:tc>
                  <a:txBody>
                    <a:bodyPr/>
                    <a:lstStyle/>
                    <a:p>
                      <a:pPr algn="ctr"/>
                      <a:r>
                        <a:rPr lang="en-US" sz="800" b="0" i="0" kern="1200">
                          <a:solidFill>
                            <a:schemeClr val="lt1"/>
                          </a:solidFill>
                          <a:effectLst/>
                          <a:latin typeface="+mn-lt"/>
                          <a:ea typeface="+mn-ea"/>
                          <a:cs typeface="+mn-cs"/>
                        </a:rPr>
                        <a:t>Number of Weeks, </a:t>
                      </a:r>
                    </a:p>
                    <a:p>
                      <a:pPr algn="ctr"/>
                      <a:r>
                        <a:rPr lang="en-US" sz="800" b="0" i="0" kern="1200">
                          <a:solidFill>
                            <a:schemeClr val="lt1"/>
                          </a:solidFill>
                          <a:effectLst/>
                          <a:latin typeface="+mn-lt"/>
                          <a:ea typeface="+mn-ea"/>
                          <a:cs typeface="+mn-cs"/>
                        </a:rPr>
                        <a:t>Hours per Week</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766"/>
                    </a:solidFill>
                  </a:tcPr>
                </a:tc>
                <a:tc>
                  <a:txBody>
                    <a:bodyPr/>
                    <a:lstStyle/>
                    <a:p>
                      <a:pPr algn="ctr"/>
                      <a:r>
                        <a:rPr lang="en-US" sz="800" b="0" i="0" kern="1200">
                          <a:solidFill>
                            <a:schemeClr val="lt1"/>
                          </a:solidFill>
                          <a:effectLst/>
                          <a:latin typeface="+mn-lt"/>
                          <a:ea typeface="+mn-ea"/>
                          <a:cs typeface="+mn-cs"/>
                        </a:rPr>
                        <a:t>Potential Range</a:t>
                      </a:r>
                    </a:p>
                    <a:p>
                      <a:pPr algn="ctr"/>
                      <a:r>
                        <a:rPr lang="en-US" sz="800" b="0" i="0" kern="1200">
                          <a:solidFill>
                            <a:schemeClr val="lt1"/>
                          </a:solidFill>
                          <a:effectLst/>
                          <a:latin typeface="+mn-lt"/>
                          <a:ea typeface="+mn-ea"/>
                          <a:cs typeface="+mn-cs"/>
                        </a:rPr>
                        <a:t>of Funding</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3766"/>
                    </a:solidFill>
                  </a:tcPr>
                </a:tc>
                <a:extLst>
                  <a:ext uri="{0D108BD9-81ED-4DB2-BD59-A6C34878D82A}">
                    <a16:rowId xmlns:a16="http://schemas.microsoft.com/office/drawing/2014/main" val="1113132032"/>
                  </a:ext>
                </a:extLst>
              </a:tr>
              <a:tr h="405342">
                <a:tc>
                  <a:txBody>
                    <a:bodyPr/>
                    <a:lstStyle/>
                    <a:p>
                      <a:pPr algn="ctr"/>
                      <a:r>
                        <a:rPr lang="en-US" sz="800">
                          <a:effectLst/>
                          <a:latin typeface="+mn-lt"/>
                        </a:rPr>
                        <a:t>25-49 Students</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tc>
                  <a:txBody>
                    <a:bodyPr/>
                    <a:lstStyle/>
                    <a:p>
                      <a:pPr algn="ctr"/>
                      <a:r>
                        <a:rPr lang="en-US" sz="800" b="0" i="0" kern="1200">
                          <a:solidFill>
                            <a:schemeClr val="dk1"/>
                          </a:solidFill>
                          <a:effectLst/>
                          <a:latin typeface="+mn-lt"/>
                          <a:ea typeface="+mn-ea"/>
                          <a:cs typeface="+mn-cs"/>
                        </a:rPr>
                        <a:t>2-3 Weeks; </a:t>
                      </a:r>
                    </a:p>
                    <a:p>
                      <a:pPr algn="ctr"/>
                      <a:r>
                        <a:rPr lang="en-US" sz="800" b="0" i="0" kern="1200">
                          <a:solidFill>
                            <a:schemeClr val="dk1"/>
                          </a:solidFill>
                          <a:effectLst/>
                          <a:latin typeface="+mn-lt"/>
                          <a:ea typeface="+mn-ea"/>
                          <a:cs typeface="+mn-cs"/>
                        </a:rPr>
                        <a:t>16+ hours/week</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tc>
                  <a:txBody>
                    <a:bodyPr/>
                    <a:lstStyle/>
                    <a:p>
                      <a:pPr algn="ctr"/>
                      <a:r>
                        <a:rPr lang="en-US" sz="800" b="0" i="0" kern="1200">
                          <a:solidFill>
                            <a:schemeClr val="dk1"/>
                          </a:solidFill>
                          <a:effectLst/>
                          <a:latin typeface="+mn-lt"/>
                          <a:ea typeface="+mn-ea"/>
                          <a:cs typeface="+mn-cs"/>
                        </a:rPr>
                        <a:t>$25,000-$50,000</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extLst>
                  <a:ext uri="{0D108BD9-81ED-4DB2-BD59-A6C34878D82A}">
                    <a16:rowId xmlns:a16="http://schemas.microsoft.com/office/drawing/2014/main" val="2323474900"/>
                  </a:ext>
                </a:extLst>
              </a:tr>
              <a:tr h="361923">
                <a:tc>
                  <a:txBody>
                    <a:bodyPr/>
                    <a:lstStyle/>
                    <a:p>
                      <a:pPr algn="ctr"/>
                      <a:r>
                        <a:rPr lang="en-US" sz="800">
                          <a:effectLst/>
                          <a:latin typeface="+mn-lt"/>
                        </a:rPr>
                        <a:t>50-75 Students</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a:effectLst/>
                          <a:latin typeface="+mn-lt"/>
                        </a:rPr>
                        <a:t>2-3 Weeks; </a:t>
                      </a:r>
                    </a:p>
                    <a:p>
                      <a:pPr algn="ctr"/>
                      <a:r>
                        <a:rPr lang="en-US" sz="800" b="0" i="0" kern="1200">
                          <a:solidFill>
                            <a:schemeClr val="dk1"/>
                          </a:solidFill>
                          <a:effectLst/>
                          <a:latin typeface="+mn-lt"/>
                          <a:ea typeface="+mn-ea"/>
                          <a:cs typeface="+mn-cs"/>
                        </a:rPr>
                        <a:t>16+</a:t>
                      </a:r>
                      <a:r>
                        <a:rPr lang="en-US" sz="800">
                          <a:effectLst/>
                          <a:latin typeface="+mn-lt"/>
                        </a:rPr>
                        <a:t> hours/week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i="0" kern="1200">
                          <a:solidFill>
                            <a:schemeClr val="dk1"/>
                          </a:solidFill>
                          <a:effectLst/>
                          <a:latin typeface="+mn-lt"/>
                          <a:ea typeface="+mn-ea"/>
                          <a:cs typeface="+mn-cs"/>
                        </a:rPr>
                        <a:t>up to $75,000</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911608"/>
                  </a:ext>
                </a:extLst>
              </a:tr>
              <a:tr h="405342">
                <a:tc>
                  <a:txBody>
                    <a:bodyPr/>
                    <a:lstStyle/>
                    <a:p>
                      <a:pPr algn="ctr"/>
                      <a:r>
                        <a:rPr lang="en-US" sz="800" b="0" i="0" kern="1200">
                          <a:solidFill>
                            <a:schemeClr val="dk1"/>
                          </a:solidFill>
                          <a:effectLst/>
                          <a:latin typeface="+mn-lt"/>
                          <a:ea typeface="+mn-ea"/>
                          <a:cs typeface="+mn-cs"/>
                        </a:rPr>
                        <a:t>76-100 Students</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tc>
                  <a:txBody>
                    <a:bodyPr/>
                    <a:lstStyle/>
                    <a:p>
                      <a:pPr algn="ctr"/>
                      <a:r>
                        <a:rPr lang="en-US" sz="800" b="0" i="0" kern="1200">
                          <a:solidFill>
                            <a:schemeClr val="dk1"/>
                          </a:solidFill>
                          <a:effectLst/>
                          <a:latin typeface="+mn-lt"/>
                          <a:ea typeface="+mn-ea"/>
                          <a:cs typeface="+mn-cs"/>
                        </a:rPr>
                        <a:t>2-3 Weeks; </a:t>
                      </a:r>
                    </a:p>
                    <a:p>
                      <a:pPr algn="ctr"/>
                      <a:r>
                        <a:rPr lang="en-US" sz="800" b="0" i="0" kern="1200">
                          <a:solidFill>
                            <a:schemeClr val="dk1"/>
                          </a:solidFill>
                          <a:effectLst/>
                          <a:latin typeface="+mn-lt"/>
                          <a:ea typeface="+mn-ea"/>
                          <a:cs typeface="+mn-cs"/>
                        </a:rPr>
                        <a:t>16+ hours/week</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tc>
                  <a:txBody>
                    <a:bodyPr/>
                    <a:lstStyle/>
                    <a:p>
                      <a:pPr algn="ctr"/>
                      <a:r>
                        <a:rPr lang="en-US" sz="800" b="0" i="0" kern="1200">
                          <a:solidFill>
                            <a:schemeClr val="dk1"/>
                          </a:solidFill>
                          <a:effectLst/>
                          <a:latin typeface="+mn-lt"/>
                          <a:ea typeface="+mn-ea"/>
                          <a:cs typeface="+mn-cs"/>
                        </a:rPr>
                        <a:t>up to $120,000</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2F2"/>
                    </a:solidFill>
                  </a:tcPr>
                </a:tc>
                <a:extLst>
                  <a:ext uri="{0D108BD9-81ED-4DB2-BD59-A6C34878D82A}">
                    <a16:rowId xmlns:a16="http://schemas.microsoft.com/office/drawing/2014/main" val="1653328011"/>
                  </a:ext>
                </a:extLst>
              </a:tr>
              <a:tr h="361923">
                <a:tc>
                  <a:txBody>
                    <a:bodyPr/>
                    <a:lstStyle/>
                    <a:p>
                      <a:pPr algn="ctr"/>
                      <a:r>
                        <a:rPr lang="en-US" sz="800" b="0" i="0" kern="1200">
                          <a:solidFill>
                            <a:schemeClr val="dk1"/>
                          </a:solidFill>
                          <a:effectLst/>
                          <a:latin typeface="+mn-lt"/>
                          <a:ea typeface="+mn-ea"/>
                          <a:cs typeface="+mn-cs"/>
                        </a:rPr>
                        <a:t>100+ Students</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a:effectLst/>
                          <a:latin typeface="+mn-lt"/>
                        </a:rPr>
                        <a:t>2-3 Weeks; </a:t>
                      </a:r>
                    </a:p>
                    <a:p>
                      <a:pPr algn="ctr"/>
                      <a:r>
                        <a:rPr lang="en-US" sz="800" b="0" i="0" kern="1200">
                          <a:solidFill>
                            <a:schemeClr val="dk1"/>
                          </a:solidFill>
                          <a:effectLst/>
                          <a:latin typeface="+mn-lt"/>
                          <a:ea typeface="+mn-ea"/>
                          <a:cs typeface="+mn-cs"/>
                        </a:rPr>
                        <a:t>16+</a:t>
                      </a:r>
                      <a:r>
                        <a:rPr lang="en-US" sz="800">
                          <a:effectLst/>
                          <a:latin typeface="+mn-lt"/>
                        </a:rPr>
                        <a:t> hours/week</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0" i="0" kern="1200">
                          <a:solidFill>
                            <a:schemeClr val="dk1"/>
                          </a:solidFill>
                          <a:effectLst/>
                          <a:latin typeface="+mn-lt"/>
                          <a:ea typeface="+mn-ea"/>
                          <a:cs typeface="+mn-cs"/>
                        </a:rPr>
                        <a:t>up to $150,000</a:t>
                      </a:r>
                      <a:endParaRPr lang="en-US" sz="8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860816"/>
                  </a:ext>
                </a:extLst>
              </a:tr>
            </a:tbl>
          </a:graphicData>
        </a:graphic>
      </p:graphicFrame>
    </p:spTree>
    <p:extLst>
      <p:ext uri="{BB962C8B-B14F-4D97-AF65-F5344CB8AC3E}">
        <p14:creationId xmlns:p14="http://schemas.microsoft.com/office/powerpoint/2010/main" val="1957470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0ED3B4-16E9-A747-B865-8B6DF7CE7FB7}"/>
              </a:ext>
            </a:extLst>
          </p:cNvPr>
          <p:cNvSpPr>
            <a:spLocks noGrp="1"/>
          </p:cNvSpPr>
          <p:nvPr>
            <p:ph type="title"/>
          </p:nvPr>
        </p:nvSpPr>
        <p:spPr>
          <a:xfrm>
            <a:off x="986770" y="329526"/>
            <a:ext cx="7346729" cy="551823"/>
          </a:xfrm>
        </p:spPr>
        <p:txBody>
          <a:bodyPr vert="horz" lIns="91440" tIns="45720" rIns="91440" bIns="45720" rtlCol="0" anchor="b">
            <a:normAutofit fontScale="90000"/>
          </a:bodyPr>
          <a:lstStyle/>
          <a:p>
            <a:br>
              <a:rPr lang="en-US" sz="1800">
                <a:solidFill>
                  <a:schemeClr val="tx1"/>
                </a:solidFill>
              </a:rPr>
            </a:br>
            <a:br>
              <a:rPr lang="en-US" sz="1800">
                <a:solidFill>
                  <a:schemeClr val="tx1"/>
                </a:solidFill>
              </a:rPr>
            </a:br>
            <a:br>
              <a:rPr lang="en-US" sz="1800">
                <a:solidFill>
                  <a:schemeClr val="tx1"/>
                </a:solidFill>
              </a:rPr>
            </a:br>
            <a:r>
              <a:rPr lang="en-US" sz="4400"/>
              <a:t>Total Cost Worksheet</a:t>
            </a:r>
          </a:p>
        </p:txBody>
      </p:sp>
      <p:pic>
        <p:nvPicPr>
          <p:cNvPr id="9" name="Picture 8">
            <a:extLst>
              <a:ext uri="{FF2B5EF4-FFF2-40B4-BE49-F238E27FC236}">
                <a16:creationId xmlns:a16="http://schemas.microsoft.com/office/drawing/2014/main" id="{8EE5BF08-7397-2C60-98C7-820849663950}"/>
              </a:ext>
            </a:extLst>
          </p:cNvPr>
          <p:cNvPicPr>
            <a:picLocks noChangeAspect="1"/>
          </p:cNvPicPr>
          <p:nvPr/>
        </p:nvPicPr>
        <p:blipFill>
          <a:blip r:embed="rId3"/>
          <a:stretch>
            <a:fillRect/>
          </a:stretch>
        </p:blipFill>
        <p:spPr>
          <a:xfrm>
            <a:off x="637053" y="1074144"/>
            <a:ext cx="8408872" cy="4057279"/>
          </a:xfrm>
          <a:prstGeom prst="rect">
            <a:avLst/>
          </a:prstGeom>
        </p:spPr>
      </p:pic>
      <p:pic>
        <p:nvPicPr>
          <p:cNvPr id="11" name="Picture 10">
            <a:extLst>
              <a:ext uri="{FF2B5EF4-FFF2-40B4-BE49-F238E27FC236}">
                <a16:creationId xmlns:a16="http://schemas.microsoft.com/office/drawing/2014/main" id="{59CC4EB4-C623-5BA1-0CA8-15118E4D1876}"/>
              </a:ext>
            </a:extLst>
          </p:cNvPr>
          <p:cNvPicPr>
            <a:picLocks noChangeAspect="1"/>
          </p:cNvPicPr>
          <p:nvPr/>
        </p:nvPicPr>
        <p:blipFill>
          <a:blip r:embed="rId4"/>
          <a:stretch>
            <a:fillRect/>
          </a:stretch>
        </p:blipFill>
        <p:spPr>
          <a:xfrm>
            <a:off x="1987206" y="5131424"/>
            <a:ext cx="4575125" cy="1533781"/>
          </a:xfrm>
          <a:prstGeom prst="rect">
            <a:avLst/>
          </a:prstGeom>
        </p:spPr>
      </p:pic>
    </p:spTree>
    <p:extLst>
      <p:ext uri="{BB962C8B-B14F-4D97-AF65-F5344CB8AC3E}">
        <p14:creationId xmlns:p14="http://schemas.microsoft.com/office/powerpoint/2010/main" val="292737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DC6C-CC5B-496C-AA2D-520F76F8C351}"/>
              </a:ext>
            </a:extLst>
          </p:cNvPr>
          <p:cNvSpPr>
            <a:spLocks noGrp="1"/>
          </p:cNvSpPr>
          <p:nvPr>
            <p:ph type="title"/>
          </p:nvPr>
        </p:nvSpPr>
        <p:spPr>
          <a:xfrm>
            <a:off x="628650" y="365127"/>
            <a:ext cx="7886700" cy="868870"/>
          </a:xfrm>
        </p:spPr>
        <p:txBody>
          <a:bodyPr>
            <a:normAutofit fontScale="90000"/>
          </a:bodyPr>
          <a:lstStyle/>
          <a:p>
            <a:r>
              <a:rPr lang="en-US"/>
              <a:t>CCIP Budget – Purpose &amp; Object Codes</a:t>
            </a:r>
          </a:p>
        </p:txBody>
      </p:sp>
      <p:sp>
        <p:nvSpPr>
          <p:cNvPr id="4" name="Slide Number Placeholder 3">
            <a:extLst>
              <a:ext uri="{FF2B5EF4-FFF2-40B4-BE49-F238E27FC236}">
                <a16:creationId xmlns:a16="http://schemas.microsoft.com/office/drawing/2014/main" id="{B067CAE8-5C7D-4F61-A17C-F29DB53417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44B7B2-FFA2-5148-A472-BF046BD89520}"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6" name="Table 6">
            <a:extLst>
              <a:ext uri="{FF2B5EF4-FFF2-40B4-BE49-F238E27FC236}">
                <a16:creationId xmlns:a16="http://schemas.microsoft.com/office/drawing/2014/main" id="{B5CE7D6E-0285-4E1C-B83F-8B56BEA155C4}"/>
              </a:ext>
            </a:extLst>
          </p:cNvPr>
          <p:cNvGraphicFramePr>
            <a:graphicFrameLocks noGrp="1"/>
          </p:cNvGraphicFramePr>
          <p:nvPr>
            <p:extLst>
              <p:ext uri="{D42A27DB-BD31-4B8C-83A1-F6EECF244321}">
                <p14:modId xmlns:p14="http://schemas.microsoft.com/office/powerpoint/2010/main" val="3959525624"/>
              </p:ext>
            </p:extLst>
          </p:nvPr>
        </p:nvGraphicFramePr>
        <p:xfrm>
          <a:off x="805216" y="1387382"/>
          <a:ext cx="7531873" cy="3034180"/>
        </p:xfrm>
        <a:graphic>
          <a:graphicData uri="http://schemas.openxmlformats.org/drawingml/2006/table">
            <a:tbl>
              <a:tblPr firstRow="1" bandRow="1">
                <a:tableStyleId>{5C22544A-7EE6-4342-B048-85BDC9FD1C3A}</a:tableStyleId>
              </a:tblPr>
              <a:tblGrid>
                <a:gridCol w="2635199">
                  <a:extLst>
                    <a:ext uri="{9D8B030D-6E8A-4147-A177-3AD203B41FA5}">
                      <a16:colId xmlns:a16="http://schemas.microsoft.com/office/drawing/2014/main" val="4100395591"/>
                    </a:ext>
                  </a:extLst>
                </a:gridCol>
                <a:gridCol w="4896674">
                  <a:extLst>
                    <a:ext uri="{9D8B030D-6E8A-4147-A177-3AD203B41FA5}">
                      <a16:colId xmlns:a16="http://schemas.microsoft.com/office/drawing/2014/main" val="4279845734"/>
                    </a:ext>
                  </a:extLst>
                </a:gridCol>
              </a:tblGrid>
              <a:tr h="349328">
                <a:tc>
                  <a:txBody>
                    <a:bodyPr/>
                    <a:lstStyle/>
                    <a:p>
                      <a:pPr algn="ctr"/>
                      <a:r>
                        <a:rPr lang="en-US" sz="1400">
                          <a:solidFill>
                            <a:schemeClr val="bg1"/>
                          </a:solidFill>
                        </a:rPr>
                        <a:t>Purpose Codes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80199888"/>
                  </a:ext>
                </a:extLst>
              </a:tr>
              <a:tr h="430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a:solidFill>
                            <a:srgbClr val="1C3766"/>
                          </a:solidFill>
                          <a:latin typeface="+mn-lt"/>
                        </a:rPr>
                        <a:t>5000 </a:t>
                      </a:r>
                      <a:r>
                        <a:rPr lang="en-US" sz="1200" b="0" i="0" u="none" strike="noStrike" baseline="0">
                          <a:solidFill>
                            <a:srgbClr val="1C3766"/>
                          </a:solidFill>
                          <a:latin typeface="+mn-lt"/>
                        </a:rPr>
                        <a:t>Instructional Services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kern="1200">
                          <a:solidFill>
                            <a:srgbClr val="1C3766"/>
                          </a:solidFill>
                          <a:latin typeface="+mn-lt"/>
                          <a:ea typeface="+mn-ea"/>
                          <a:cs typeface="+mn-cs"/>
                        </a:rPr>
                        <a:t>Instructional services include the costs of activities dealing directly with the interaction between teachers and students.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40874"/>
                  </a:ext>
                </a:extLst>
              </a:tr>
              <a:tr h="947492">
                <a:tc>
                  <a:txBody>
                    <a:bodyPr/>
                    <a:lstStyle/>
                    <a:p>
                      <a:r>
                        <a:rPr lang="en-US" sz="1200" b="1" i="0" u="none" strike="noStrike" baseline="0">
                          <a:solidFill>
                            <a:srgbClr val="1C3766"/>
                          </a:solidFill>
                          <a:latin typeface="+mn-lt"/>
                        </a:rPr>
                        <a:t>6000 </a:t>
                      </a:r>
                      <a:r>
                        <a:rPr lang="en-US" sz="1200" b="0" i="0" u="none" strike="noStrike" baseline="0">
                          <a:solidFill>
                            <a:srgbClr val="1C3766"/>
                          </a:solidFill>
                          <a:latin typeface="+mn-lt"/>
                        </a:rPr>
                        <a:t>System-Wide Support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solidFill>
                            <a:srgbClr val="1C3766"/>
                          </a:solidFill>
                          <a:latin typeface="+mn-lt"/>
                        </a:rPr>
                        <a:t>Support services include the costs of activities providing support for the 21</a:t>
                      </a:r>
                      <a:r>
                        <a:rPr lang="en-US" sz="1200" baseline="30000">
                          <a:solidFill>
                            <a:srgbClr val="1C3766"/>
                          </a:solidFill>
                          <a:latin typeface="+mn-lt"/>
                        </a:rPr>
                        <a:t>st</a:t>
                      </a:r>
                      <a:r>
                        <a:rPr lang="en-US" sz="1200">
                          <a:solidFill>
                            <a:srgbClr val="1C3766"/>
                          </a:solidFill>
                          <a:latin typeface="+mn-lt"/>
                        </a:rPr>
                        <a:t> CCLC program regardless of where these services are housed. These services provide administrative, technical, personal, and logistical support to facilitate, sustain, and enhance instruction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979788"/>
                  </a:ext>
                </a:extLst>
              </a:tr>
              <a:tr h="602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C3766"/>
                          </a:solidFill>
                          <a:latin typeface="+mn-lt"/>
                        </a:rPr>
                        <a:t>7000 </a:t>
                      </a:r>
                      <a:r>
                        <a:rPr lang="en-US" sz="1200" b="0">
                          <a:solidFill>
                            <a:srgbClr val="1C3766"/>
                          </a:solidFill>
                          <a:latin typeface="+mn-lt"/>
                        </a:rPr>
                        <a:t>Ancillary Services</a:t>
                      </a:r>
                      <a:endParaRPr lang="en-US" sz="1200" b="1">
                        <a:solidFill>
                          <a:srgbClr val="1C3766"/>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C3766"/>
                          </a:solidFill>
                          <a:latin typeface="+mn-lt"/>
                        </a:rPr>
                        <a:t>Support services for PSUs only. This would include the cost of cafeteria (support) staff working to prepare and provide snacks to students during 21</a:t>
                      </a:r>
                      <a:r>
                        <a:rPr lang="en-US" sz="1200" baseline="30000">
                          <a:solidFill>
                            <a:srgbClr val="1C3766"/>
                          </a:solidFill>
                          <a:latin typeface="+mn-lt"/>
                        </a:rPr>
                        <a:t>st</a:t>
                      </a:r>
                      <a:r>
                        <a:rPr lang="en-US" sz="1200">
                          <a:solidFill>
                            <a:srgbClr val="1C3766"/>
                          </a:solidFill>
                          <a:latin typeface="+mn-lt"/>
                        </a:rPr>
                        <a:t> CCLC programming.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799629"/>
                  </a:ext>
                </a:extLst>
              </a:tr>
              <a:tr h="602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a:solidFill>
                            <a:srgbClr val="1C3766"/>
                          </a:solidFill>
                          <a:latin typeface="+mn-lt"/>
                        </a:rPr>
                        <a:t>8000 </a:t>
                      </a:r>
                      <a:r>
                        <a:rPr lang="en-US" sz="1200" b="0" i="0" u="none" strike="noStrike" baseline="0">
                          <a:solidFill>
                            <a:srgbClr val="1C3766"/>
                          </a:solidFill>
                          <a:latin typeface="+mn-lt"/>
                        </a:rPr>
                        <a:t>Non-Programmed Charges </a:t>
                      </a:r>
                      <a:endParaRPr lang="en-US" sz="1200">
                        <a:solidFill>
                          <a:srgbClr val="1C3766"/>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1C3766"/>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C3766"/>
                          </a:solidFill>
                          <a:latin typeface="+mn-lt"/>
                        </a:rPr>
                        <a:t>Non-programmed charges for the 21</a:t>
                      </a:r>
                      <a:r>
                        <a:rPr lang="en-US" sz="1200" baseline="30000">
                          <a:solidFill>
                            <a:srgbClr val="1C3766"/>
                          </a:solidFill>
                          <a:latin typeface="+mn-lt"/>
                        </a:rPr>
                        <a:t>st</a:t>
                      </a:r>
                      <a:r>
                        <a:rPr lang="en-US" sz="1200">
                          <a:solidFill>
                            <a:srgbClr val="1C3766"/>
                          </a:solidFill>
                          <a:latin typeface="+mn-lt"/>
                        </a:rPr>
                        <a:t> CCLC grant include amounts expended for indirect costs charged to a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1C3766"/>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854600"/>
                  </a:ext>
                </a:extLst>
              </a:tr>
            </a:tbl>
          </a:graphicData>
        </a:graphic>
      </p:graphicFrame>
      <p:graphicFrame>
        <p:nvGraphicFramePr>
          <p:cNvPr id="13" name="Table 6">
            <a:extLst>
              <a:ext uri="{FF2B5EF4-FFF2-40B4-BE49-F238E27FC236}">
                <a16:creationId xmlns:a16="http://schemas.microsoft.com/office/drawing/2014/main" id="{25E89C41-9B9E-4D39-9F8F-CBBDB30EB8AE}"/>
              </a:ext>
            </a:extLst>
          </p:cNvPr>
          <p:cNvGraphicFramePr>
            <a:graphicFrameLocks noGrp="1"/>
          </p:cNvGraphicFramePr>
          <p:nvPr>
            <p:extLst>
              <p:ext uri="{D42A27DB-BD31-4B8C-83A1-F6EECF244321}">
                <p14:modId xmlns:p14="http://schemas.microsoft.com/office/powerpoint/2010/main" val="3047037886"/>
              </p:ext>
            </p:extLst>
          </p:nvPr>
        </p:nvGraphicFramePr>
        <p:xfrm>
          <a:off x="954612" y="4535118"/>
          <a:ext cx="7233083" cy="1310444"/>
        </p:xfrm>
        <a:graphic>
          <a:graphicData uri="http://schemas.openxmlformats.org/drawingml/2006/table">
            <a:tbl>
              <a:tblPr firstRow="1" bandRow="1">
                <a:tableStyleId>{5C22544A-7EE6-4342-B048-85BDC9FD1C3A}</a:tableStyleId>
              </a:tblPr>
              <a:tblGrid>
                <a:gridCol w="1238817">
                  <a:extLst>
                    <a:ext uri="{9D8B030D-6E8A-4147-A177-3AD203B41FA5}">
                      <a16:colId xmlns:a16="http://schemas.microsoft.com/office/drawing/2014/main" val="4100395591"/>
                    </a:ext>
                  </a:extLst>
                </a:gridCol>
                <a:gridCol w="1654418">
                  <a:extLst>
                    <a:ext uri="{9D8B030D-6E8A-4147-A177-3AD203B41FA5}">
                      <a16:colId xmlns:a16="http://schemas.microsoft.com/office/drawing/2014/main" val="4279845734"/>
                    </a:ext>
                  </a:extLst>
                </a:gridCol>
                <a:gridCol w="1446616">
                  <a:extLst>
                    <a:ext uri="{9D8B030D-6E8A-4147-A177-3AD203B41FA5}">
                      <a16:colId xmlns:a16="http://schemas.microsoft.com/office/drawing/2014/main" val="959616604"/>
                    </a:ext>
                  </a:extLst>
                </a:gridCol>
                <a:gridCol w="1446616">
                  <a:extLst>
                    <a:ext uri="{9D8B030D-6E8A-4147-A177-3AD203B41FA5}">
                      <a16:colId xmlns:a16="http://schemas.microsoft.com/office/drawing/2014/main" val="1872320214"/>
                    </a:ext>
                  </a:extLst>
                </a:gridCol>
                <a:gridCol w="1446616">
                  <a:extLst>
                    <a:ext uri="{9D8B030D-6E8A-4147-A177-3AD203B41FA5}">
                      <a16:colId xmlns:a16="http://schemas.microsoft.com/office/drawing/2014/main" val="3959091254"/>
                    </a:ext>
                  </a:extLst>
                </a:gridCol>
              </a:tblGrid>
              <a:tr h="751477">
                <a:tc>
                  <a:txBody>
                    <a:bodyPr/>
                    <a:lstStyle/>
                    <a:p>
                      <a:pPr algn="ctr"/>
                      <a:r>
                        <a:rPr lang="en-US" sz="1100">
                          <a:solidFill>
                            <a:schemeClr val="bg1"/>
                          </a:solidFill>
                        </a:rPr>
                        <a:t>Object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rPr>
                        <a:t>100</a:t>
                      </a:r>
                    </a:p>
                    <a:p>
                      <a:pPr algn="ctr"/>
                      <a:r>
                        <a:rPr lang="en-US" sz="1100">
                          <a:solidFill>
                            <a:schemeClr val="bg1"/>
                          </a:solidFill>
                        </a:rPr>
                        <a:t>Salaries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100" b="1" i="0" u="none" strike="noStrike" baseline="0">
                          <a:solidFill>
                            <a:schemeClr val="bg1"/>
                          </a:solidFill>
                          <a:latin typeface="Arial" panose="020B0604020202020204" pitchFamily="34" charset="0"/>
                        </a:rPr>
                        <a:t>200 </a:t>
                      </a:r>
                    </a:p>
                    <a:p>
                      <a:pPr algn="ctr"/>
                      <a:r>
                        <a:rPr lang="en-US" sz="1100" b="0" i="0" u="none" strike="noStrike" baseline="0">
                          <a:solidFill>
                            <a:schemeClr val="bg1"/>
                          </a:solidFill>
                          <a:latin typeface="Arial" panose="020B0604020202020204" pitchFamily="34" charset="0"/>
                        </a:rPr>
                        <a:t>Employer Provided Benefits</a:t>
                      </a:r>
                      <a:endParaRPr lang="en-US" sz="11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100" b="1" i="0" u="none" strike="noStrike" baseline="0">
                          <a:solidFill>
                            <a:schemeClr val="bg1"/>
                          </a:solidFill>
                          <a:latin typeface="Arial" panose="020B0604020202020204" pitchFamily="34" charset="0"/>
                        </a:rPr>
                        <a:t>300 </a:t>
                      </a:r>
                      <a:r>
                        <a:rPr lang="en-US" sz="1100" b="0" i="0" u="none" strike="noStrike" baseline="0">
                          <a:solidFill>
                            <a:schemeClr val="bg1"/>
                          </a:solidFill>
                          <a:latin typeface="Arial" panose="020B0604020202020204" pitchFamily="34" charset="0"/>
                        </a:rPr>
                        <a:t>Purchased Services</a:t>
                      </a:r>
                      <a:endParaRPr lang="en-US" sz="11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100" b="1" i="0" u="none" strike="noStrike" baseline="0">
                          <a:solidFill>
                            <a:schemeClr val="bg1"/>
                          </a:solidFill>
                          <a:latin typeface="Arial" panose="020B0604020202020204" pitchFamily="34" charset="0"/>
                        </a:rPr>
                        <a:t>400</a:t>
                      </a:r>
                    </a:p>
                    <a:p>
                      <a:pPr algn="ctr"/>
                      <a:r>
                        <a:rPr lang="en-US" sz="1100" b="0" i="0" u="none" strike="noStrike" baseline="0">
                          <a:solidFill>
                            <a:schemeClr val="bg1"/>
                          </a:solidFill>
                          <a:latin typeface="Arial" panose="020B0604020202020204" pitchFamily="34" charset="0"/>
                        </a:rPr>
                        <a:t>Supplies and Materials </a:t>
                      </a:r>
                      <a:endParaRPr lang="en-US" sz="11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80199888"/>
                  </a:ext>
                </a:extLst>
              </a:tr>
              <a:tr h="558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baseline="0">
                        <a:solidFill>
                          <a:srgbClr val="000000"/>
                        </a:solidFill>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40874"/>
                  </a:ext>
                </a:extLst>
              </a:tr>
            </a:tbl>
          </a:graphicData>
        </a:graphic>
      </p:graphicFrame>
      <p:sp>
        <p:nvSpPr>
          <p:cNvPr id="3" name="TextBox 2">
            <a:extLst>
              <a:ext uri="{FF2B5EF4-FFF2-40B4-BE49-F238E27FC236}">
                <a16:creationId xmlns:a16="http://schemas.microsoft.com/office/drawing/2014/main" id="{7FEA0908-8D15-10E4-E711-2412A1F5B394}"/>
              </a:ext>
            </a:extLst>
          </p:cNvPr>
          <p:cNvSpPr txBox="1"/>
          <p:nvPr/>
        </p:nvSpPr>
        <p:spPr>
          <a:xfrm>
            <a:off x="1867850" y="5947781"/>
            <a:ext cx="5763126" cy="276999"/>
          </a:xfrm>
          <a:prstGeom prst="rect">
            <a:avLst/>
          </a:prstGeom>
          <a:noFill/>
        </p:spPr>
        <p:txBody>
          <a:bodyPr wrap="square" rtlCol="0">
            <a:spAutoFit/>
          </a:bodyPr>
          <a:lstStyle/>
          <a:p>
            <a:r>
              <a:rPr lang="en-US" sz="1200">
                <a:hlinkClick r:id="rId3"/>
              </a:rPr>
              <a:t>Chart of Accounts-PRC 110</a:t>
            </a:r>
            <a:r>
              <a:rPr lang="en-US" sz="1200"/>
              <a:t>; </a:t>
            </a:r>
            <a:r>
              <a:rPr lang="en-US" sz="1200">
                <a:hlinkClick r:id="rId4"/>
              </a:rPr>
              <a:t>Purpose Codes </a:t>
            </a:r>
            <a:r>
              <a:rPr lang="en-US" sz="1200"/>
              <a:t>and </a:t>
            </a:r>
            <a:r>
              <a:rPr lang="en-US" sz="1200">
                <a:hlinkClick r:id="rId5"/>
              </a:rPr>
              <a:t>Object Codes </a:t>
            </a:r>
            <a:r>
              <a:rPr lang="en-US" sz="1200"/>
              <a:t>Descriptions</a:t>
            </a:r>
          </a:p>
        </p:txBody>
      </p:sp>
    </p:spTree>
    <p:extLst>
      <p:ext uri="{BB962C8B-B14F-4D97-AF65-F5344CB8AC3E}">
        <p14:creationId xmlns:p14="http://schemas.microsoft.com/office/powerpoint/2010/main" val="328774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780156-7684-4584-9B2C-56AB9A86280D}"/>
              </a:ext>
            </a:extLst>
          </p:cNvPr>
          <p:cNvSpPr>
            <a:spLocks noGrp="1"/>
          </p:cNvSpPr>
          <p:nvPr>
            <p:ph type="title"/>
          </p:nvPr>
        </p:nvSpPr>
        <p:spPr/>
        <p:txBody>
          <a:bodyPr/>
          <a:lstStyle/>
          <a:p>
            <a:r>
              <a:rPr lang="en-US"/>
              <a:t>CCIP Related Documents</a:t>
            </a:r>
          </a:p>
        </p:txBody>
      </p:sp>
      <p:sp>
        <p:nvSpPr>
          <p:cNvPr id="7" name="Text Placeholder 6">
            <a:extLst>
              <a:ext uri="{FF2B5EF4-FFF2-40B4-BE49-F238E27FC236}">
                <a16:creationId xmlns:a16="http://schemas.microsoft.com/office/drawing/2014/main" id="{715F0E14-B046-4E0B-8560-675E8D932CD4}"/>
              </a:ext>
            </a:extLst>
          </p:cNvPr>
          <p:cNvSpPr>
            <a:spLocks noGrp="1"/>
          </p:cNvSpPr>
          <p:nvPr>
            <p:ph type="body" idx="1"/>
          </p:nvPr>
        </p:nvSpPr>
        <p:spPr>
          <a:xfrm>
            <a:off x="623888" y="4066872"/>
            <a:ext cx="7886700" cy="835328"/>
          </a:xfrm>
        </p:spPr>
        <p:txBody>
          <a:bodyPr vert="horz" lIns="91440" tIns="45720" rIns="91440" bIns="45720" rtlCol="0" anchor="t">
            <a:normAutofit lnSpcReduction="10000"/>
          </a:bodyPr>
          <a:lstStyle/>
          <a:p>
            <a:r>
              <a:rPr lang="en-US" i="1"/>
              <a:t>Wendy Buck, Program Administrator</a:t>
            </a:r>
          </a:p>
          <a:p>
            <a:r>
              <a:rPr lang="en-US" i="1">
                <a:ea typeface="Roboto"/>
                <a:cs typeface="Roboto"/>
              </a:rPr>
              <a:t>Areli Perez Nava, Program Administrator</a:t>
            </a:r>
          </a:p>
        </p:txBody>
      </p:sp>
      <p:sp>
        <p:nvSpPr>
          <p:cNvPr id="5" name="Slide Number Placeholder 4">
            <a:extLst>
              <a:ext uri="{FF2B5EF4-FFF2-40B4-BE49-F238E27FC236}">
                <a16:creationId xmlns:a16="http://schemas.microsoft.com/office/drawing/2014/main" id="{65669509-FB7A-48F5-A9EA-28DB0D4F052F}"/>
              </a:ext>
            </a:extLst>
          </p:cNvPr>
          <p:cNvSpPr>
            <a:spLocks noGrp="1"/>
          </p:cNvSpPr>
          <p:nvPr>
            <p:ph type="sldNum" sz="quarter" idx="10"/>
          </p:nvPr>
        </p:nvSpPr>
        <p:spPr/>
        <p:txBody>
          <a:bodyPr/>
          <a:lstStyle/>
          <a:p>
            <a:fld id="{4944B7B2-FFA2-5148-A472-BF046BD89520}" type="slidenum">
              <a:rPr lang="en-US" smtClean="0"/>
              <a:pPr/>
              <a:t>35</a:t>
            </a:fld>
            <a:endParaRPr lang="en-US"/>
          </a:p>
        </p:txBody>
      </p:sp>
    </p:spTree>
    <p:extLst>
      <p:ext uri="{BB962C8B-B14F-4D97-AF65-F5344CB8AC3E}">
        <p14:creationId xmlns:p14="http://schemas.microsoft.com/office/powerpoint/2010/main" val="233614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C578201-0EC6-494A-8DA3-F9BD20CB498F}"/>
              </a:ext>
            </a:extLst>
          </p:cNvPr>
          <p:cNvSpPr>
            <a:spLocks noGrp="1" noChangeArrowheads="1"/>
          </p:cNvSpPr>
          <p:nvPr>
            <p:ph type="title"/>
          </p:nvPr>
        </p:nvSpPr>
        <p:spPr>
          <a:xfrm>
            <a:off x="536053" y="462986"/>
            <a:ext cx="7886700" cy="1018573"/>
          </a:xfrm>
        </p:spPr>
        <p:txBody>
          <a:bodyPr>
            <a:normAutofit/>
          </a:bodyPr>
          <a:lstStyle/>
          <a:p>
            <a:r>
              <a:rPr lang="en-US" altLang="en-US" sz="3300"/>
              <a:t>Related Document section in CCIP</a:t>
            </a:r>
          </a:p>
        </p:txBody>
      </p:sp>
      <p:sp>
        <p:nvSpPr>
          <p:cNvPr id="8195" name="Content Placeholder 2">
            <a:extLst>
              <a:ext uri="{FF2B5EF4-FFF2-40B4-BE49-F238E27FC236}">
                <a16:creationId xmlns:a16="http://schemas.microsoft.com/office/drawing/2014/main" id="{4AEA8FAD-67F9-4CF0-BD55-3AC6B49CA8D9}"/>
              </a:ext>
            </a:extLst>
          </p:cNvPr>
          <p:cNvSpPr>
            <a:spLocks noGrp="1" noChangeArrowheads="1"/>
          </p:cNvSpPr>
          <p:nvPr>
            <p:ph type="body" sz="quarter" idx="11"/>
          </p:nvPr>
        </p:nvSpPr>
        <p:spPr>
          <a:xfrm>
            <a:off x="973178" y="1952968"/>
            <a:ext cx="7012450" cy="4442046"/>
          </a:xfrm>
        </p:spPr>
        <p:txBody>
          <a:bodyPr vert="horz" lIns="68580" tIns="34290" rIns="68580" bIns="34290" rtlCol="0" anchor="t">
            <a:normAutofit/>
          </a:bodyPr>
          <a:lstStyle/>
          <a:p>
            <a:pPr marL="0" indent="0">
              <a:spcAft>
                <a:spcPts val="600"/>
              </a:spcAft>
              <a:buNone/>
            </a:pPr>
            <a:r>
              <a:rPr lang="en-US" sz="1900" b="1">
                <a:cs typeface="Arial"/>
              </a:rPr>
              <a:t>Required Documents </a:t>
            </a:r>
          </a:p>
          <a:p>
            <a:pPr lvl="1"/>
            <a:r>
              <a:rPr lang="en-US" sz="2000">
                <a:cs typeface="Arial"/>
              </a:rPr>
              <a:t>Application (template provided)</a:t>
            </a:r>
            <a:endParaRPr lang="en-US" sz="2000">
              <a:ea typeface="Roboto"/>
              <a:cs typeface="Arial"/>
            </a:endParaRPr>
          </a:p>
          <a:p>
            <a:pPr lvl="1"/>
            <a:r>
              <a:rPr lang="en-US" sz="2000">
                <a:cs typeface="Arial"/>
              </a:rPr>
              <a:t>Basic Organization Information (template provided)</a:t>
            </a:r>
            <a:endParaRPr lang="en-US" sz="2000">
              <a:ea typeface="Roboto"/>
              <a:cs typeface="Arial"/>
            </a:endParaRPr>
          </a:p>
          <a:p>
            <a:pPr lvl="1"/>
            <a:r>
              <a:rPr lang="en-US" sz="2000">
                <a:ea typeface="Roboto"/>
                <a:cs typeface="Arial"/>
              </a:rPr>
              <a:t>Statement of Assurances (template provided)</a:t>
            </a:r>
          </a:p>
          <a:p>
            <a:pPr lvl="1"/>
            <a:r>
              <a:rPr lang="en-US" sz="2000">
                <a:cs typeface="Arial"/>
              </a:rPr>
              <a:t>Program Schedule (no template provided)</a:t>
            </a:r>
            <a:endParaRPr lang="en-US" sz="2000">
              <a:ea typeface="Roboto"/>
              <a:cs typeface="Arial"/>
            </a:endParaRPr>
          </a:p>
          <a:p>
            <a:pPr lvl="1"/>
            <a:r>
              <a:rPr lang="en-US" sz="2000">
                <a:cs typeface="Arial"/>
              </a:rPr>
              <a:t>Proposed Feeder School(s) with School Poverty &amp; Performance Status (template provided)</a:t>
            </a:r>
            <a:endParaRPr lang="en-US" sz="2000">
              <a:ea typeface="Roboto"/>
              <a:cs typeface="Arial"/>
            </a:endParaRPr>
          </a:p>
          <a:p>
            <a:pPr lvl="1"/>
            <a:r>
              <a:rPr lang="en-US" sz="2000">
                <a:cs typeface="Arial"/>
              </a:rPr>
              <a:t>Private Schools Consultation (template provided)</a:t>
            </a:r>
            <a:endParaRPr lang="en-US" sz="2000">
              <a:ea typeface="Roboto"/>
              <a:cs typeface="Arial"/>
            </a:endParaRPr>
          </a:p>
          <a:p>
            <a:pPr lvl="1"/>
            <a:r>
              <a:rPr lang="en-US" sz="2000">
                <a:ea typeface="Roboto"/>
                <a:cs typeface="Arial"/>
              </a:rPr>
              <a:t>Total Cost Worksheet (template provided)</a:t>
            </a:r>
            <a:endParaRPr lang="en-US" sz="2000">
              <a:latin typeface="Roboto"/>
              <a:ea typeface="Roboto"/>
              <a:cs typeface="Arial"/>
            </a:endParaRPr>
          </a:p>
          <a:p>
            <a:pPr lvl="1"/>
            <a:r>
              <a:rPr lang="en-US" sz="2000">
                <a:latin typeface="Roboto"/>
                <a:ea typeface="Roboto"/>
                <a:cs typeface="Arial"/>
              </a:rPr>
              <a:t>Debarment (template provided)</a:t>
            </a:r>
            <a:endParaRPr lang="en-US">
              <a:latin typeface="Roboto"/>
              <a:ea typeface="Roboto"/>
              <a:cs typeface="Roboto"/>
            </a:endParaRPr>
          </a:p>
          <a:p>
            <a:pPr lvl="1"/>
            <a:r>
              <a:rPr lang="en-US" sz="2000">
                <a:latin typeface="Roboto"/>
                <a:ea typeface="Roboto"/>
                <a:cs typeface="Arial"/>
              </a:rPr>
              <a:t>Criminal Background (template provided)</a:t>
            </a:r>
            <a:endParaRPr lang="en-US" sz="2000">
              <a:latin typeface="Roboto"/>
              <a:ea typeface="Roboto"/>
              <a:cs typeface="Roboto"/>
            </a:endParaRPr>
          </a:p>
          <a:p>
            <a:pPr lvl="1"/>
            <a:r>
              <a:rPr lang="en-US" sz="2000">
                <a:latin typeface="Roboto"/>
                <a:ea typeface="Roboto"/>
                <a:cs typeface="Arial"/>
              </a:rPr>
              <a:t>Conflict of Interest (template provided)</a:t>
            </a:r>
            <a:endParaRPr lang="en-US" sz="2000">
              <a:latin typeface="Roboto"/>
              <a:ea typeface="Roboto"/>
              <a:cs typeface="Roboto"/>
            </a:endParaRPr>
          </a:p>
        </p:txBody>
      </p:sp>
    </p:spTree>
    <p:extLst>
      <p:ext uri="{BB962C8B-B14F-4D97-AF65-F5344CB8AC3E}">
        <p14:creationId xmlns:p14="http://schemas.microsoft.com/office/powerpoint/2010/main" val="2566042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6438-A50B-0F7A-0240-9127F0DB1074}"/>
              </a:ext>
            </a:extLst>
          </p:cNvPr>
          <p:cNvSpPr>
            <a:spLocks noGrp="1"/>
          </p:cNvSpPr>
          <p:nvPr>
            <p:ph type="title"/>
          </p:nvPr>
        </p:nvSpPr>
        <p:spPr/>
        <p:txBody>
          <a:bodyPr/>
          <a:lstStyle/>
          <a:p>
            <a:pPr algn="ctr"/>
            <a:r>
              <a:rPr lang="en-US"/>
              <a:t>Documents Already Completed and approved include:</a:t>
            </a:r>
          </a:p>
        </p:txBody>
      </p:sp>
      <p:sp>
        <p:nvSpPr>
          <p:cNvPr id="3" name="Text Placeholder 2">
            <a:extLst>
              <a:ext uri="{FF2B5EF4-FFF2-40B4-BE49-F238E27FC236}">
                <a16:creationId xmlns:a16="http://schemas.microsoft.com/office/drawing/2014/main" id="{526EC67C-2888-497E-7765-BEDDBBFD8882}"/>
              </a:ext>
            </a:extLst>
          </p:cNvPr>
          <p:cNvSpPr>
            <a:spLocks noGrp="1"/>
          </p:cNvSpPr>
          <p:nvPr>
            <p:ph type="body" sz="quarter" idx="11"/>
          </p:nvPr>
        </p:nvSpPr>
        <p:spPr/>
        <p:txBody>
          <a:bodyPr vert="horz" lIns="91440" tIns="45720" rIns="91440" bIns="45720" rtlCol="0" anchor="t">
            <a:normAutofit/>
          </a:bodyPr>
          <a:lstStyle/>
          <a:p>
            <a:pPr marL="0" indent="0">
              <a:buNone/>
            </a:pPr>
            <a:endParaRPr lang="en-US">
              <a:ea typeface="Roboto"/>
              <a:cs typeface="Roboto"/>
            </a:endParaRPr>
          </a:p>
          <a:p>
            <a:endParaRPr lang="en-US">
              <a:ea typeface="Roboto"/>
              <a:cs typeface="Roboto"/>
            </a:endParaRPr>
          </a:p>
          <a:p>
            <a:r>
              <a:rPr lang="en-US"/>
              <a:t>Financial Audit Statement</a:t>
            </a:r>
            <a:endParaRPr lang="en-US">
              <a:ea typeface="Roboto"/>
              <a:cs typeface="Roboto"/>
            </a:endParaRPr>
          </a:p>
          <a:p>
            <a:r>
              <a:rPr lang="en-US"/>
              <a:t>Fiscal Questionnaire</a:t>
            </a:r>
            <a:endParaRPr lang="en-US">
              <a:ea typeface="Roboto"/>
              <a:cs typeface="Roboto"/>
            </a:endParaRPr>
          </a:p>
        </p:txBody>
      </p:sp>
      <p:sp>
        <p:nvSpPr>
          <p:cNvPr id="4" name="Slide Number Placeholder 3">
            <a:extLst>
              <a:ext uri="{FF2B5EF4-FFF2-40B4-BE49-F238E27FC236}">
                <a16:creationId xmlns:a16="http://schemas.microsoft.com/office/drawing/2014/main" id="{E91A671D-6EF9-CDA7-244B-8DBA4B5383F6}"/>
              </a:ext>
            </a:extLst>
          </p:cNvPr>
          <p:cNvSpPr>
            <a:spLocks noGrp="1"/>
          </p:cNvSpPr>
          <p:nvPr>
            <p:ph type="sldNum" sz="quarter" idx="12"/>
          </p:nvPr>
        </p:nvSpPr>
        <p:spPr/>
        <p:txBody>
          <a:bodyPr/>
          <a:lstStyle/>
          <a:p>
            <a:fld id="{4944B7B2-FFA2-5148-A472-BF046BD89520}" type="slidenum">
              <a:rPr lang="en-US" smtClean="0"/>
              <a:pPr/>
              <a:t>37</a:t>
            </a:fld>
            <a:endParaRPr lang="en-US"/>
          </a:p>
        </p:txBody>
      </p:sp>
    </p:spTree>
    <p:extLst>
      <p:ext uri="{BB962C8B-B14F-4D97-AF65-F5344CB8AC3E}">
        <p14:creationId xmlns:p14="http://schemas.microsoft.com/office/powerpoint/2010/main" val="3753006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ED78FE-55E0-D28D-42A2-C40EB949BFBE}"/>
              </a:ext>
            </a:extLst>
          </p:cNvPr>
          <p:cNvPicPr>
            <a:picLocks noChangeAspect="1"/>
          </p:cNvPicPr>
          <p:nvPr/>
        </p:nvPicPr>
        <p:blipFill>
          <a:blip r:embed="rId3"/>
          <a:stretch>
            <a:fillRect/>
          </a:stretch>
        </p:blipFill>
        <p:spPr>
          <a:xfrm>
            <a:off x="3733470" y="121494"/>
            <a:ext cx="4725059" cy="6096851"/>
          </a:xfrm>
          <a:prstGeom prst="rect">
            <a:avLst/>
          </a:prstGeom>
        </p:spPr>
      </p:pic>
      <p:sp>
        <p:nvSpPr>
          <p:cNvPr id="5" name="Title 4">
            <a:extLst>
              <a:ext uri="{FF2B5EF4-FFF2-40B4-BE49-F238E27FC236}">
                <a16:creationId xmlns:a16="http://schemas.microsoft.com/office/drawing/2014/main" id="{949015A2-2A81-F529-BA44-5386490088B0}"/>
              </a:ext>
            </a:extLst>
          </p:cNvPr>
          <p:cNvSpPr>
            <a:spLocks noGrp="1"/>
          </p:cNvSpPr>
          <p:nvPr>
            <p:ph type="title"/>
          </p:nvPr>
        </p:nvSpPr>
        <p:spPr>
          <a:xfrm>
            <a:off x="400050" y="961473"/>
            <a:ext cx="3104820" cy="1281111"/>
          </a:xfrm>
        </p:spPr>
        <p:txBody>
          <a:bodyPr>
            <a:normAutofit fontScale="90000"/>
          </a:bodyPr>
          <a:lstStyle/>
          <a:p>
            <a:r>
              <a:rPr lang="en-US"/>
              <a:t>Basic Organization Information</a:t>
            </a:r>
          </a:p>
        </p:txBody>
      </p:sp>
    </p:spTree>
    <p:extLst>
      <p:ext uri="{BB962C8B-B14F-4D97-AF65-F5344CB8AC3E}">
        <p14:creationId xmlns:p14="http://schemas.microsoft.com/office/powerpoint/2010/main" val="190150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06ED-C02C-B86D-CF3F-04299243AD38}"/>
              </a:ext>
            </a:extLst>
          </p:cNvPr>
          <p:cNvSpPr>
            <a:spLocks noGrp="1"/>
          </p:cNvSpPr>
          <p:nvPr>
            <p:ph type="title"/>
          </p:nvPr>
        </p:nvSpPr>
        <p:spPr>
          <a:xfrm>
            <a:off x="537906" y="397764"/>
            <a:ext cx="3427808" cy="748057"/>
          </a:xfrm>
        </p:spPr>
        <p:txBody>
          <a:bodyPr>
            <a:normAutofit fontScale="90000"/>
          </a:bodyPr>
          <a:lstStyle/>
          <a:p>
            <a:r>
              <a:rPr lang="en-US"/>
              <a:t>Statement of Assurances</a:t>
            </a:r>
          </a:p>
        </p:txBody>
      </p:sp>
      <p:sp>
        <p:nvSpPr>
          <p:cNvPr id="4" name="Text Placeholder 3">
            <a:extLst>
              <a:ext uri="{FF2B5EF4-FFF2-40B4-BE49-F238E27FC236}">
                <a16:creationId xmlns:a16="http://schemas.microsoft.com/office/drawing/2014/main" id="{9992B9DE-7C34-9058-A1F0-04F951680727}"/>
              </a:ext>
            </a:extLst>
          </p:cNvPr>
          <p:cNvSpPr>
            <a:spLocks noGrp="1"/>
          </p:cNvSpPr>
          <p:nvPr>
            <p:ph type="body" sz="quarter" idx="11"/>
          </p:nvPr>
        </p:nvSpPr>
        <p:spPr>
          <a:xfrm>
            <a:off x="320538" y="1622274"/>
            <a:ext cx="4142132" cy="2084187"/>
          </a:xfrm>
        </p:spPr>
        <p:txBody>
          <a:bodyPr vert="horz" lIns="91440" tIns="45720" rIns="91440" bIns="45720" rtlCol="0" anchor="t">
            <a:normAutofit fontScale="55000" lnSpcReduction="20000"/>
          </a:bodyPr>
          <a:lstStyle/>
          <a:p>
            <a:r>
              <a:rPr lang="en-US" b="1">
                <a:ea typeface="Roboto"/>
                <a:cs typeface="Roboto"/>
              </a:rPr>
              <a:t>The additions to the Statement of Assurances include an attestation that all federal funds including 21st CCLC funds will be used for supplemental purposes and not supplanting.</a:t>
            </a:r>
          </a:p>
          <a:p>
            <a:endParaRPr lang="en-US" b="1">
              <a:ea typeface="Roboto"/>
              <a:cs typeface="Roboto"/>
            </a:endParaRPr>
          </a:p>
          <a:p>
            <a:r>
              <a:rPr lang="en-US" b="1">
                <a:ea typeface="Roboto"/>
                <a:cs typeface="Roboto"/>
              </a:rPr>
              <a:t>Also, PSUs are the only 21st CCLC programs that can apply to provide a transition program for Pre-K to Kindergarten students.</a:t>
            </a:r>
          </a:p>
        </p:txBody>
      </p:sp>
      <p:sp>
        <p:nvSpPr>
          <p:cNvPr id="5" name="Slide Number Placeholder 4">
            <a:extLst>
              <a:ext uri="{FF2B5EF4-FFF2-40B4-BE49-F238E27FC236}">
                <a16:creationId xmlns:a16="http://schemas.microsoft.com/office/drawing/2014/main" id="{A6620833-2D9A-BB8B-2AA9-968725F667E3}"/>
              </a:ext>
            </a:extLst>
          </p:cNvPr>
          <p:cNvSpPr>
            <a:spLocks noGrp="1"/>
          </p:cNvSpPr>
          <p:nvPr>
            <p:ph type="sldNum" sz="quarter" idx="12"/>
          </p:nvPr>
        </p:nvSpPr>
        <p:spPr/>
        <p:txBody>
          <a:bodyPr/>
          <a:lstStyle/>
          <a:p>
            <a:fld id="{4944B7B2-FFA2-5148-A472-BF046BD89520}" type="slidenum">
              <a:rPr lang="en-US" smtClean="0"/>
              <a:pPr/>
              <a:t>39</a:t>
            </a:fld>
            <a:endParaRPr lang="en-US"/>
          </a:p>
        </p:txBody>
      </p:sp>
      <p:pic>
        <p:nvPicPr>
          <p:cNvPr id="8" name="Picture 7" descr="A document with text on it&#10;&#10;Description automatically generated">
            <a:extLst>
              <a:ext uri="{FF2B5EF4-FFF2-40B4-BE49-F238E27FC236}">
                <a16:creationId xmlns:a16="http://schemas.microsoft.com/office/drawing/2014/main" id="{EC71A900-CC9D-6832-46DE-702CDF741760}"/>
              </a:ext>
            </a:extLst>
          </p:cNvPr>
          <p:cNvPicPr>
            <a:picLocks noChangeAspect="1"/>
          </p:cNvPicPr>
          <p:nvPr/>
        </p:nvPicPr>
        <p:blipFill>
          <a:blip r:embed="rId3"/>
          <a:stretch>
            <a:fillRect/>
          </a:stretch>
        </p:blipFill>
        <p:spPr>
          <a:xfrm>
            <a:off x="4774631" y="162560"/>
            <a:ext cx="3939500" cy="3543901"/>
          </a:xfrm>
          <a:prstGeom prst="rect">
            <a:avLst/>
          </a:prstGeom>
        </p:spPr>
      </p:pic>
      <p:sp>
        <p:nvSpPr>
          <p:cNvPr id="9" name="TextBox 8">
            <a:extLst>
              <a:ext uri="{FF2B5EF4-FFF2-40B4-BE49-F238E27FC236}">
                <a16:creationId xmlns:a16="http://schemas.microsoft.com/office/drawing/2014/main" id="{0F0EBD3A-0F01-4DFE-EAF2-4B808EBE618E}"/>
              </a:ext>
            </a:extLst>
          </p:cNvPr>
          <p:cNvSpPr txBox="1"/>
          <p:nvPr/>
        </p:nvSpPr>
        <p:spPr>
          <a:xfrm>
            <a:off x="193215" y="3958095"/>
            <a:ext cx="8950785"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1400">
                <a:solidFill>
                  <a:srgbClr val="1C3766"/>
                </a:solidFill>
                <a:ea typeface="Roboto"/>
                <a:cs typeface="Roboto"/>
              </a:rPr>
              <a:t>Attest to serve a different population of students or serve the same students as the standard 21st CCLC program at a different time. Any programming proposed to serve the same feeder schools and target student populations as their standard 21st CCLC grant must fall under the following:  </a:t>
            </a:r>
          </a:p>
          <a:p>
            <a:pPr lvl="1" rtl="0">
              <a:buChar char="•"/>
            </a:pPr>
            <a:r>
              <a:rPr lang="en-US" sz="1400">
                <a:solidFill>
                  <a:srgbClr val="1C3766"/>
                </a:solidFill>
                <a:ea typeface="Roboto"/>
                <a:cs typeface="Roboto"/>
              </a:rPr>
              <a:t>The program does not currently receive summer funding as part of their standard 21st CCLC grant and/or </a:t>
            </a:r>
          </a:p>
          <a:p>
            <a:pPr lvl="1" rtl="0">
              <a:buChar char="•"/>
            </a:pPr>
            <a:r>
              <a:rPr lang="en-US" sz="1400">
                <a:solidFill>
                  <a:srgbClr val="1C3766"/>
                </a:solidFill>
                <a:ea typeface="Roboto"/>
                <a:cs typeface="Roboto"/>
              </a:rPr>
              <a:t>The proposed summer intensive program is occurring on different dates before and/or after the completion of the standard 21st CCLC summer program, and/or </a:t>
            </a:r>
          </a:p>
          <a:p>
            <a:pPr lvl="1" rtl="0">
              <a:buChar char="•"/>
            </a:pPr>
            <a:r>
              <a:rPr lang="en-US" sz="1400">
                <a:solidFill>
                  <a:srgbClr val="1C3766"/>
                </a:solidFill>
                <a:ea typeface="Roboto"/>
                <a:cs typeface="Roboto"/>
              </a:rPr>
              <a:t> The proposed summer intensive program is occurring on the same dates as the standard 21st CCLC summer program but is not being implemented at the same time (i.e., the summer enhancement program must occur before and/or after standard 21st CCLC summer program hours on a given day).  </a:t>
            </a:r>
          </a:p>
        </p:txBody>
      </p:sp>
    </p:spTree>
    <p:extLst>
      <p:ext uri="{BB962C8B-B14F-4D97-AF65-F5344CB8AC3E}">
        <p14:creationId xmlns:p14="http://schemas.microsoft.com/office/powerpoint/2010/main" val="32155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AD038C-63E0-4D81-8110-F7D2F99CB1FB}"/>
              </a:ext>
            </a:extLst>
          </p:cNvPr>
          <p:cNvSpPr>
            <a:spLocks noGrp="1"/>
          </p:cNvSpPr>
          <p:nvPr>
            <p:ph type="title"/>
          </p:nvPr>
        </p:nvSpPr>
        <p:spPr>
          <a:xfrm>
            <a:off x="623888" y="162561"/>
            <a:ext cx="7886700" cy="792936"/>
          </a:xfrm>
        </p:spPr>
        <p:txBody>
          <a:bodyPr/>
          <a:lstStyle/>
          <a:p>
            <a:pPr algn="ctr"/>
            <a:r>
              <a:rPr lang="en-US"/>
              <a:t>Agenda </a:t>
            </a:r>
          </a:p>
        </p:txBody>
      </p:sp>
      <p:sp>
        <p:nvSpPr>
          <p:cNvPr id="6" name="Text Placeholder 5">
            <a:extLst>
              <a:ext uri="{FF2B5EF4-FFF2-40B4-BE49-F238E27FC236}">
                <a16:creationId xmlns:a16="http://schemas.microsoft.com/office/drawing/2014/main" id="{29530F99-FD54-4530-B699-FFB09A2303A4}"/>
              </a:ext>
            </a:extLst>
          </p:cNvPr>
          <p:cNvSpPr>
            <a:spLocks noGrp="1"/>
          </p:cNvSpPr>
          <p:nvPr>
            <p:ph type="body" idx="1"/>
          </p:nvPr>
        </p:nvSpPr>
        <p:spPr>
          <a:xfrm>
            <a:off x="623888" y="1109609"/>
            <a:ext cx="7886700" cy="5034337"/>
          </a:xfrm>
        </p:spPr>
        <p:txBody>
          <a:bodyPr vert="horz" lIns="91440" tIns="45720" rIns="91440" bIns="45720" rtlCol="0" anchor="t">
            <a:normAutofit fontScale="92500" lnSpcReduction="10000"/>
          </a:bodyPr>
          <a:lstStyle/>
          <a:p>
            <a:pPr marL="514350" indent="-514350">
              <a:lnSpc>
                <a:spcPct val="100000"/>
              </a:lnSpc>
              <a:buFont typeface="Wingdings" panose="020B0604020202020204" pitchFamily="34" charset="0"/>
              <a:buChar char="v"/>
            </a:pPr>
            <a:endParaRPr lang="en-US" sz="2500"/>
          </a:p>
          <a:p>
            <a:pPr marL="342900" indent="-342900">
              <a:lnSpc>
                <a:spcPct val="100000"/>
              </a:lnSpc>
              <a:buFont typeface="Arial" panose="020B0604020202020204" pitchFamily="34" charset="0"/>
              <a:buChar char="•"/>
            </a:pPr>
            <a:r>
              <a:rPr lang="en-US" sz="2500">
                <a:ea typeface="Roboto"/>
                <a:cs typeface="Roboto"/>
              </a:rPr>
              <a:t>Funding Source</a:t>
            </a:r>
          </a:p>
          <a:p>
            <a:pPr marL="342900" indent="-342900">
              <a:lnSpc>
                <a:spcPct val="100000"/>
              </a:lnSpc>
              <a:buFont typeface="Arial" panose="020B0604020202020204" pitchFamily="34" charset="0"/>
              <a:buChar char="•"/>
            </a:pPr>
            <a:r>
              <a:rPr lang="en-US" sz="2500">
                <a:ea typeface="Roboto"/>
                <a:cs typeface="Roboto"/>
              </a:rPr>
              <a:t>Purpose of the Grant</a:t>
            </a:r>
          </a:p>
          <a:p>
            <a:pPr marL="342900" indent="-342900">
              <a:lnSpc>
                <a:spcPct val="100000"/>
              </a:lnSpc>
              <a:buFont typeface="Arial" panose="020B0604020202020204" pitchFamily="34" charset="0"/>
              <a:buChar char="•"/>
            </a:pPr>
            <a:r>
              <a:rPr lang="en-US" sz="2500">
                <a:ea typeface="Roboto"/>
                <a:cs typeface="Roboto"/>
              </a:rPr>
              <a:t>Eligibility</a:t>
            </a:r>
          </a:p>
          <a:p>
            <a:pPr marL="342900" indent="-342900">
              <a:lnSpc>
                <a:spcPct val="100000"/>
              </a:lnSpc>
              <a:buFont typeface="Arial" panose="020B0604020202020204" pitchFamily="34" charset="0"/>
              <a:buChar char="•"/>
            </a:pPr>
            <a:r>
              <a:rPr lang="en-US" sz="2500">
                <a:ea typeface="Roboto"/>
                <a:cs typeface="Roboto"/>
              </a:rPr>
              <a:t>Good Standing</a:t>
            </a:r>
          </a:p>
          <a:p>
            <a:pPr marL="342900" indent="-342900">
              <a:lnSpc>
                <a:spcPct val="100000"/>
              </a:lnSpc>
              <a:buFont typeface="Arial" panose="020B0604020202020204" pitchFamily="34" charset="0"/>
              <a:buChar char="•"/>
            </a:pPr>
            <a:r>
              <a:rPr lang="en-US" sz="2500">
                <a:ea typeface="Roboto"/>
                <a:cs typeface="Roboto"/>
              </a:rPr>
              <a:t>Focus</a:t>
            </a:r>
          </a:p>
          <a:p>
            <a:pPr marL="342900" indent="-342900">
              <a:lnSpc>
                <a:spcPct val="100000"/>
              </a:lnSpc>
              <a:buFont typeface="Arial" panose="020B0604020202020204" pitchFamily="34" charset="0"/>
              <a:buChar char="•"/>
            </a:pPr>
            <a:r>
              <a:rPr lang="en-US" sz="2500">
                <a:ea typeface="Roboto"/>
                <a:cs typeface="Roboto"/>
              </a:rPr>
              <a:t>Grant Award and Duration</a:t>
            </a:r>
          </a:p>
          <a:p>
            <a:pPr marL="342900" indent="-342900">
              <a:lnSpc>
                <a:spcPct val="100000"/>
              </a:lnSpc>
              <a:buFont typeface="Arial" panose="020B0604020202020204" pitchFamily="34" charset="0"/>
              <a:buChar char="•"/>
            </a:pPr>
            <a:r>
              <a:rPr lang="en-US" sz="2500">
                <a:ea typeface="Roboto"/>
                <a:cs typeface="Roboto"/>
              </a:rPr>
              <a:t>Funding Ranges</a:t>
            </a:r>
          </a:p>
          <a:p>
            <a:pPr marL="342900" indent="-342900">
              <a:lnSpc>
                <a:spcPct val="100000"/>
              </a:lnSpc>
              <a:buFont typeface="Arial" panose="020B0604020202020204" pitchFamily="34" charset="0"/>
              <a:buChar char="•"/>
            </a:pPr>
            <a:r>
              <a:rPr lang="en-US" sz="2500">
                <a:ea typeface="Roboto"/>
                <a:cs typeface="Roboto"/>
              </a:rPr>
              <a:t>How to Apply</a:t>
            </a:r>
          </a:p>
          <a:p>
            <a:pPr marL="342900" indent="-342900">
              <a:lnSpc>
                <a:spcPct val="100000"/>
              </a:lnSpc>
              <a:buFont typeface="Arial" panose="020B0604020202020204" pitchFamily="34" charset="0"/>
              <a:buChar char="•"/>
            </a:pPr>
            <a:r>
              <a:rPr lang="en-US" sz="2500">
                <a:ea typeface="Roboto"/>
                <a:cs typeface="Roboto"/>
              </a:rPr>
              <a:t>Priority Points</a:t>
            </a:r>
          </a:p>
          <a:p>
            <a:pPr marL="342900" indent="-342900">
              <a:lnSpc>
                <a:spcPct val="100000"/>
              </a:lnSpc>
              <a:buFont typeface="Arial" panose="020B0604020202020204" pitchFamily="34" charset="0"/>
              <a:buChar char="•"/>
            </a:pPr>
            <a:r>
              <a:rPr lang="en-US" sz="2500">
                <a:ea typeface="Roboto"/>
                <a:cs typeface="Roboto"/>
              </a:rPr>
              <a:t>Grant Timeline</a:t>
            </a:r>
          </a:p>
        </p:txBody>
      </p:sp>
      <p:sp>
        <p:nvSpPr>
          <p:cNvPr id="4" name="Slide Number Placeholder 3">
            <a:extLst>
              <a:ext uri="{FF2B5EF4-FFF2-40B4-BE49-F238E27FC236}">
                <a16:creationId xmlns:a16="http://schemas.microsoft.com/office/drawing/2014/main" id="{E88F18D3-A071-4637-A179-8D63063A2378}"/>
              </a:ext>
            </a:extLst>
          </p:cNvPr>
          <p:cNvSpPr>
            <a:spLocks noGrp="1"/>
          </p:cNvSpPr>
          <p:nvPr>
            <p:ph type="sldNum" sz="quarter" idx="10"/>
          </p:nvPr>
        </p:nvSpPr>
        <p:spPr/>
        <p:txBody>
          <a:bodyPr/>
          <a:lstStyle/>
          <a:p>
            <a:fld id="{4944B7B2-FFA2-5148-A472-BF046BD89520}" type="slidenum">
              <a:rPr lang="en-US" smtClean="0"/>
              <a:pPr/>
              <a:t>4</a:t>
            </a:fld>
            <a:endParaRPr lang="en-US"/>
          </a:p>
        </p:txBody>
      </p:sp>
    </p:spTree>
    <p:extLst>
      <p:ext uri="{BB962C8B-B14F-4D97-AF65-F5344CB8AC3E}">
        <p14:creationId xmlns:p14="http://schemas.microsoft.com/office/powerpoint/2010/main" val="2308830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7103-4213-001B-0F59-8EEBB92E1269}"/>
              </a:ext>
            </a:extLst>
          </p:cNvPr>
          <p:cNvSpPr>
            <a:spLocks noGrp="1"/>
          </p:cNvSpPr>
          <p:nvPr>
            <p:ph type="title"/>
          </p:nvPr>
        </p:nvSpPr>
        <p:spPr>
          <a:xfrm>
            <a:off x="628650" y="110492"/>
            <a:ext cx="7886700" cy="1281111"/>
          </a:xfrm>
        </p:spPr>
        <p:txBody>
          <a:bodyPr>
            <a:normAutofit/>
          </a:bodyPr>
          <a:lstStyle/>
          <a:p>
            <a:pPr algn="ctr"/>
            <a:r>
              <a:rPr lang="en-US" sz="4000"/>
              <a:t>Program Schedule</a:t>
            </a:r>
          </a:p>
        </p:txBody>
      </p:sp>
      <p:sp>
        <p:nvSpPr>
          <p:cNvPr id="7" name="Content Placeholder 6">
            <a:extLst>
              <a:ext uri="{FF2B5EF4-FFF2-40B4-BE49-F238E27FC236}">
                <a16:creationId xmlns:a16="http://schemas.microsoft.com/office/drawing/2014/main" id="{F7F417E7-5FAD-0586-69E2-C7D9A6B30C34}"/>
              </a:ext>
            </a:extLst>
          </p:cNvPr>
          <p:cNvSpPr>
            <a:spLocks noGrp="1"/>
          </p:cNvSpPr>
          <p:nvPr>
            <p:ph type="body" sz="quarter" idx="11"/>
          </p:nvPr>
        </p:nvSpPr>
        <p:spPr>
          <a:xfrm>
            <a:off x="628650" y="1550574"/>
            <a:ext cx="7886700" cy="4224337"/>
          </a:xfrm>
        </p:spPr>
        <p:txBody>
          <a:bodyPr vert="horz" lIns="91440" tIns="45720" rIns="91440" bIns="45720" rtlCol="0" anchor="t">
            <a:normAutofit fontScale="92500" lnSpcReduction="10000"/>
          </a:bodyPr>
          <a:lstStyle/>
          <a:p>
            <a:pPr marL="0" indent="0">
              <a:buNone/>
            </a:pPr>
            <a:r>
              <a:rPr lang="en-US" sz="2400">
                <a:ea typeface="+mn-lt"/>
                <a:cs typeface="+mn-lt"/>
              </a:rPr>
              <a:t>Applicants must provide a sample schedule for one week of programming to include:</a:t>
            </a:r>
            <a:endParaRPr lang="en-US">
              <a:ea typeface="+mn-lt"/>
              <a:cs typeface="+mn-lt"/>
            </a:endParaRPr>
          </a:p>
          <a:p>
            <a:r>
              <a:rPr lang="en-US" sz="2400">
                <a:ea typeface="+mn-lt"/>
                <a:cs typeface="+mn-lt"/>
              </a:rPr>
              <a:t>planned activities</a:t>
            </a:r>
            <a:endParaRPr lang="en-US">
              <a:ea typeface="+mn-lt"/>
              <a:cs typeface="+mn-lt"/>
            </a:endParaRPr>
          </a:p>
          <a:p>
            <a:r>
              <a:rPr lang="en-US" sz="2400">
                <a:ea typeface="+mn-lt"/>
                <a:cs typeface="+mn-lt"/>
              </a:rPr>
              <a:t> hours/days of operation for each of the program types (focus areas) </a:t>
            </a:r>
            <a:endParaRPr lang="en-US">
              <a:ea typeface="+mn-lt"/>
              <a:cs typeface="+mn-lt"/>
            </a:endParaRPr>
          </a:p>
          <a:p>
            <a:r>
              <a:rPr lang="en-US" sz="2400">
                <a:ea typeface="+mn-lt"/>
                <a:cs typeface="+mn-lt"/>
              </a:rPr>
              <a:t>grade ranges served. </a:t>
            </a:r>
            <a:endParaRPr lang="en-US">
              <a:ea typeface="+mn-lt"/>
              <a:cs typeface="+mn-lt"/>
            </a:endParaRPr>
          </a:p>
          <a:p>
            <a:pPr marL="0" indent="0">
              <a:buNone/>
            </a:pPr>
            <a:r>
              <a:rPr lang="en-US" sz="2400">
                <a:ea typeface="+mn-lt"/>
                <a:cs typeface="+mn-lt"/>
              </a:rPr>
              <a:t>If a program schedule varies by sites, provide a sample schedule </a:t>
            </a:r>
            <a:r>
              <a:rPr lang="en-US" sz="2400" b="1">
                <a:ea typeface="+mn-lt"/>
                <a:cs typeface="+mn-lt"/>
              </a:rPr>
              <a:t>for each site</a:t>
            </a:r>
            <a:r>
              <a:rPr lang="en-US" sz="2400">
                <a:ea typeface="+mn-lt"/>
                <a:cs typeface="+mn-lt"/>
              </a:rPr>
              <a:t>.  </a:t>
            </a:r>
            <a:endParaRPr lang="en-US">
              <a:ea typeface="+mn-lt"/>
              <a:cs typeface="+mn-lt"/>
            </a:endParaRPr>
          </a:p>
          <a:p>
            <a:pPr marL="0" indent="0">
              <a:buNone/>
            </a:pPr>
            <a:r>
              <a:rPr lang="en-US" sz="2400">
                <a:ea typeface="+mn-lt"/>
                <a:cs typeface="+mn-lt"/>
              </a:rPr>
              <a:t>Applicants will upload the program schedule under ‘Related Documents’ section of CCIP and must also respond to the Program Schedule narrative section on the paper application. Both the uploaded program schedule and the corresponding narrative section will be utilized to score applications.</a:t>
            </a:r>
            <a:endParaRPr lang="en-US">
              <a:ea typeface="Roboto"/>
              <a:cs typeface="Roboto"/>
            </a:endParaRPr>
          </a:p>
        </p:txBody>
      </p:sp>
      <p:sp>
        <p:nvSpPr>
          <p:cNvPr id="5" name="Slide Number Placeholder 4">
            <a:extLst>
              <a:ext uri="{FF2B5EF4-FFF2-40B4-BE49-F238E27FC236}">
                <a16:creationId xmlns:a16="http://schemas.microsoft.com/office/drawing/2014/main" id="{DA471C76-45B3-010D-C51C-0C153ED0DAC4}"/>
              </a:ext>
            </a:extLst>
          </p:cNvPr>
          <p:cNvSpPr>
            <a:spLocks noGrp="1"/>
          </p:cNvSpPr>
          <p:nvPr>
            <p:ph type="sldNum" sz="quarter" idx="12"/>
          </p:nvPr>
        </p:nvSpPr>
        <p:spPr/>
        <p:txBody>
          <a:bodyPr/>
          <a:lstStyle/>
          <a:p>
            <a:fld id="{4944B7B2-FFA2-5148-A472-BF046BD89520}" type="slidenum">
              <a:rPr lang="en-US" smtClean="0"/>
              <a:pPr/>
              <a:t>40</a:t>
            </a:fld>
            <a:endParaRPr lang="en-US"/>
          </a:p>
        </p:txBody>
      </p:sp>
    </p:spTree>
    <p:extLst>
      <p:ext uri="{BB962C8B-B14F-4D97-AF65-F5344CB8AC3E}">
        <p14:creationId xmlns:p14="http://schemas.microsoft.com/office/powerpoint/2010/main" val="378025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B8DF88-8D5B-8F34-E030-3B84717F347A}"/>
              </a:ext>
            </a:extLst>
          </p:cNvPr>
          <p:cNvSpPr>
            <a:spLocks noGrp="1"/>
          </p:cNvSpPr>
          <p:nvPr>
            <p:ph type="sldNum" sz="quarter" idx="10"/>
          </p:nvPr>
        </p:nvSpPr>
        <p:spPr/>
        <p:txBody>
          <a:bodyPr/>
          <a:lstStyle/>
          <a:p>
            <a:fld id="{4944B7B2-FFA2-5148-A472-BF046BD89520}" type="slidenum">
              <a:rPr lang="en-US" smtClean="0"/>
              <a:pPr/>
              <a:t>41</a:t>
            </a:fld>
            <a:endParaRPr lang="en-US"/>
          </a:p>
        </p:txBody>
      </p:sp>
      <p:pic>
        <p:nvPicPr>
          <p:cNvPr id="7" name="Picture 6">
            <a:extLst>
              <a:ext uri="{FF2B5EF4-FFF2-40B4-BE49-F238E27FC236}">
                <a16:creationId xmlns:a16="http://schemas.microsoft.com/office/drawing/2014/main" id="{595212D4-1EA5-4627-231E-6C4B6877D30B}"/>
              </a:ext>
            </a:extLst>
          </p:cNvPr>
          <p:cNvPicPr>
            <a:picLocks noChangeAspect="1"/>
          </p:cNvPicPr>
          <p:nvPr/>
        </p:nvPicPr>
        <p:blipFill>
          <a:blip r:embed="rId3"/>
          <a:stretch>
            <a:fillRect/>
          </a:stretch>
        </p:blipFill>
        <p:spPr>
          <a:xfrm>
            <a:off x="3309730" y="162560"/>
            <a:ext cx="5582789" cy="3975179"/>
          </a:xfrm>
          <a:prstGeom prst="rect">
            <a:avLst/>
          </a:prstGeom>
        </p:spPr>
      </p:pic>
      <p:sp>
        <p:nvSpPr>
          <p:cNvPr id="11" name="TextBox 10">
            <a:extLst>
              <a:ext uri="{FF2B5EF4-FFF2-40B4-BE49-F238E27FC236}">
                <a16:creationId xmlns:a16="http://schemas.microsoft.com/office/drawing/2014/main" id="{7E53041F-90D7-1B53-19DC-17F6F46F30A5}"/>
              </a:ext>
            </a:extLst>
          </p:cNvPr>
          <p:cNvSpPr txBox="1"/>
          <p:nvPr/>
        </p:nvSpPr>
        <p:spPr>
          <a:xfrm>
            <a:off x="175025" y="781393"/>
            <a:ext cx="4572000" cy="1938992"/>
          </a:xfrm>
          <a:prstGeom prst="rect">
            <a:avLst/>
          </a:prstGeom>
          <a:noFill/>
        </p:spPr>
        <p:txBody>
          <a:bodyPr wrap="square" lIns="91440" tIns="45720" rIns="91440" bIns="45720" anchor="t">
            <a:spAutoFit/>
          </a:bodyPr>
          <a:lstStyle/>
          <a:p>
            <a:r>
              <a:rPr kumimoji="0" lang="en-US" sz="4000" b="1" i="0" u="none" strike="noStrike" kern="1200" cap="none" spc="0" normalizeH="0" baseline="0" noProof="0">
                <a:ln>
                  <a:noFill/>
                </a:ln>
                <a:solidFill>
                  <a:srgbClr val="1C3766"/>
                </a:solidFill>
                <a:effectLst/>
                <a:uLnTx/>
                <a:uFillTx/>
                <a:latin typeface="Univers Condensed"/>
                <a:ea typeface="+mj-ea"/>
                <a:cs typeface="+mj-cs"/>
              </a:rPr>
              <a:t>Sample</a:t>
            </a:r>
          </a:p>
          <a:p>
            <a:r>
              <a:rPr kumimoji="0" lang="en-US" sz="4000" b="1" i="0" u="none" strike="noStrike" kern="1200" cap="none" spc="0" normalizeH="0" baseline="0" noProof="0">
                <a:ln>
                  <a:noFill/>
                </a:ln>
                <a:solidFill>
                  <a:srgbClr val="1C3766"/>
                </a:solidFill>
                <a:effectLst/>
                <a:uLnTx/>
                <a:uFillTx/>
                <a:latin typeface="Univers Condensed"/>
                <a:ea typeface="+mj-ea"/>
                <a:cs typeface="+mj-cs"/>
              </a:rPr>
              <a:t>Program</a:t>
            </a:r>
          </a:p>
          <a:p>
            <a:r>
              <a:rPr lang="en-US" sz="4000" b="1">
                <a:solidFill>
                  <a:srgbClr val="1C3766"/>
                </a:solidFill>
                <a:latin typeface="Univers Condensed"/>
                <a:ea typeface="+mj-ea"/>
                <a:cs typeface="+mj-cs"/>
              </a:rPr>
              <a:t>Schedules</a:t>
            </a:r>
            <a:endParaRPr lang="en-US"/>
          </a:p>
        </p:txBody>
      </p:sp>
      <p:pic>
        <p:nvPicPr>
          <p:cNvPr id="13" name="Picture 12">
            <a:extLst>
              <a:ext uri="{FF2B5EF4-FFF2-40B4-BE49-F238E27FC236}">
                <a16:creationId xmlns:a16="http://schemas.microsoft.com/office/drawing/2014/main" id="{3CCC2CF0-E697-C62D-0D7C-2C04D86BA88A}"/>
              </a:ext>
            </a:extLst>
          </p:cNvPr>
          <p:cNvPicPr>
            <a:picLocks noChangeAspect="1"/>
          </p:cNvPicPr>
          <p:nvPr/>
        </p:nvPicPr>
        <p:blipFill rotWithShape="1">
          <a:blip r:embed="rId4"/>
          <a:srcRect t="7077"/>
          <a:stretch/>
        </p:blipFill>
        <p:spPr>
          <a:xfrm>
            <a:off x="92456" y="4025568"/>
            <a:ext cx="5809024" cy="2385392"/>
          </a:xfrm>
          <a:prstGeom prst="rect">
            <a:avLst/>
          </a:prstGeom>
        </p:spPr>
      </p:pic>
      <p:sp>
        <p:nvSpPr>
          <p:cNvPr id="2" name="TextBox 1">
            <a:extLst>
              <a:ext uri="{FF2B5EF4-FFF2-40B4-BE49-F238E27FC236}">
                <a16:creationId xmlns:a16="http://schemas.microsoft.com/office/drawing/2014/main" id="{DADDEC8C-0F11-B33E-1B43-AAFDD69E5D22}"/>
              </a:ext>
            </a:extLst>
          </p:cNvPr>
          <p:cNvSpPr txBox="1"/>
          <p:nvPr/>
        </p:nvSpPr>
        <p:spPr>
          <a:xfrm>
            <a:off x="2406805" y="195146"/>
            <a:ext cx="116158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1">
                    <a:lumMod val="75000"/>
                  </a:schemeClr>
                </a:solidFill>
                <a:ea typeface="Roboto"/>
                <a:cs typeface="Roboto"/>
              </a:rPr>
              <a:t>Example A</a:t>
            </a:r>
            <a:endParaRPr lang="en-US" sz="1200" b="1">
              <a:solidFill>
                <a:schemeClr val="accent1">
                  <a:lumMod val="75000"/>
                </a:schemeClr>
              </a:solidFill>
            </a:endParaRPr>
          </a:p>
        </p:txBody>
      </p:sp>
      <p:sp>
        <p:nvSpPr>
          <p:cNvPr id="3" name="TextBox 2">
            <a:extLst>
              <a:ext uri="{FF2B5EF4-FFF2-40B4-BE49-F238E27FC236}">
                <a16:creationId xmlns:a16="http://schemas.microsoft.com/office/drawing/2014/main" id="{E61049C2-5E9C-2CF1-A613-8AAA0163DA83}"/>
              </a:ext>
            </a:extLst>
          </p:cNvPr>
          <p:cNvSpPr txBox="1"/>
          <p:nvPr/>
        </p:nvSpPr>
        <p:spPr>
          <a:xfrm>
            <a:off x="170985" y="370220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2F5597"/>
                </a:solidFill>
              </a:rPr>
              <a:t>Example B</a:t>
            </a:r>
            <a:endParaRPr lang="en-US"/>
          </a:p>
        </p:txBody>
      </p:sp>
    </p:spTree>
    <p:extLst>
      <p:ext uri="{BB962C8B-B14F-4D97-AF65-F5344CB8AC3E}">
        <p14:creationId xmlns:p14="http://schemas.microsoft.com/office/powerpoint/2010/main" val="422621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92D6-AEE6-EB47-9D85-200ADDC63915}"/>
              </a:ext>
            </a:extLst>
          </p:cNvPr>
          <p:cNvSpPr>
            <a:spLocks noGrp="1"/>
          </p:cNvSpPr>
          <p:nvPr>
            <p:ph type="title"/>
          </p:nvPr>
        </p:nvSpPr>
        <p:spPr>
          <a:xfrm>
            <a:off x="524784" y="248038"/>
            <a:ext cx="5297791" cy="1029804"/>
          </a:xfrm>
        </p:spPr>
        <p:txBody>
          <a:bodyPr vert="horz" lIns="91440" tIns="45720" rIns="91440" bIns="45720" rtlCol="0" anchor="ctr">
            <a:normAutofit/>
          </a:bodyPr>
          <a:lstStyle/>
          <a:p>
            <a:r>
              <a:rPr lang="en-US" sz="2500" kern="1200">
                <a:solidFill>
                  <a:schemeClr val="tx1"/>
                </a:solidFill>
                <a:latin typeface="+mj-lt"/>
                <a:ea typeface="+mj-ea"/>
                <a:cs typeface="+mj-cs"/>
              </a:rPr>
              <a:t>Proposed Feeder School(s) with School Poverty and Performance Status</a:t>
            </a:r>
            <a:r>
              <a:rPr lang="en-US" sz="2500">
                <a:solidFill>
                  <a:schemeClr val="tx1"/>
                </a:solidFill>
              </a:rPr>
              <a:t> </a:t>
            </a:r>
            <a:endParaRPr lang="en-US" sz="2500" kern="1200">
              <a:solidFill>
                <a:srgbClr val="FFFFFF"/>
              </a:solidFill>
              <a:latin typeface="+mj-lt"/>
              <a:ea typeface="+mj-ea"/>
              <a:cs typeface="+mj-cs"/>
            </a:endParaRPr>
          </a:p>
        </p:txBody>
      </p:sp>
      <p:pic>
        <p:nvPicPr>
          <p:cNvPr id="3" name="Picture 2" descr="A screen shot of a application">
            <a:extLst>
              <a:ext uri="{FF2B5EF4-FFF2-40B4-BE49-F238E27FC236}">
                <a16:creationId xmlns:a16="http://schemas.microsoft.com/office/drawing/2014/main" id="{69F804F8-11FC-4058-4265-7C26D961DB5F}"/>
              </a:ext>
            </a:extLst>
          </p:cNvPr>
          <p:cNvPicPr>
            <a:picLocks noChangeAspect="1"/>
          </p:cNvPicPr>
          <p:nvPr/>
        </p:nvPicPr>
        <p:blipFill rotWithShape="1">
          <a:blip r:embed="rId3"/>
          <a:srcRect l="-52" r="23760" b="1439"/>
          <a:stretch/>
        </p:blipFill>
        <p:spPr>
          <a:xfrm>
            <a:off x="0" y="1996268"/>
            <a:ext cx="9152976" cy="2149764"/>
          </a:xfrm>
          <a:prstGeom prst="rect">
            <a:avLst/>
          </a:prstGeom>
        </p:spPr>
      </p:pic>
      <p:pic>
        <p:nvPicPr>
          <p:cNvPr id="5" name="Picture 4">
            <a:extLst>
              <a:ext uri="{FF2B5EF4-FFF2-40B4-BE49-F238E27FC236}">
                <a16:creationId xmlns:a16="http://schemas.microsoft.com/office/drawing/2014/main" id="{8F89A05C-2CDF-2DF7-5576-A5C92F2B2CC0}"/>
              </a:ext>
            </a:extLst>
          </p:cNvPr>
          <p:cNvPicPr>
            <a:picLocks noChangeAspect="1"/>
          </p:cNvPicPr>
          <p:nvPr/>
        </p:nvPicPr>
        <p:blipFill rotWithShape="1">
          <a:blip r:embed="rId3"/>
          <a:srcRect l="76279" t="7116" r="-332" b="19476"/>
          <a:stretch/>
        </p:blipFill>
        <p:spPr>
          <a:xfrm>
            <a:off x="2290788" y="3863367"/>
            <a:ext cx="4335526" cy="2340141"/>
          </a:xfrm>
          <a:prstGeom prst="rect">
            <a:avLst/>
          </a:prstGeom>
        </p:spPr>
      </p:pic>
      <p:sp>
        <p:nvSpPr>
          <p:cNvPr id="4" name="TextBox 3">
            <a:extLst>
              <a:ext uri="{FF2B5EF4-FFF2-40B4-BE49-F238E27FC236}">
                <a16:creationId xmlns:a16="http://schemas.microsoft.com/office/drawing/2014/main" id="{FF187169-F7C2-405C-A927-131EF1CA3A5E}"/>
              </a:ext>
            </a:extLst>
          </p:cNvPr>
          <p:cNvSpPr txBox="1"/>
          <p:nvPr/>
        </p:nvSpPr>
        <p:spPr>
          <a:xfrm>
            <a:off x="893793" y="1406215"/>
            <a:ext cx="40628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egoe UI"/>
                <a:ea typeface="Roboto"/>
                <a:cs typeface="Segoe UI"/>
                <a:hlinkClick r:id="rId4"/>
              </a:rPr>
              <a:t>NC Report Card Link</a:t>
            </a:r>
            <a:endParaRPr lang="en-US" sz="2000" b="1"/>
          </a:p>
        </p:txBody>
      </p:sp>
    </p:spTree>
    <p:extLst>
      <p:ext uri="{BB962C8B-B14F-4D97-AF65-F5344CB8AC3E}">
        <p14:creationId xmlns:p14="http://schemas.microsoft.com/office/powerpoint/2010/main" val="20806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B4D1-B2FF-3146-8ACC-8842CFC770E7}"/>
              </a:ext>
            </a:extLst>
          </p:cNvPr>
          <p:cNvSpPr>
            <a:spLocks noGrp="1"/>
          </p:cNvSpPr>
          <p:nvPr>
            <p:ph type="title"/>
          </p:nvPr>
        </p:nvSpPr>
        <p:spPr/>
        <p:txBody>
          <a:bodyPr/>
          <a:lstStyle/>
          <a:p>
            <a:pPr algn="ctr"/>
            <a:r>
              <a:rPr lang="en-US"/>
              <a:t>Private Schools Consultation </a:t>
            </a:r>
          </a:p>
        </p:txBody>
      </p:sp>
      <p:sp>
        <p:nvSpPr>
          <p:cNvPr id="4" name="Text Placeholder 3">
            <a:extLst>
              <a:ext uri="{FF2B5EF4-FFF2-40B4-BE49-F238E27FC236}">
                <a16:creationId xmlns:a16="http://schemas.microsoft.com/office/drawing/2014/main" id="{43A4DB80-ECC3-A64A-8E12-7E6B6349101D}"/>
              </a:ext>
            </a:extLst>
          </p:cNvPr>
          <p:cNvSpPr>
            <a:spLocks noGrp="1"/>
          </p:cNvSpPr>
          <p:nvPr>
            <p:ph type="body" sz="half" idx="2"/>
          </p:nvPr>
        </p:nvSpPr>
        <p:spPr/>
        <p:txBody>
          <a:bodyPr>
            <a:normAutofit fontScale="92500" lnSpcReduction="10000"/>
          </a:bodyPr>
          <a:lstStyle/>
          <a:p>
            <a:pPr marL="214313" indent="-214313">
              <a:lnSpc>
                <a:spcPct val="100000"/>
              </a:lnSpc>
              <a:spcBef>
                <a:spcPts val="0"/>
              </a:spcBef>
              <a:buFont typeface="Arial" panose="020B0604020202020204" pitchFamily="34" charset="0"/>
              <a:buChar char="•"/>
              <a:defRPr/>
            </a:pPr>
            <a:r>
              <a:rPr lang="en-US"/>
              <a:t>Section 8501 of the Every Student Succeeds Act (ESSA) requires timely and meaningful consultation occur between any entity receiving FY 24 BSCA 21st CCLC Competitive Summer Enhancement Grant Program funds and private school officials prior to any decision that affects the opportunities of eligible private school children, teachers, and other educational personnel to participate in programs under this Act</a:t>
            </a:r>
          </a:p>
          <a:p>
            <a:pPr marL="214313" indent="-214313">
              <a:lnSpc>
                <a:spcPct val="100000"/>
              </a:lnSpc>
              <a:spcBef>
                <a:spcPts val="0"/>
              </a:spcBef>
              <a:buFont typeface="Arial" panose="020B0604020202020204" pitchFamily="34" charset="0"/>
              <a:buChar char="•"/>
              <a:defRPr/>
            </a:pPr>
            <a:r>
              <a:rPr lang="en-US" i="1">
                <a:solidFill>
                  <a:schemeClr val="tx1"/>
                </a:solidFill>
                <a:hlinkClick r:id="rId3"/>
              </a:rPr>
              <a:t>NC List of Private Schools </a:t>
            </a:r>
            <a:r>
              <a:rPr lang="en-US" i="1">
                <a:solidFill>
                  <a:schemeClr val="tx1"/>
                </a:solidFill>
              </a:rPr>
              <a:t>   </a:t>
            </a:r>
            <a:endParaRPr lang="en-US"/>
          </a:p>
        </p:txBody>
      </p:sp>
      <p:pic>
        <p:nvPicPr>
          <p:cNvPr id="8" name="Picture 7">
            <a:extLst>
              <a:ext uri="{FF2B5EF4-FFF2-40B4-BE49-F238E27FC236}">
                <a16:creationId xmlns:a16="http://schemas.microsoft.com/office/drawing/2014/main" id="{0A107449-2767-6447-5E14-8A4F6F131876}"/>
              </a:ext>
            </a:extLst>
          </p:cNvPr>
          <p:cNvPicPr>
            <a:picLocks noChangeAspect="1"/>
          </p:cNvPicPr>
          <p:nvPr/>
        </p:nvPicPr>
        <p:blipFill>
          <a:blip r:embed="rId4"/>
          <a:stretch>
            <a:fillRect/>
          </a:stretch>
        </p:blipFill>
        <p:spPr>
          <a:xfrm>
            <a:off x="3817679" y="131982"/>
            <a:ext cx="4696480" cy="5953956"/>
          </a:xfrm>
          <a:prstGeom prst="rect">
            <a:avLst/>
          </a:prstGeom>
        </p:spPr>
      </p:pic>
    </p:spTree>
    <p:extLst>
      <p:ext uri="{BB962C8B-B14F-4D97-AF65-F5344CB8AC3E}">
        <p14:creationId xmlns:p14="http://schemas.microsoft.com/office/powerpoint/2010/main" val="243014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826F88-DA9C-1046-9C2A-6A306E73760B}"/>
              </a:ext>
            </a:extLst>
          </p:cNvPr>
          <p:cNvSpPr>
            <a:spLocks noGrp="1"/>
          </p:cNvSpPr>
          <p:nvPr>
            <p:ph type="title"/>
          </p:nvPr>
        </p:nvSpPr>
        <p:spPr>
          <a:xfrm>
            <a:off x="293534" y="1345298"/>
            <a:ext cx="8555615" cy="994172"/>
          </a:xfrm>
        </p:spPr>
        <p:txBody>
          <a:bodyPr vert="horz" lIns="68580" tIns="34290" rIns="68580" bIns="34290" rtlCol="0" anchor="ctr">
            <a:normAutofit fontScale="90000"/>
          </a:bodyPr>
          <a:lstStyle/>
          <a:p>
            <a:r>
              <a:rPr lang="en-US" sz="3150"/>
              <a:t>21</a:t>
            </a:r>
            <a:r>
              <a:rPr lang="en-US" sz="3150" baseline="30000"/>
              <a:t>st</a:t>
            </a:r>
            <a:r>
              <a:rPr lang="en-US" sz="3150"/>
              <a:t> CCLC Private Schools Process for Pending Grant Approvals</a:t>
            </a:r>
            <a:br>
              <a:rPr lang="en-US" sz="3150"/>
            </a:br>
            <a:endParaRPr lang="en-US" sz="3150"/>
          </a:p>
        </p:txBody>
      </p:sp>
      <p:graphicFrame>
        <p:nvGraphicFramePr>
          <p:cNvPr id="11" name="Content Placeholder 2">
            <a:extLst>
              <a:ext uri="{FF2B5EF4-FFF2-40B4-BE49-F238E27FC236}">
                <a16:creationId xmlns:a16="http://schemas.microsoft.com/office/drawing/2014/main" id="{00A42AA1-8350-4D64-81BD-C056D4810736}"/>
              </a:ext>
            </a:extLst>
          </p:cNvPr>
          <p:cNvGraphicFramePr>
            <a:graphicFrameLocks noGrp="1"/>
          </p:cNvGraphicFramePr>
          <p:nvPr>
            <p:ph idx="1"/>
          </p:nvPr>
        </p:nvGraphicFramePr>
        <p:xfrm>
          <a:off x="111216" y="2157151"/>
          <a:ext cx="855561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579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A459-5599-3CB2-C5DE-A5A3EBE3ED91}"/>
              </a:ext>
            </a:extLst>
          </p:cNvPr>
          <p:cNvSpPr>
            <a:spLocks noGrp="1"/>
          </p:cNvSpPr>
          <p:nvPr>
            <p:ph type="title"/>
          </p:nvPr>
        </p:nvSpPr>
        <p:spPr>
          <a:xfrm>
            <a:off x="628649" y="769686"/>
            <a:ext cx="7886700" cy="639341"/>
          </a:xfrm>
        </p:spPr>
        <p:txBody>
          <a:bodyPr/>
          <a:lstStyle/>
          <a:p>
            <a:r>
              <a:rPr lang="en-US"/>
              <a:t>Optional Document Summary</a:t>
            </a:r>
          </a:p>
        </p:txBody>
      </p:sp>
      <p:sp>
        <p:nvSpPr>
          <p:cNvPr id="3" name="Slide Number Placeholder 2">
            <a:extLst>
              <a:ext uri="{FF2B5EF4-FFF2-40B4-BE49-F238E27FC236}">
                <a16:creationId xmlns:a16="http://schemas.microsoft.com/office/drawing/2014/main" id="{0F09D3B6-23CF-C14B-641F-1F10BEB68DB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44B7B2-FFA2-5148-A472-BF046BD89520}"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E34810A5-A5A3-3F5D-5958-C451C05C4D96}"/>
              </a:ext>
            </a:extLst>
          </p:cNvPr>
          <p:cNvSpPr txBox="1">
            <a:spLocks/>
          </p:cNvSpPr>
          <p:nvPr/>
        </p:nvSpPr>
        <p:spPr>
          <a:xfrm>
            <a:off x="957326" y="2101021"/>
            <a:ext cx="7239116" cy="347949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1C3766"/>
                </a:solidFill>
                <a:effectLst/>
                <a:uLnTx/>
                <a:uFillTx/>
                <a:latin typeface="Roboto"/>
                <a:ea typeface="Calibri"/>
                <a:cs typeface="Times New Roman"/>
              </a:rPr>
              <a:t>Memorandum of Understanding (MOU) (This document </a:t>
            </a:r>
            <a:r>
              <a:rPr kumimoji="0" lang="en-US" sz="2400" b="0" i="0" u="sng" strike="noStrike" kern="1200" cap="none" spc="0" normalizeH="0" baseline="0" noProof="0">
                <a:ln>
                  <a:noFill/>
                </a:ln>
                <a:solidFill>
                  <a:srgbClr val="1C3766"/>
                </a:solidFill>
                <a:effectLst/>
                <a:uLnTx/>
                <a:uFillTx/>
                <a:latin typeface="Roboto"/>
                <a:ea typeface="Calibri"/>
                <a:cs typeface="Times New Roman"/>
              </a:rPr>
              <a:t>is required if application is jointly submitted </a:t>
            </a:r>
            <a:r>
              <a:rPr kumimoji="0" lang="en-US" sz="2400" b="0" i="0" strike="noStrike" kern="1200" cap="none" spc="0" normalizeH="0" baseline="0" noProof="0">
                <a:ln>
                  <a:noFill/>
                </a:ln>
                <a:solidFill>
                  <a:srgbClr val="1C3766"/>
                </a:solidFill>
                <a:effectLst/>
                <a:uLnTx/>
                <a:uFillTx/>
                <a:latin typeface="Roboto"/>
                <a:ea typeface="Calibri"/>
                <a:cs typeface="Times New Roman"/>
              </a:rPr>
              <a:t>by</a:t>
            </a:r>
            <a:r>
              <a:rPr kumimoji="0" lang="en-US" sz="2400" b="0" i="0" u="none" strike="noStrike" kern="1200" cap="none" spc="0" normalizeH="0" baseline="0" noProof="0">
                <a:ln>
                  <a:noFill/>
                </a:ln>
                <a:solidFill>
                  <a:srgbClr val="1C3766"/>
                </a:solidFill>
                <a:effectLst/>
                <a:uLnTx/>
                <a:uFillTx/>
                <a:latin typeface="Roboto"/>
                <a:ea typeface="Calibri"/>
                <a:cs typeface="Times New Roman"/>
              </a:rPr>
              <a:t> at least one local education agency (LEA) and one other eligible entity.)</a:t>
            </a:r>
            <a:endParaRPr lang="en-US" sz="2400" b="0" i="0" u="none" strike="noStrike" kern="1200" cap="none" spc="0" normalizeH="0" baseline="0" noProof="0">
              <a:ln>
                <a:noFill/>
              </a:ln>
              <a:solidFill>
                <a:srgbClr val="1C3766"/>
              </a:solidFill>
              <a:effectLst/>
              <a:uLnTx/>
              <a:uFillTx/>
              <a:latin typeface="Roboto"/>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1C3766"/>
                </a:solidFill>
                <a:effectLst/>
                <a:uLnTx/>
                <a:uFillTx/>
                <a:latin typeface="Roboto"/>
                <a:ea typeface="Times New Roman" panose="02020603050405020304" pitchFamily="18" charset="0"/>
                <a:cs typeface="Times New Roman"/>
              </a:rPr>
              <a:t>Partnership Agreement </a:t>
            </a:r>
            <a:r>
              <a:rPr kumimoji="0" lang="en-US" sz="2400" b="0" i="0" u="none" strike="noStrike" kern="1200" cap="none" spc="0" normalizeH="0" baseline="0" noProof="0">
                <a:ln>
                  <a:noFill/>
                </a:ln>
                <a:solidFill>
                  <a:srgbClr val="1C3766"/>
                </a:solidFill>
                <a:effectLst/>
                <a:uLnTx/>
                <a:uFillTx/>
                <a:latin typeface="Roboto"/>
                <a:ea typeface="Calibri"/>
                <a:cs typeface="Times New Roman"/>
              </a:rPr>
              <a:t>(optional template provided)</a:t>
            </a:r>
            <a:endParaRPr lang="en-US" sz="2400" b="0" i="0" u="none" strike="noStrike" kern="1200" cap="none" spc="0" normalizeH="0" baseline="0" noProof="0">
              <a:ln>
                <a:noFill/>
              </a:ln>
              <a:solidFill>
                <a:srgbClr val="1C3766"/>
              </a:solidFill>
              <a:effectLst/>
              <a:uLnTx/>
              <a:uFillTx/>
              <a:latin typeface="Roboto"/>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en-US" sz="2400" b="0" i="0" u="none" strike="noStrike" kern="1200" cap="none" spc="0" normalizeH="0" baseline="0" noProof="0">
                <a:ln>
                  <a:noFill/>
                </a:ln>
                <a:solidFill>
                  <a:srgbClr val="1C3766"/>
                </a:solidFill>
                <a:effectLst/>
                <a:uLnTx/>
                <a:uFillTx/>
                <a:latin typeface="Roboto"/>
                <a:ea typeface="Calibri"/>
                <a:cs typeface="Times New Roman"/>
              </a:rPr>
              <a:t>Letters of Commitment</a:t>
            </a:r>
            <a:endParaRPr lang="en-US" sz="2400" b="0" i="0" u="none" strike="noStrike" kern="1200" cap="none" spc="0" normalizeH="0" baseline="0" noProof="0">
              <a:ln>
                <a:noFill/>
              </a:ln>
              <a:solidFill>
                <a:srgbClr val="1C3766"/>
              </a:solidFill>
              <a:effectLst/>
              <a:uLnTx/>
              <a:uFillTx/>
              <a:latin typeface="Roboto"/>
              <a:ea typeface="Calibri"/>
              <a:cs typeface="Times New Roman"/>
            </a:endParaRPr>
          </a:p>
        </p:txBody>
      </p:sp>
    </p:spTree>
    <p:extLst>
      <p:ext uri="{BB962C8B-B14F-4D97-AF65-F5344CB8AC3E}">
        <p14:creationId xmlns:p14="http://schemas.microsoft.com/office/powerpoint/2010/main" val="1411989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 name="Title 1">
            <a:extLst>
              <a:ext uri="{FF2B5EF4-FFF2-40B4-BE49-F238E27FC236}">
                <a16:creationId xmlns:a16="http://schemas.microsoft.com/office/drawing/2014/main" id="{9257F5FF-911D-247B-6E74-E1653DA9791A}"/>
              </a:ext>
            </a:extLst>
          </p:cNvPr>
          <p:cNvSpPr>
            <a:spLocks noGrp="1"/>
          </p:cNvSpPr>
          <p:nvPr>
            <p:ph type="title"/>
          </p:nvPr>
        </p:nvSpPr>
        <p:spPr>
          <a:xfrm>
            <a:off x="495030" y="2767106"/>
            <a:ext cx="2160621" cy="3071906"/>
          </a:xfrm>
        </p:spPr>
        <p:txBody>
          <a:bodyPr vert="horz" lIns="91440" tIns="45720" rIns="91440" bIns="45720" rtlCol="0" anchor="t">
            <a:normAutofit/>
          </a:bodyPr>
          <a:lstStyle/>
          <a:p>
            <a:r>
              <a:rPr lang="en-US" kern="1200">
                <a:solidFill>
                  <a:srgbClr val="FFFFFF"/>
                </a:solidFill>
                <a:latin typeface="+mj-lt"/>
                <a:ea typeface="+mj-ea"/>
                <a:cs typeface="+mj-cs"/>
              </a:rPr>
              <a:t>MOU required for joint application</a:t>
            </a:r>
          </a:p>
        </p:txBody>
      </p:sp>
      <p:sp>
        <p:nvSpPr>
          <p:cNvPr id="5" name="Slide Number Placeholder 4">
            <a:extLst>
              <a:ext uri="{FF2B5EF4-FFF2-40B4-BE49-F238E27FC236}">
                <a16:creationId xmlns:a16="http://schemas.microsoft.com/office/drawing/2014/main" id="{14A7F26B-E824-D505-1164-9AE95F98DC9C}"/>
              </a:ext>
            </a:extLst>
          </p:cNvPr>
          <p:cNvSpPr>
            <a:spLocks noGrp="1"/>
          </p:cNvSpPr>
          <p:nvPr>
            <p:ph type="sldNum" sz="quarter" idx="10"/>
          </p:nvPr>
        </p:nvSpPr>
        <p:spPr>
          <a:xfrm>
            <a:off x="8778239" y="6455664"/>
            <a:ext cx="3360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944B7B2-FFA2-5148-A472-BF046BD89520}" type="slidenum">
              <a:rPr kumimoji="0" lang="en-US" sz="1000" b="0" i="0" u="none" strike="noStrike" kern="1200" cap="none" spc="0" normalizeH="0" baseline="0" noProof="0">
                <a:ln>
                  <a:noFill/>
                </a:ln>
                <a:solidFill>
                  <a:prstClr val="black">
                    <a:lumMod val="50000"/>
                    <a:lumOff val="50000"/>
                  </a:prstClr>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46</a:t>
            </a:fld>
            <a:endParaRPr kumimoji="0" lang="en-US" sz="1000" b="0" i="0" u="none" strike="noStrike" kern="1200" cap="none" spc="0" normalizeH="0" baseline="0" noProof="0">
              <a:ln>
                <a:noFill/>
              </a:ln>
              <a:solidFill>
                <a:prstClr val="black">
                  <a:lumMod val="50000"/>
                  <a:lumOff val="50000"/>
                </a:prstClr>
              </a:solidFill>
              <a:effectLst/>
              <a:uLnTx/>
              <a:uFillTx/>
              <a:latin typeface="Roboto"/>
              <a:ea typeface="+mn-ea"/>
              <a:cs typeface="+mn-cs"/>
            </a:endParaRPr>
          </a:p>
        </p:txBody>
      </p:sp>
      <p:pic>
        <p:nvPicPr>
          <p:cNvPr id="7" name="Picture Placeholder 6">
            <a:extLst>
              <a:ext uri="{FF2B5EF4-FFF2-40B4-BE49-F238E27FC236}">
                <a16:creationId xmlns:a16="http://schemas.microsoft.com/office/drawing/2014/main" id="{80B99E89-ABDC-FC41-775E-BAD00D527B26}"/>
              </a:ext>
            </a:extLst>
          </p:cNvPr>
          <p:cNvPicPr>
            <a:picLocks noGrp="1" noChangeAspect="1"/>
          </p:cNvPicPr>
          <p:nvPr>
            <p:ph type="pic" idx="1"/>
          </p:nvPr>
        </p:nvPicPr>
        <p:blipFill>
          <a:blip r:embed="rId3"/>
          <a:srcRect t="9808" b="9808"/>
          <a:stretch/>
        </p:blipFill>
        <p:spPr>
          <a:xfrm>
            <a:off x="3502063" y="581748"/>
            <a:ext cx="5014478" cy="5279303"/>
          </a:xfrm>
        </p:spPr>
      </p:pic>
    </p:spTree>
    <p:extLst>
      <p:ext uri="{BB962C8B-B14F-4D97-AF65-F5344CB8AC3E}">
        <p14:creationId xmlns:p14="http://schemas.microsoft.com/office/powerpoint/2010/main" val="147106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212F2-F859-2F4F-BD45-9DE4982EB548}"/>
              </a:ext>
            </a:extLst>
          </p:cNvPr>
          <p:cNvSpPr>
            <a:spLocks noGrp="1"/>
          </p:cNvSpPr>
          <p:nvPr>
            <p:ph type="title"/>
          </p:nvPr>
        </p:nvSpPr>
        <p:spPr>
          <a:xfrm>
            <a:off x="252856" y="418755"/>
            <a:ext cx="8135931" cy="744921"/>
          </a:xfrm>
        </p:spPr>
        <p:txBody>
          <a:bodyPr>
            <a:noAutofit/>
          </a:bodyPr>
          <a:lstStyle/>
          <a:p>
            <a:r>
              <a:rPr lang="en-US" sz="2700"/>
              <a:t>Submission in CCIP; </a:t>
            </a:r>
            <a:r>
              <a:rPr lang="en-US" sz="2700">
                <a:highlight>
                  <a:srgbClr val="FFFF00"/>
                </a:highlight>
              </a:rPr>
              <a:t>12:00PM NOON EDT October 31 2023“Draft Completed” </a:t>
            </a:r>
          </a:p>
        </p:txBody>
      </p:sp>
      <p:pic>
        <p:nvPicPr>
          <p:cNvPr id="5" name="Picture 4">
            <a:extLst>
              <a:ext uri="{FF2B5EF4-FFF2-40B4-BE49-F238E27FC236}">
                <a16:creationId xmlns:a16="http://schemas.microsoft.com/office/drawing/2014/main" id="{31613373-8832-4998-84BA-4DF01B50E133}"/>
              </a:ext>
            </a:extLst>
          </p:cNvPr>
          <p:cNvPicPr>
            <a:picLocks noChangeAspect="1"/>
          </p:cNvPicPr>
          <p:nvPr/>
        </p:nvPicPr>
        <p:blipFill>
          <a:blip r:embed="rId3"/>
          <a:stretch>
            <a:fillRect/>
          </a:stretch>
        </p:blipFill>
        <p:spPr>
          <a:xfrm>
            <a:off x="143034" y="1559291"/>
            <a:ext cx="8857932" cy="3590167"/>
          </a:xfrm>
          <a:prstGeom prst="rect">
            <a:avLst/>
          </a:prstGeom>
        </p:spPr>
      </p:pic>
    </p:spTree>
    <p:extLst>
      <p:ext uri="{BB962C8B-B14F-4D97-AF65-F5344CB8AC3E}">
        <p14:creationId xmlns:p14="http://schemas.microsoft.com/office/powerpoint/2010/main" val="2699622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526118-6AEC-8F4E-0E05-B59F31CEA8AE}"/>
              </a:ext>
            </a:extLst>
          </p:cNvPr>
          <p:cNvSpPr>
            <a:spLocks noGrp="1"/>
          </p:cNvSpPr>
          <p:nvPr>
            <p:ph type="title"/>
          </p:nvPr>
        </p:nvSpPr>
        <p:spPr/>
        <p:txBody>
          <a:bodyPr/>
          <a:lstStyle/>
          <a:p>
            <a:r>
              <a:rPr lang="en-US"/>
              <a:t>Important Considerations</a:t>
            </a:r>
          </a:p>
        </p:txBody>
      </p:sp>
      <p:sp>
        <p:nvSpPr>
          <p:cNvPr id="7" name="Text Placeholder 6">
            <a:extLst>
              <a:ext uri="{FF2B5EF4-FFF2-40B4-BE49-F238E27FC236}">
                <a16:creationId xmlns:a16="http://schemas.microsoft.com/office/drawing/2014/main" id="{8F6A7304-01F5-AADD-7AE3-FBED490B8671}"/>
              </a:ext>
            </a:extLst>
          </p:cNvPr>
          <p:cNvSpPr>
            <a:spLocks noGrp="1"/>
          </p:cNvSpPr>
          <p:nvPr>
            <p:ph type="body" sz="quarter" idx="11"/>
          </p:nvPr>
        </p:nvSpPr>
        <p:spPr/>
        <p:txBody>
          <a:bodyPr vert="horz" lIns="91440" tIns="45720" rIns="91440" bIns="45720" rtlCol="0" anchor="t">
            <a:normAutofit/>
          </a:bodyPr>
          <a:lstStyle/>
          <a:p>
            <a:r>
              <a:rPr lang="en-US"/>
              <a:t>If Grant Funds are awarded the additional documents are important to consider </a:t>
            </a:r>
            <a:r>
              <a:rPr lang="en-US" b="1"/>
              <a:t>now</a:t>
            </a:r>
            <a:r>
              <a:rPr lang="en-US"/>
              <a:t>:</a:t>
            </a:r>
          </a:p>
          <a:p>
            <a:pPr lvl="1"/>
            <a:r>
              <a:rPr lang="en-US"/>
              <a:t>Building Maintenance and Fire Inspection Reports</a:t>
            </a:r>
            <a:endParaRPr lang="en-US">
              <a:ea typeface="Roboto"/>
              <a:cs typeface="Roboto"/>
            </a:endParaRPr>
          </a:p>
          <a:p>
            <a:pPr lvl="1"/>
            <a:r>
              <a:rPr lang="en-US"/>
              <a:t>Occupancy Report </a:t>
            </a:r>
            <a:endParaRPr lang="en-US">
              <a:ea typeface="Roboto"/>
              <a:cs typeface="Roboto"/>
            </a:endParaRPr>
          </a:p>
          <a:p>
            <a:pPr lvl="1"/>
            <a:r>
              <a:rPr lang="en-US"/>
              <a:t>Documentation of collaboration with Feeder Schools</a:t>
            </a:r>
            <a:endParaRPr lang="en-US">
              <a:ea typeface="Roboto"/>
              <a:cs typeface="Roboto"/>
            </a:endParaRPr>
          </a:p>
          <a:p>
            <a:pPr lvl="1"/>
            <a:r>
              <a:rPr lang="en-US"/>
              <a:t>Transit Inspection Report</a:t>
            </a:r>
            <a:endParaRPr lang="en-US">
              <a:ea typeface="Roboto"/>
              <a:cs typeface="Roboto"/>
            </a:endParaRPr>
          </a:p>
          <a:p>
            <a:pPr lvl="1"/>
            <a:r>
              <a:rPr lang="en-US">
                <a:ea typeface="Roboto"/>
                <a:cs typeface="Roboto"/>
              </a:rPr>
              <a:t>Organization Chart</a:t>
            </a:r>
          </a:p>
          <a:p>
            <a:pPr lvl="1"/>
            <a:r>
              <a:rPr lang="en-US">
                <a:ea typeface="Roboto"/>
                <a:cs typeface="Roboto"/>
              </a:rPr>
              <a:t>Mental health certifications/qualifications (if applying for mental health priority point)</a:t>
            </a:r>
          </a:p>
          <a:p>
            <a:pPr marL="457200" lvl="1" indent="0">
              <a:buNone/>
            </a:pPr>
            <a:endParaRPr lang="en-US">
              <a:ea typeface="Roboto"/>
              <a:cs typeface="Roboto"/>
            </a:endParaRPr>
          </a:p>
          <a:p>
            <a:pPr lvl="1"/>
            <a:endParaRPr lang="en-US">
              <a:ea typeface="Roboto"/>
              <a:cs typeface="Roboto"/>
            </a:endParaRPr>
          </a:p>
        </p:txBody>
      </p:sp>
      <p:sp>
        <p:nvSpPr>
          <p:cNvPr id="5" name="Slide Number Placeholder 4">
            <a:extLst>
              <a:ext uri="{FF2B5EF4-FFF2-40B4-BE49-F238E27FC236}">
                <a16:creationId xmlns:a16="http://schemas.microsoft.com/office/drawing/2014/main" id="{8F33F67B-41F1-9721-5796-AC317A4B1D6B}"/>
              </a:ext>
            </a:extLst>
          </p:cNvPr>
          <p:cNvSpPr>
            <a:spLocks noGrp="1"/>
          </p:cNvSpPr>
          <p:nvPr>
            <p:ph type="sldNum" sz="quarter" idx="12"/>
          </p:nvPr>
        </p:nvSpPr>
        <p:spPr/>
        <p:txBody>
          <a:bodyPr/>
          <a:lstStyle/>
          <a:p>
            <a:fld id="{4944B7B2-FFA2-5148-A472-BF046BD89520}" type="slidenum">
              <a:rPr lang="en-US" smtClean="0"/>
              <a:pPr/>
              <a:t>48</a:t>
            </a:fld>
            <a:endParaRPr lang="en-US"/>
          </a:p>
        </p:txBody>
      </p:sp>
    </p:spTree>
    <p:extLst>
      <p:ext uri="{BB962C8B-B14F-4D97-AF65-F5344CB8AC3E}">
        <p14:creationId xmlns:p14="http://schemas.microsoft.com/office/powerpoint/2010/main" val="535962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 pumpkin">
            <a:extLst>
              <a:ext uri="{FF2B5EF4-FFF2-40B4-BE49-F238E27FC236}">
                <a16:creationId xmlns:a16="http://schemas.microsoft.com/office/drawing/2014/main" id="{8777069C-CCE4-8088-4B36-512723D4D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7692" y="4386384"/>
            <a:ext cx="3057770" cy="3077308"/>
          </a:xfrm>
          <a:prstGeom prst="rect">
            <a:avLst/>
          </a:prstGeom>
        </p:spPr>
      </p:pic>
      <p:sp>
        <p:nvSpPr>
          <p:cNvPr id="2" name="Title 1">
            <a:extLst>
              <a:ext uri="{FF2B5EF4-FFF2-40B4-BE49-F238E27FC236}">
                <a16:creationId xmlns:a16="http://schemas.microsoft.com/office/drawing/2014/main" id="{8E6CD3D2-ADCD-FE4D-8265-9C28DE0BD38C}"/>
              </a:ext>
            </a:extLst>
          </p:cNvPr>
          <p:cNvSpPr>
            <a:spLocks noGrp="1"/>
          </p:cNvSpPr>
          <p:nvPr>
            <p:ph type="title"/>
          </p:nvPr>
        </p:nvSpPr>
        <p:spPr/>
        <p:txBody>
          <a:bodyPr/>
          <a:lstStyle/>
          <a:p>
            <a:r>
              <a:rPr lang="en-US"/>
              <a:t>Submit the application in </a:t>
            </a:r>
            <a:r>
              <a:rPr lang="en-US">
                <a:hlinkClick r:id="rId5"/>
              </a:rPr>
              <a:t>CCIP </a:t>
            </a:r>
            <a:endParaRPr lang="en-US"/>
          </a:p>
        </p:txBody>
      </p:sp>
      <p:sp>
        <p:nvSpPr>
          <p:cNvPr id="3" name="Content Placeholder 2">
            <a:extLst>
              <a:ext uri="{FF2B5EF4-FFF2-40B4-BE49-F238E27FC236}">
                <a16:creationId xmlns:a16="http://schemas.microsoft.com/office/drawing/2014/main" id="{59168516-D092-AF45-8503-2330AB0E7CB4}"/>
              </a:ext>
            </a:extLst>
          </p:cNvPr>
          <p:cNvSpPr>
            <a:spLocks noGrp="1"/>
          </p:cNvSpPr>
          <p:nvPr>
            <p:ph idx="1"/>
          </p:nvPr>
        </p:nvSpPr>
        <p:spPr>
          <a:xfrm>
            <a:off x="628650" y="1509468"/>
            <a:ext cx="7486162" cy="4351338"/>
          </a:xfrm>
        </p:spPr>
        <p:txBody>
          <a:bodyPr vert="horz" lIns="91440" tIns="45720" rIns="91440" bIns="45720" rtlCol="0" anchor="t">
            <a:normAutofit/>
          </a:bodyPr>
          <a:lstStyle/>
          <a:p>
            <a:r>
              <a:rPr lang="en-US"/>
              <a:t>Once you have drafted your proposal, all information (including Document uploads,) must be entered into the web-based grant management system </a:t>
            </a:r>
          </a:p>
          <a:p>
            <a:r>
              <a:rPr lang="en-US"/>
              <a:t>Only proposals submitted through CCIP as at least “Draft Completed” by </a:t>
            </a:r>
            <a:r>
              <a:rPr lang="en-US" b="1">
                <a:highlight>
                  <a:srgbClr val="FFFF00"/>
                </a:highlight>
              </a:rPr>
              <a:t>12:00 p.m. NOON EDT, October 31, 2023 </a:t>
            </a:r>
            <a:r>
              <a:rPr lang="en-US"/>
              <a:t>will be reviewed/evaluated</a:t>
            </a:r>
            <a:endParaRPr lang="en-US">
              <a:ea typeface="Roboto"/>
              <a:cs typeface="Roboto"/>
            </a:endParaRPr>
          </a:p>
          <a:p>
            <a:r>
              <a:rPr lang="en-US"/>
              <a:t>Once an application is submitted, no changes can be made to the proposal</a:t>
            </a:r>
            <a:endParaRPr lang="en-US">
              <a:ea typeface="Roboto"/>
              <a:cs typeface="Roboto"/>
            </a:endParaRPr>
          </a:p>
        </p:txBody>
      </p:sp>
    </p:spTree>
    <p:extLst>
      <p:ext uri="{BB962C8B-B14F-4D97-AF65-F5344CB8AC3E}">
        <p14:creationId xmlns:p14="http://schemas.microsoft.com/office/powerpoint/2010/main" val="220655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6AB72D8-04CA-AE42-8662-55DF5CB2B1DD}"/>
              </a:ext>
            </a:extLst>
          </p:cNvPr>
          <p:cNvSpPr>
            <a:spLocks noGrp="1" noChangeArrowheads="1"/>
          </p:cNvSpPr>
          <p:nvPr>
            <p:ph type="title"/>
          </p:nvPr>
        </p:nvSpPr>
        <p:spPr/>
        <p:txBody>
          <a:bodyPr/>
          <a:lstStyle/>
          <a:p>
            <a:pPr algn="ctr"/>
            <a:r>
              <a:rPr lang="en-US" altLang="en-US"/>
              <a:t>Funding Source</a:t>
            </a:r>
          </a:p>
        </p:txBody>
      </p:sp>
      <p:sp>
        <p:nvSpPr>
          <p:cNvPr id="18434" name="Content Placeholder 2">
            <a:extLst>
              <a:ext uri="{FF2B5EF4-FFF2-40B4-BE49-F238E27FC236}">
                <a16:creationId xmlns:a16="http://schemas.microsoft.com/office/drawing/2014/main" id="{11671B03-0A6E-334C-9110-88F423C58E0A}"/>
              </a:ext>
            </a:extLst>
          </p:cNvPr>
          <p:cNvSpPr>
            <a:spLocks noGrp="1" noChangeArrowheads="1"/>
          </p:cNvSpPr>
          <p:nvPr>
            <p:ph idx="1"/>
          </p:nvPr>
        </p:nvSpPr>
        <p:spPr/>
        <p:txBody>
          <a:bodyPr vert="horz" lIns="91440" tIns="45720" rIns="91440" bIns="45720" rtlCol="0" anchor="t">
            <a:normAutofit/>
          </a:bodyPr>
          <a:lstStyle/>
          <a:p>
            <a:pPr marL="0" indent="0">
              <a:buFont typeface="Arial" panose="020B0604020202020204" pitchFamily="34" charset="0"/>
              <a:buNone/>
            </a:pPr>
            <a:r>
              <a:rPr lang="en-US" sz="2400" b="0" i="0">
                <a:solidFill>
                  <a:schemeClr val="tx2"/>
                </a:solidFill>
                <a:effectLst/>
                <a:latin typeface="Roboto" panose="02000000000000000000"/>
              </a:rPr>
              <a:t>On June 25, 2022, President Biden signed into law the Bipartisan Safer Communities Act (BSCA), which included additional 21</a:t>
            </a:r>
            <a:r>
              <a:rPr lang="en-US" sz="2400" b="0" i="0" baseline="30000">
                <a:solidFill>
                  <a:schemeClr val="tx2"/>
                </a:solidFill>
                <a:effectLst/>
                <a:latin typeface="Roboto" panose="02000000000000000000"/>
              </a:rPr>
              <a:t>st</a:t>
            </a:r>
            <a:r>
              <a:rPr lang="en-US" sz="2400" b="0" i="0">
                <a:solidFill>
                  <a:schemeClr val="tx2"/>
                </a:solidFill>
                <a:effectLst/>
                <a:latin typeface="Roboto" panose="02000000000000000000"/>
              </a:rPr>
              <a:t> CCLC funding. </a:t>
            </a:r>
          </a:p>
          <a:p>
            <a:pPr marL="0" indent="0">
              <a:buFont typeface="Arial" panose="020B0604020202020204" pitchFamily="34" charset="0"/>
              <a:buNone/>
            </a:pPr>
            <a:endParaRPr lang="en-US" sz="2400">
              <a:solidFill>
                <a:schemeClr val="tx2"/>
              </a:solidFill>
              <a:latin typeface="Roboto" panose="02000000000000000000"/>
            </a:endParaRPr>
          </a:p>
          <a:p>
            <a:pPr marL="0" indent="0">
              <a:buFont typeface="Arial" panose="020B0604020202020204" pitchFamily="34" charset="0"/>
              <a:buNone/>
            </a:pPr>
            <a:r>
              <a:rPr lang="en-US" sz="2400" b="0" i="0">
                <a:solidFill>
                  <a:schemeClr val="tx2"/>
                </a:solidFill>
                <a:effectLst/>
                <a:latin typeface="Roboto" panose="02000000000000000000"/>
              </a:rPr>
              <a:t>NCDPI was awarded approximately $1.4 million ($1,400,000) in supplemental BSCA 21</a:t>
            </a:r>
            <a:r>
              <a:rPr lang="en-US" sz="2400" b="0" i="0" baseline="30000">
                <a:solidFill>
                  <a:schemeClr val="tx2"/>
                </a:solidFill>
                <a:effectLst/>
                <a:latin typeface="Roboto" panose="02000000000000000000"/>
              </a:rPr>
              <a:t>st</a:t>
            </a:r>
            <a:r>
              <a:rPr lang="en-US" sz="2400" b="0" i="0">
                <a:solidFill>
                  <a:schemeClr val="tx2"/>
                </a:solidFill>
                <a:effectLst/>
                <a:latin typeface="Roboto" panose="02000000000000000000"/>
              </a:rPr>
              <a:t> CCLC funds and proposes using the BSCA award to fund the FY24 BSCA 21</a:t>
            </a:r>
            <a:r>
              <a:rPr lang="en-US" sz="2400" b="0" i="0" baseline="30000">
                <a:solidFill>
                  <a:schemeClr val="tx2"/>
                </a:solidFill>
                <a:effectLst/>
                <a:latin typeface="Roboto" panose="02000000000000000000"/>
              </a:rPr>
              <a:t>st</a:t>
            </a:r>
            <a:r>
              <a:rPr lang="en-US" sz="2400" b="0" i="0">
                <a:solidFill>
                  <a:schemeClr val="tx2"/>
                </a:solidFill>
                <a:effectLst/>
                <a:latin typeface="Roboto" panose="02000000000000000000"/>
              </a:rPr>
              <a:t> CCLC Competitive Summer Enhancement Grant Program.</a:t>
            </a:r>
            <a:endParaRPr lang="en-US" altLang="en-US" sz="2400">
              <a:solidFill>
                <a:schemeClr val="tx2"/>
              </a:solidFill>
              <a:ea typeface="Roboto"/>
            </a:endParaRPr>
          </a:p>
        </p:txBody>
      </p:sp>
    </p:spTree>
    <p:extLst>
      <p:ext uri="{BB962C8B-B14F-4D97-AF65-F5344CB8AC3E}">
        <p14:creationId xmlns:p14="http://schemas.microsoft.com/office/powerpoint/2010/main" val="978587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27954C0A-19A1-AE4A-9677-DF8057534C30}"/>
              </a:ext>
            </a:extLst>
          </p:cNvPr>
          <p:cNvSpPr>
            <a:spLocks noGrp="1" noChangeArrowheads="1"/>
          </p:cNvSpPr>
          <p:nvPr>
            <p:ph type="title"/>
          </p:nvPr>
        </p:nvSpPr>
        <p:spPr>
          <a:xfrm>
            <a:off x="628650" y="108951"/>
            <a:ext cx="7886699" cy="932688"/>
          </a:xfrm>
        </p:spPr>
        <p:txBody>
          <a:bodyPr vert="horz" lIns="91440" tIns="45720" rIns="91440" bIns="45720" rtlCol="0" anchor="b">
            <a:normAutofit/>
          </a:bodyPr>
          <a:lstStyle/>
          <a:p>
            <a:r>
              <a:rPr lang="en-US" altLang="en-US" sz="4700" kern="1200">
                <a:solidFill>
                  <a:schemeClr val="tx2"/>
                </a:solidFill>
                <a:latin typeface="+mj-lt"/>
                <a:ea typeface="+mj-ea"/>
                <a:cs typeface="+mj-cs"/>
              </a:rPr>
              <a:t>Grant Competition Timeline</a:t>
            </a:r>
          </a:p>
        </p:txBody>
      </p:sp>
      <p:pic>
        <p:nvPicPr>
          <p:cNvPr id="3" name="Picture 2">
            <a:extLst>
              <a:ext uri="{FF2B5EF4-FFF2-40B4-BE49-F238E27FC236}">
                <a16:creationId xmlns:a16="http://schemas.microsoft.com/office/drawing/2014/main" id="{565C22C5-10CD-1C49-18F4-9F41E8EEC7E9}"/>
              </a:ext>
            </a:extLst>
          </p:cNvPr>
          <p:cNvPicPr>
            <a:picLocks noChangeAspect="1"/>
          </p:cNvPicPr>
          <p:nvPr/>
        </p:nvPicPr>
        <p:blipFill>
          <a:blip r:embed="rId3"/>
          <a:stretch>
            <a:fillRect/>
          </a:stretch>
        </p:blipFill>
        <p:spPr>
          <a:xfrm>
            <a:off x="1340737" y="1041639"/>
            <a:ext cx="6306430" cy="5525271"/>
          </a:xfrm>
          <a:prstGeom prst="rect">
            <a:avLst/>
          </a:prstGeom>
        </p:spPr>
      </p:pic>
    </p:spTree>
    <p:extLst>
      <p:ext uri="{BB962C8B-B14F-4D97-AF65-F5344CB8AC3E}">
        <p14:creationId xmlns:p14="http://schemas.microsoft.com/office/powerpoint/2010/main" val="875696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6374-D3D0-60A2-0996-02996934947C}"/>
              </a:ext>
            </a:extLst>
          </p:cNvPr>
          <p:cNvSpPr>
            <a:spLocks noGrp="1"/>
          </p:cNvSpPr>
          <p:nvPr>
            <p:ph type="title"/>
          </p:nvPr>
        </p:nvSpPr>
        <p:spPr/>
        <p:txBody>
          <a:bodyPr/>
          <a:lstStyle/>
          <a:p>
            <a:r>
              <a:rPr lang="en-US"/>
              <a:t>Day 2 Reminder</a:t>
            </a:r>
          </a:p>
        </p:txBody>
      </p:sp>
      <p:sp>
        <p:nvSpPr>
          <p:cNvPr id="3" name="Content Placeholder 2">
            <a:extLst>
              <a:ext uri="{FF2B5EF4-FFF2-40B4-BE49-F238E27FC236}">
                <a16:creationId xmlns:a16="http://schemas.microsoft.com/office/drawing/2014/main" id="{31498C18-3FB3-6C7B-A970-3A3027071359}"/>
              </a:ext>
            </a:extLst>
          </p:cNvPr>
          <p:cNvSpPr>
            <a:spLocks noGrp="1"/>
          </p:cNvSpPr>
          <p:nvPr>
            <p:ph idx="1"/>
          </p:nvPr>
        </p:nvSpPr>
        <p:spPr/>
        <p:txBody>
          <a:bodyPr/>
          <a:lstStyle/>
          <a:p>
            <a:r>
              <a:rPr lang="en-US" b="1"/>
              <a:t>Tomorrow September 14</a:t>
            </a:r>
            <a:r>
              <a:rPr lang="en-US" b="1" baseline="30000"/>
              <a:t>th</a:t>
            </a:r>
            <a:r>
              <a:rPr lang="en-US" b="1"/>
              <a:t> from 10:00am-12 noon part 2 of the RFP TA. </a:t>
            </a:r>
          </a:p>
          <a:p>
            <a:r>
              <a:rPr lang="en-US" b="1"/>
              <a:t>Click the link below</a:t>
            </a:r>
          </a:p>
          <a:p>
            <a:pPr marL="0" indent="0">
              <a:buNone/>
            </a:pPr>
            <a:r>
              <a:rPr lang="en-US" b="1"/>
              <a:t> </a:t>
            </a:r>
            <a:r>
              <a:rPr lang="en-US" b="1">
                <a:hlinkClick r:id="rId3"/>
              </a:rPr>
              <a:t>FY24 SEG Day 2 RFP TA</a:t>
            </a:r>
            <a:r>
              <a:rPr lang="en-US" b="1"/>
              <a:t>. </a:t>
            </a:r>
          </a:p>
        </p:txBody>
      </p:sp>
      <p:sp>
        <p:nvSpPr>
          <p:cNvPr id="4" name="Slide Number Placeholder 3">
            <a:extLst>
              <a:ext uri="{FF2B5EF4-FFF2-40B4-BE49-F238E27FC236}">
                <a16:creationId xmlns:a16="http://schemas.microsoft.com/office/drawing/2014/main" id="{913CAEDE-E16B-A547-51EA-83C0300EC91D}"/>
              </a:ext>
            </a:extLst>
          </p:cNvPr>
          <p:cNvSpPr>
            <a:spLocks noGrp="1"/>
          </p:cNvSpPr>
          <p:nvPr>
            <p:ph type="sldNum" sz="quarter" idx="10"/>
          </p:nvPr>
        </p:nvSpPr>
        <p:spPr/>
        <p:txBody>
          <a:bodyPr/>
          <a:lstStyle/>
          <a:p>
            <a:fld id="{C7282A83-2CEC-4413-BBD1-0653DE3D61D3}" type="slidenum">
              <a:rPr lang="en-US" altLang="en-US"/>
              <a:pPr/>
              <a:t>51</a:t>
            </a:fld>
            <a:endParaRPr lang="en-US" altLang="en-US">
              <a:solidFill>
                <a:schemeClr val="tx1"/>
              </a:solidFill>
            </a:endParaRPr>
          </a:p>
        </p:txBody>
      </p:sp>
    </p:spTree>
    <p:extLst>
      <p:ext uri="{BB962C8B-B14F-4D97-AF65-F5344CB8AC3E}">
        <p14:creationId xmlns:p14="http://schemas.microsoft.com/office/powerpoint/2010/main" val="1992365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4EB5C-8F17-4076-9C14-AC2BDA79B186}"/>
              </a:ext>
            </a:extLst>
          </p:cNvPr>
          <p:cNvSpPr>
            <a:spLocks noGrp="1"/>
          </p:cNvSpPr>
          <p:nvPr>
            <p:ph type="title"/>
          </p:nvPr>
        </p:nvSpPr>
        <p:spPr>
          <a:xfrm>
            <a:off x="623888" y="751840"/>
            <a:ext cx="8329043" cy="2613025"/>
          </a:xfrm>
        </p:spPr>
        <p:txBody>
          <a:bodyPr>
            <a:normAutofit/>
          </a:bodyPr>
          <a:lstStyle/>
          <a:p>
            <a:pPr algn="ctr"/>
            <a:br>
              <a:rPr lang="en-US"/>
            </a:br>
            <a:br>
              <a:rPr lang="en-US" sz="3200"/>
            </a:br>
            <a:br>
              <a:rPr lang="en-US"/>
            </a:br>
            <a:r>
              <a:rPr lang="en-US" u="sng"/>
              <a:t>Questions</a:t>
            </a:r>
          </a:p>
        </p:txBody>
      </p:sp>
      <p:sp>
        <p:nvSpPr>
          <p:cNvPr id="4" name="Text Placeholder 3">
            <a:extLst>
              <a:ext uri="{FF2B5EF4-FFF2-40B4-BE49-F238E27FC236}">
                <a16:creationId xmlns:a16="http://schemas.microsoft.com/office/drawing/2014/main" id="{E9CDE15F-AECA-4CB2-9FE4-08142F22B175}"/>
              </a:ext>
            </a:extLst>
          </p:cNvPr>
          <p:cNvSpPr>
            <a:spLocks noGrp="1"/>
          </p:cNvSpPr>
          <p:nvPr>
            <p:ph type="body" idx="1"/>
          </p:nvPr>
        </p:nvSpPr>
        <p:spPr/>
        <p:txBody>
          <a:bodyPr/>
          <a:lstStyle/>
          <a:p>
            <a:pPr algn="ctr"/>
            <a:r>
              <a:rPr lang="en-US"/>
              <a:t>Susan Brigman, Section Chief ~ Specialty Programs </a:t>
            </a:r>
          </a:p>
          <a:p>
            <a:pPr algn="ctr"/>
            <a:r>
              <a:rPr lang="en-US"/>
              <a:t>Office of Federal Programs</a:t>
            </a:r>
          </a:p>
          <a:p>
            <a:pPr algn="ctr"/>
            <a:r>
              <a:rPr lang="en-US">
                <a:hlinkClick r:id="rId2"/>
              </a:rPr>
              <a:t>Susan.Brigman@dpi.nc.gov</a:t>
            </a:r>
            <a:endParaRPr lang="en-US"/>
          </a:p>
          <a:p>
            <a:pPr algn="ctr"/>
            <a:endParaRPr lang="en-US"/>
          </a:p>
        </p:txBody>
      </p:sp>
    </p:spTree>
    <p:extLst>
      <p:ext uri="{BB962C8B-B14F-4D97-AF65-F5344CB8AC3E}">
        <p14:creationId xmlns:p14="http://schemas.microsoft.com/office/powerpoint/2010/main" val="45633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1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69DD-5617-C7A1-B1E1-2852C2B67EE7}"/>
              </a:ext>
            </a:extLst>
          </p:cNvPr>
          <p:cNvSpPr>
            <a:spLocks noGrp="1"/>
          </p:cNvSpPr>
          <p:nvPr>
            <p:ph type="title"/>
          </p:nvPr>
        </p:nvSpPr>
        <p:spPr/>
        <p:txBody>
          <a:bodyPr/>
          <a:lstStyle/>
          <a:p>
            <a:r>
              <a:rPr lang="en-US"/>
              <a:t>BSCA 21</a:t>
            </a:r>
            <a:r>
              <a:rPr lang="en-US" baseline="30000"/>
              <a:t>st</a:t>
            </a:r>
            <a:r>
              <a:rPr lang="en-US"/>
              <a:t> CCLC SEG Purpose</a:t>
            </a:r>
          </a:p>
        </p:txBody>
      </p:sp>
      <p:sp>
        <p:nvSpPr>
          <p:cNvPr id="3" name="Content Placeholder 2">
            <a:extLst>
              <a:ext uri="{FF2B5EF4-FFF2-40B4-BE49-F238E27FC236}">
                <a16:creationId xmlns:a16="http://schemas.microsoft.com/office/drawing/2014/main" id="{71CE9A1C-6405-8328-1527-BA503ACD0741}"/>
              </a:ext>
            </a:extLst>
          </p:cNvPr>
          <p:cNvSpPr>
            <a:spLocks noGrp="1"/>
          </p:cNvSpPr>
          <p:nvPr>
            <p:ph idx="1"/>
          </p:nvPr>
        </p:nvSpPr>
        <p:spPr/>
        <p:txBody>
          <a:bodyPr/>
          <a:lstStyle/>
          <a:p>
            <a:r>
              <a:rPr lang="en-US">
                <a:solidFill>
                  <a:schemeClr val="tx2"/>
                </a:solidFill>
                <a:latin typeface="Roboto" panose="02000000000000000000"/>
              </a:rPr>
              <a:t>T</a:t>
            </a:r>
            <a:r>
              <a:rPr lang="en-US" sz="2800" b="0" i="0">
                <a:solidFill>
                  <a:schemeClr val="tx2"/>
                </a:solidFill>
                <a:effectLst/>
                <a:latin typeface="Roboto" panose="02000000000000000000"/>
              </a:rPr>
              <a:t>o foster safer, more inclusive school environments as well as support evidence-based practices intended to increase attendance and engagement of students, especially those in middle grades and high school.</a:t>
            </a:r>
          </a:p>
          <a:p>
            <a:endParaRPr lang="en-US"/>
          </a:p>
        </p:txBody>
      </p:sp>
      <p:sp>
        <p:nvSpPr>
          <p:cNvPr id="4" name="Slide Number Placeholder 3">
            <a:extLst>
              <a:ext uri="{FF2B5EF4-FFF2-40B4-BE49-F238E27FC236}">
                <a16:creationId xmlns:a16="http://schemas.microsoft.com/office/drawing/2014/main" id="{DA2BCE8F-7802-13F4-5D60-F4ABF2514EB3}"/>
              </a:ext>
            </a:extLst>
          </p:cNvPr>
          <p:cNvSpPr>
            <a:spLocks noGrp="1"/>
          </p:cNvSpPr>
          <p:nvPr>
            <p:ph type="sldNum" sz="quarter" idx="10"/>
          </p:nvPr>
        </p:nvSpPr>
        <p:spPr/>
        <p:txBody>
          <a:bodyPr/>
          <a:lstStyle/>
          <a:p>
            <a:fld id="{C7282A83-2CEC-4413-BBD1-0653DE3D61D3}" type="slidenum">
              <a:rPr lang="en-US" altLang="en-US" smtClean="0"/>
              <a:pPr/>
              <a:t>6</a:t>
            </a:fld>
            <a:endParaRPr lang="en-US" altLang="en-US">
              <a:solidFill>
                <a:schemeClr val="tx1"/>
              </a:solidFill>
            </a:endParaRPr>
          </a:p>
        </p:txBody>
      </p:sp>
    </p:spTree>
    <p:extLst>
      <p:ext uri="{BB962C8B-B14F-4D97-AF65-F5344CB8AC3E}">
        <p14:creationId xmlns:p14="http://schemas.microsoft.com/office/powerpoint/2010/main" val="237446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94A4E60-74ED-864C-AF61-2E85C9CBE030}"/>
              </a:ext>
            </a:extLst>
          </p:cNvPr>
          <p:cNvSpPr>
            <a:spLocks noGrp="1" noChangeArrowheads="1"/>
          </p:cNvSpPr>
          <p:nvPr>
            <p:ph type="title"/>
          </p:nvPr>
        </p:nvSpPr>
        <p:spPr/>
        <p:txBody>
          <a:bodyPr/>
          <a:lstStyle/>
          <a:p>
            <a:pPr algn="ctr" eaLnBrk="1" hangingPunct="1"/>
            <a:r>
              <a:rPr lang="en-US" altLang="en-US"/>
              <a:t>Eligibility </a:t>
            </a:r>
          </a:p>
        </p:txBody>
      </p:sp>
      <p:sp>
        <p:nvSpPr>
          <p:cNvPr id="20482" name="Content Placeholder 2">
            <a:extLst>
              <a:ext uri="{FF2B5EF4-FFF2-40B4-BE49-F238E27FC236}">
                <a16:creationId xmlns:a16="http://schemas.microsoft.com/office/drawing/2014/main" id="{887F1B99-ED5D-CD42-9F1C-F79B94288EC8}"/>
              </a:ext>
            </a:extLst>
          </p:cNvPr>
          <p:cNvSpPr>
            <a:spLocks noGrp="1" noChangeArrowheads="1"/>
          </p:cNvSpPr>
          <p:nvPr>
            <p:ph idx="1"/>
          </p:nvPr>
        </p:nvSpPr>
        <p:spPr/>
        <p:txBody>
          <a:bodyPr vert="horz" lIns="91440" tIns="45720" rIns="91440" bIns="45720" rtlCol="0" anchor="t">
            <a:normAutofit/>
          </a:bodyPr>
          <a:lstStyle/>
          <a:p>
            <a:pPr eaLnBrk="1" hangingPunct="1">
              <a:spcBef>
                <a:spcPct val="0"/>
              </a:spcBef>
            </a:pPr>
            <a:endParaRPr lang="en-US" altLang="en-US" sz="3200"/>
          </a:p>
          <a:p>
            <a:pPr eaLnBrk="1" hangingPunct="1">
              <a:spcBef>
                <a:spcPct val="0"/>
              </a:spcBef>
            </a:pPr>
            <a:r>
              <a:rPr lang="en-US" altLang="en-US"/>
              <a:t>Only open to organizations who are currently receiving 21</a:t>
            </a:r>
            <a:r>
              <a:rPr lang="en-US" altLang="en-US" baseline="30000"/>
              <a:t>st</a:t>
            </a:r>
            <a:r>
              <a:rPr lang="en-US" altLang="en-US"/>
              <a:t> CCLC funds (Cohort 15 and Cohort 16 subgrantees)</a:t>
            </a:r>
            <a:endParaRPr lang="en-US" altLang="en-US">
              <a:ea typeface="Roboto"/>
              <a:cs typeface="Roboto"/>
            </a:endParaRPr>
          </a:p>
          <a:p>
            <a:pPr marL="0" indent="0" eaLnBrk="1" hangingPunct="1">
              <a:spcBef>
                <a:spcPct val="0"/>
              </a:spcBef>
              <a:buNone/>
            </a:pPr>
            <a:endParaRPr lang="en-US" altLang="en-US"/>
          </a:p>
          <a:p>
            <a:pPr>
              <a:spcBef>
                <a:spcPct val="0"/>
              </a:spcBef>
            </a:pPr>
            <a:r>
              <a:rPr lang="en-US" altLang="en-US"/>
              <a:t>New (Draft) Non-Regulatory Guidance issued by USED </a:t>
            </a:r>
            <a:endParaRPr lang="en-US" altLang="en-US">
              <a:ea typeface="Roboto"/>
              <a:cs typeface="Roboto"/>
            </a:endParaRPr>
          </a:p>
          <a:p>
            <a:pPr marL="0" indent="0">
              <a:spcBef>
                <a:spcPct val="0"/>
              </a:spcBef>
              <a:buNone/>
            </a:pPr>
            <a:r>
              <a:rPr lang="en-US" altLang="en-US">
                <a:ea typeface="Roboto"/>
                <a:cs typeface="Roboto"/>
              </a:rPr>
              <a:t>    </a:t>
            </a:r>
          </a:p>
        </p:txBody>
      </p:sp>
    </p:spTree>
    <p:extLst>
      <p:ext uri="{BB962C8B-B14F-4D97-AF65-F5344CB8AC3E}">
        <p14:creationId xmlns:p14="http://schemas.microsoft.com/office/powerpoint/2010/main" val="4909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1565-D963-332F-F653-0A5E2229C537}"/>
              </a:ext>
            </a:extLst>
          </p:cNvPr>
          <p:cNvSpPr>
            <a:spLocks noGrp="1"/>
          </p:cNvSpPr>
          <p:nvPr>
            <p:ph type="title"/>
          </p:nvPr>
        </p:nvSpPr>
        <p:spPr/>
        <p:txBody>
          <a:bodyPr/>
          <a:lstStyle/>
          <a:p>
            <a:pPr algn="ctr"/>
            <a:r>
              <a:rPr lang="en-US"/>
              <a:t>Good Standing Definition</a:t>
            </a:r>
          </a:p>
        </p:txBody>
      </p:sp>
      <p:sp>
        <p:nvSpPr>
          <p:cNvPr id="3" name="Content Placeholder 2">
            <a:extLst>
              <a:ext uri="{FF2B5EF4-FFF2-40B4-BE49-F238E27FC236}">
                <a16:creationId xmlns:a16="http://schemas.microsoft.com/office/drawing/2014/main" id="{511FCD07-9061-88E8-52B1-645105498EE9}"/>
              </a:ext>
            </a:extLst>
          </p:cNvPr>
          <p:cNvSpPr>
            <a:spLocks noGrp="1"/>
          </p:cNvSpPr>
          <p:nvPr>
            <p:ph idx="1"/>
          </p:nvPr>
        </p:nvSpPr>
        <p:spPr>
          <a:xfrm>
            <a:off x="628650" y="1417320"/>
            <a:ext cx="7886700" cy="4759643"/>
          </a:xfrm>
        </p:spPr>
        <p:txBody>
          <a:bodyPr vert="horz" lIns="91440" tIns="45720" rIns="91440" bIns="45720" rtlCol="0" anchor="t">
            <a:normAutofit fontScale="77500" lnSpcReduction="20000"/>
          </a:bodyPr>
          <a:lstStyle/>
          <a:p>
            <a:pPr marL="0" marR="0">
              <a:lnSpc>
                <a:spcPct val="115000"/>
              </a:lnSpc>
              <a:spcBef>
                <a:spcPts val="0"/>
              </a:spcBef>
              <a:spcAft>
                <a:spcPts val="0"/>
              </a:spcAft>
            </a:pPr>
            <a:endParaRPr lang="en-US" sz="320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r>
              <a:rPr lang="en-US" sz="2800">
                <a:effectLst/>
                <a:latin typeface="Roboto"/>
                <a:ea typeface="Times New Roman" panose="02020603050405020304" pitchFamily="18" charset="0"/>
                <a:cs typeface="Segoe UI"/>
              </a:rPr>
              <a:t>To be in Good Standing, applicants must have</a:t>
            </a:r>
            <a:r>
              <a:rPr lang="en-US" sz="2800">
                <a:effectLst/>
                <a:latin typeface="Roboto"/>
                <a:ea typeface="Times New Roman" panose="02020603050405020304" pitchFamily="18" charset="0"/>
                <a:cs typeface="Calibri"/>
              </a:rPr>
              <a:t>: </a:t>
            </a:r>
          </a:p>
          <a:p>
            <a:pPr marL="0" marR="0" indent="0" fontAlgn="base">
              <a:spcBef>
                <a:spcPts val="0"/>
              </a:spcBef>
              <a:spcAft>
                <a:spcPts val="0"/>
              </a:spcAft>
              <a:buNone/>
            </a:pPr>
            <a:endParaRPr lang="en-US" sz="3200">
              <a:effectLst/>
              <a:latin typeface="Times New Roman" panose="02020603050405020304" pitchFamily="18" charset="0"/>
              <a:ea typeface="Times New Roman" panose="02020603050405020304" pitchFamily="18" charset="0"/>
              <a:cs typeface="Times New Roman"/>
            </a:endParaRPr>
          </a:p>
          <a:p>
            <a:pPr marL="342900" marR="0" lvl="0" indent="-342900" fontAlgn="base">
              <a:spcBef>
                <a:spcPts val="0"/>
              </a:spcBef>
              <a:spcAft>
                <a:spcPts val="0"/>
              </a:spcAft>
              <a:buFont typeface="Symbol" panose="05050102010706020507" pitchFamily="18" charset="2"/>
              <a:buChar char=""/>
            </a:pPr>
            <a:r>
              <a:rPr lang="en-US" sz="2800">
                <a:effectLst/>
                <a:latin typeface="Roboto"/>
                <a:ea typeface="Times New Roman" panose="02020603050405020304" pitchFamily="18" charset="0"/>
                <a:cs typeface="Segoe UI"/>
              </a:rPr>
              <a:t>submitted all 21</a:t>
            </a:r>
            <a:r>
              <a:rPr lang="en-US" sz="2800" baseline="30000">
                <a:effectLst/>
                <a:latin typeface="Roboto"/>
                <a:ea typeface="Times New Roman" panose="02020603050405020304" pitchFamily="18" charset="0"/>
                <a:cs typeface="Segoe UI"/>
              </a:rPr>
              <a:t>st</a:t>
            </a:r>
            <a:r>
              <a:rPr lang="en-US" sz="2800">
                <a:effectLst/>
                <a:latin typeface="Roboto"/>
                <a:ea typeface="Times New Roman" panose="02020603050405020304" pitchFamily="18" charset="0"/>
                <a:cs typeface="Segoe UI"/>
              </a:rPr>
              <a:t> CCLC final evaluation reports and data as required, and</a:t>
            </a:r>
            <a:r>
              <a:rPr lang="en-US" sz="2800">
                <a:effectLst/>
                <a:latin typeface="Roboto"/>
                <a:ea typeface="Times New Roman" panose="02020603050405020304" pitchFamily="18" charset="0"/>
                <a:cs typeface="Calibri"/>
              </a:rPr>
              <a:t>  </a:t>
            </a:r>
          </a:p>
          <a:p>
            <a:pPr marL="0" marR="0" lvl="0" indent="0" fontAlgn="base">
              <a:spcBef>
                <a:spcPts val="0"/>
              </a:spcBef>
              <a:spcAft>
                <a:spcPts val="0"/>
              </a:spcAft>
              <a:buNone/>
            </a:pPr>
            <a:endParaRPr lang="en-US" sz="3200">
              <a:effectLst/>
              <a:latin typeface="Times New Roman" panose="02020603050405020304" pitchFamily="18" charset="0"/>
              <a:ea typeface="Times New Roman" panose="02020603050405020304" pitchFamily="18" charset="0"/>
              <a:cs typeface="Times New Roman"/>
            </a:endParaRPr>
          </a:p>
          <a:p>
            <a:pPr marL="342900" marR="0" lvl="0" indent="-342900" fontAlgn="base">
              <a:spcBef>
                <a:spcPts val="0"/>
              </a:spcBef>
              <a:spcAft>
                <a:spcPts val="0"/>
              </a:spcAft>
              <a:buFont typeface="Symbol" panose="05050102010706020507" pitchFamily="18" charset="2"/>
              <a:buChar char=""/>
            </a:pPr>
            <a:r>
              <a:rPr lang="en-US" sz="2800">
                <a:effectLst/>
                <a:latin typeface="Roboto"/>
                <a:ea typeface="Times New Roman" panose="02020603050405020304" pitchFamily="18" charset="0"/>
                <a:cs typeface="Segoe UI"/>
              </a:rPr>
              <a:t>finalized all comprehensive program and/or fiscal monitoring review findings or questioned costs, and </a:t>
            </a:r>
          </a:p>
          <a:p>
            <a:pPr marL="0" marR="0" lvl="0" indent="0" fontAlgn="base">
              <a:spcBef>
                <a:spcPts val="0"/>
              </a:spcBef>
              <a:spcAft>
                <a:spcPts val="0"/>
              </a:spcAft>
              <a:buNone/>
            </a:pPr>
            <a:endParaRPr lang="en-US" sz="3200">
              <a:effectLst/>
              <a:latin typeface="Times New Roman" panose="02020603050405020304" pitchFamily="18" charset="0"/>
              <a:ea typeface="Times New Roman" panose="02020603050405020304" pitchFamily="18" charset="0"/>
              <a:cs typeface="Times New Roman"/>
            </a:endParaRPr>
          </a:p>
          <a:p>
            <a:pPr marL="342900" marR="0" lvl="0" indent="-342900" fontAlgn="base">
              <a:spcBef>
                <a:spcPts val="0"/>
              </a:spcBef>
              <a:spcAft>
                <a:spcPts val="0"/>
              </a:spcAft>
              <a:buFont typeface="Symbol" panose="05050102010706020507" pitchFamily="18" charset="2"/>
              <a:buChar char=""/>
            </a:pPr>
            <a:r>
              <a:rPr lang="en-US" sz="2800">
                <a:effectLst/>
                <a:latin typeface="Roboto"/>
                <a:ea typeface="Times New Roman" panose="02020603050405020304" pitchFamily="18" charset="0"/>
                <a:cs typeface="Segoe UI"/>
              </a:rPr>
              <a:t>no unresolved fiscal findings from a previous fiscal year (FY23 or earlier) by the Office of the State Auditor (OSA) at the time the application is due (October 31, 2023). </a:t>
            </a:r>
            <a:endParaRPr lang="en-US" sz="3200">
              <a:latin typeface="Roboto"/>
              <a:ea typeface="Times New Roman" panose="02020603050405020304" pitchFamily="18" charset="0"/>
              <a:cs typeface="Segoe UI"/>
            </a:endParaRPr>
          </a:p>
          <a:p>
            <a:pPr marL="0" marR="0" lvl="0" indent="0" fontAlgn="base">
              <a:spcBef>
                <a:spcPts val="0"/>
              </a:spcBef>
              <a:spcAft>
                <a:spcPts val="0"/>
              </a:spcAft>
              <a:buNone/>
            </a:pPr>
            <a:endParaRPr lang="en-US" sz="3200">
              <a:effectLst/>
              <a:latin typeface="Times New Roman" panose="02020603050405020304" pitchFamily="18" charset="0"/>
              <a:ea typeface="Times New Roman" panose="02020603050405020304" pitchFamily="18" charset="0"/>
              <a:cs typeface="Segoe UI" panose="020B0502040204020203" pitchFamily="34" charset="0"/>
            </a:endParaRPr>
          </a:p>
          <a:p>
            <a:pPr marL="0" marR="0" lvl="0" indent="0" fontAlgn="base">
              <a:spcBef>
                <a:spcPts val="0"/>
              </a:spcBef>
              <a:spcAft>
                <a:spcPts val="0"/>
              </a:spcAft>
              <a:buNone/>
            </a:pPr>
            <a:endParaRPr lang="en-US" sz="3200">
              <a:effectLst/>
              <a:latin typeface="Times New Roman" panose="02020603050405020304" pitchFamily="18" charset="0"/>
              <a:ea typeface="Times New Roman" panose="02020603050405020304" pitchFamily="18" charset="0"/>
              <a:cs typeface="Times New Roman"/>
            </a:endParaRPr>
          </a:p>
          <a:p>
            <a:pPr marL="0" marR="0" indent="0" fontAlgn="base">
              <a:spcBef>
                <a:spcPts val="0"/>
              </a:spcBef>
              <a:spcAft>
                <a:spcPts val="0"/>
              </a:spcAft>
              <a:buNone/>
            </a:pPr>
            <a:r>
              <a:rPr lang="en-US" sz="2800">
                <a:effectLst/>
                <a:latin typeface="Roboto"/>
                <a:ea typeface="Times New Roman" panose="02020603050405020304" pitchFamily="18" charset="0"/>
                <a:cs typeface="Segoe UI"/>
              </a:rPr>
              <a:t>If the applicant organization is deemed Not in Good Standing by NCDPI Office of Federal Programs (OFP) at any point during the review process, the</a:t>
            </a:r>
            <a:r>
              <a:rPr lang="en-US" sz="2800">
                <a:effectLst/>
                <a:latin typeface="Times New Roman"/>
                <a:ea typeface="Times New Roman" panose="02020603050405020304" pitchFamily="18" charset="0"/>
                <a:cs typeface="Times New Roman"/>
              </a:rPr>
              <a:t> </a:t>
            </a:r>
            <a:r>
              <a:rPr lang="en-US" sz="2800">
                <a:effectLst/>
                <a:latin typeface="Roboto"/>
                <a:ea typeface="Times New Roman" panose="02020603050405020304" pitchFamily="18" charset="0"/>
                <a:cs typeface="Segoe UI"/>
              </a:rPr>
              <a:t>application</a:t>
            </a:r>
            <a:r>
              <a:rPr lang="en-US" sz="2800">
                <a:effectLst/>
                <a:latin typeface="Times New Roman"/>
                <a:ea typeface="Times New Roman" panose="02020603050405020304" pitchFamily="18" charset="0"/>
                <a:cs typeface="Times New Roman"/>
              </a:rPr>
              <a:t> </a:t>
            </a:r>
            <a:r>
              <a:rPr lang="en-US" sz="2800">
                <a:effectLst/>
                <a:latin typeface="Roboto"/>
                <a:ea typeface="Times New Roman" panose="02020603050405020304" pitchFamily="18" charset="0"/>
                <a:cs typeface="Segoe UI"/>
              </a:rPr>
              <a:t>may be identified as “Not Recommended”</a:t>
            </a:r>
            <a:r>
              <a:rPr lang="en-US" sz="2800">
                <a:effectLst/>
                <a:latin typeface="Times New Roman"/>
                <a:ea typeface="Times New Roman" panose="02020603050405020304" pitchFamily="18" charset="0"/>
                <a:cs typeface="Times New Roman"/>
              </a:rPr>
              <a:t> </a:t>
            </a:r>
            <a:r>
              <a:rPr lang="en-US" sz="2800">
                <a:effectLst/>
                <a:latin typeface="Roboto"/>
                <a:ea typeface="Times New Roman" panose="02020603050405020304" pitchFamily="18" charset="0"/>
                <a:cs typeface="Segoe UI"/>
              </a:rPr>
              <a:t>for funding to the SBE. </a:t>
            </a:r>
            <a:endParaRPr lang="en-US" sz="3200">
              <a:effectLst/>
              <a:latin typeface="Roboto"/>
              <a:ea typeface="Times New Roman" panose="02020603050405020304" pitchFamily="18" charset="0"/>
              <a:cs typeface="Segoe UI"/>
            </a:endParaRPr>
          </a:p>
          <a:p>
            <a:pPr marL="0" indent="0">
              <a:buNone/>
            </a:pPr>
            <a:endParaRPr lang="en-US">
              <a:ea typeface="Roboto"/>
              <a:cs typeface="Roboto"/>
            </a:endParaRPr>
          </a:p>
        </p:txBody>
      </p:sp>
      <p:sp>
        <p:nvSpPr>
          <p:cNvPr id="4" name="Slide Number Placeholder 3">
            <a:extLst>
              <a:ext uri="{FF2B5EF4-FFF2-40B4-BE49-F238E27FC236}">
                <a16:creationId xmlns:a16="http://schemas.microsoft.com/office/drawing/2014/main" id="{096B10DA-0AED-DE2F-726F-A578CF0FC4F1}"/>
              </a:ext>
            </a:extLst>
          </p:cNvPr>
          <p:cNvSpPr>
            <a:spLocks noGrp="1"/>
          </p:cNvSpPr>
          <p:nvPr>
            <p:ph type="sldNum" sz="quarter" idx="10"/>
          </p:nvPr>
        </p:nvSpPr>
        <p:spPr/>
        <p:txBody>
          <a:bodyPr/>
          <a:lstStyle/>
          <a:p>
            <a:fld id="{C7282A83-2CEC-4413-BBD1-0653DE3D61D3}" type="slidenum">
              <a:rPr lang="en-US" altLang="en-US"/>
              <a:pPr/>
              <a:t>8</a:t>
            </a:fld>
            <a:endParaRPr lang="en-US" altLang="en-US">
              <a:solidFill>
                <a:schemeClr val="tx1"/>
              </a:solidFill>
            </a:endParaRPr>
          </a:p>
        </p:txBody>
      </p:sp>
    </p:spTree>
    <p:extLst>
      <p:ext uri="{BB962C8B-B14F-4D97-AF65-F5344CB8AC3E}">
        <p14:creationId xmlns:p14="http://schemas.microsoft.com/office/powerpoint/2010/main" val="318551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1B7B-449D-42AD-A8EC-BCC347F0486E}"/>
              </a:ext>
            </a:extLst>
          </p:cNvPr>
          <p:cNvSpPr>
            <a:spLocks noGrp="1"/>
          </p:cNvSpPr>
          <p:nvPr>
            <p:ph type="title"/>
          </p:nvPr>
        </p:nvSpPr>
        <p:spPr/>
        <p:txBody>
          <a:bodyPr/>
          <a:lstStyle/>
          <a:p>
            <a:r>
              <a:rPr lang="en-US" sz="3600"/>
              <a:t>FY24 BSCA 21</a:t>
            </a:r>
            <a:r>
              <a:rPr lang="en-US" sz="3600" baseline="30000"/>
              <a:t>st</a:t>
            </a:r>
            <a:r>
              <a:rPr lang="en-US" sz="3600"/>
              <a:t> CCLC SEG Program Focus</a:t>
            </a:r>
          </a:p>
        </p:txBody>
      </p:sp>
      <p:sp>
        <p:nvSpPr>
          <p:cNvPr id="3" name="Content Placeholder 2">
            <a:extLst>
              <a:ext uri="{FF2B5EF4-FFF2-40B4-BE49-F238E27FC236}">
                <a16:creationId xmlns:a16="http://schemas.microsoft.com/office/drawing/2014/main" id="{EC23E8EA-CB5E-42B3-BA27-0956556F892F}"/>
              </a:ext>
            </a:extLst>
          </p:cNvPr>
          <p:cNvSpPr>
            <a:spLocks noGrp="1"/>
          </p:cNvSpPr>
          <p:nvPr>
            <p:ph idx="1"/>
          </p:nvPr>
        </p:nvSpPr>
        <p:spPr>
          <a:xfrm>
            <a:off x="628650" y="2236582"/>
            <a:ext cx="7886700" cy="3412780"/>
          </a:xfrm>
        </p:spPr>
        <p:txBody>
          <a:bodyPr vert="horz" lIns="91440" tIns="45720" rIns="91440" bIns="45720" rtlCol="0" anchor="t">
            <a:normAutofit/>
          </a:bodyPr>
          <a:lstStyle/>
          <a:p>
            <a:pPr marL="0" indent="0">
              <a:lnSpc>
                <a:spcPct val="100000"/>
              </a:lnSpc>
              <a:buNone/>
            </a:pPr>
            <a:r>
              <a:rPr lang="en-US" sz="2000" i="0">
                <a:solidFill>
                  <a:schemeClr val="tx2"/>
                </a:solidFill>
                <a:effectLst/>
                <a:latin typeface="Roboto" panose="02000000000000000000"/>
              </a:rPr>
              <a:t>In alignment with the United States Department of Education guidance for BSCA funds, the FY24 BSCA 21</a:t>
            </a:r>
            <a:r>
              <a:rPr lang="en-US" sz="2000" i="0" baseline="30000">
                <a:solidFill>
                  <a:schemeClr val="tx2"/>
                </a:solidFill>
                <a:effectLst/>
                <a:latin typeface="Roboto" panose="02000000000000000000"/>
              </a:rPr>
              <a:t>st</a:t>
            </a:r>
            <a:r>
              <a:rPr lang="en-US" sz="2000" i="0">
                <a:solidFill>
                  <a:schemeClr val="tx2"/>
                </a:solidFill>
                <a:effectLst/>
                <a:latin typeface="Roboto" panose="02000000000000000000"/>
              </a:rPr>
              <a:t> CCLC Competitive Summer Enhancement Grant Program seeks to fund summer intensive programs designed to improve students’ access to innovative learning strategies that focus on reducing chronic absenteeism and increasing student engagement in learning.</a:t>
            </a:r>
            <a:r>
              <a:rPr lang="en-US" sz="2000" i="1">
                <a:solidFill>
                  <a:schemeClr val="tx2"/>
                </a:solidFill>
                <a:effectLst/>
                <a:latin typeface="Roboto" panose="02000000000000000000"/>
              </a:rPr>
              <a:t> </a:t>
            </a:r>
            <a:r>
              <a:rPr lang="en-US" sz="2000" i="0">
                <a:solidFill>
                  <a:schemeClr val="tx2"/>
                </a:solidFill>
                <a:effectLst/>
                <a:latin typeface="Roboto" panose="02000000000000000000"/>
              </a:rPr>
              <a:t> </a:t>
            </a:r>
            <a:endParaRPr lang="en-US" sz="2000" i="0">
              <a:solidFill>
                <a:schemeClr val="tx2"/>
              </a:solidFill>
              <a:effectLst/>
              <a:latin typeface="Roboto" panose="02000000000000000000"/>
              <a:ea typeface="Roboto"/>
              <a:cs typeface="Roboto"/>
            </a:endParaRPr>
          </a:p>
          <a:p>
            <a:pPr marL="0" indent="0">
              <a:lnSpc>
                <a:spcPct val="100000"/>
              </a:lnSpc>
              <a:buNone/>
            </a:pPr>
            <a:endParaRPr lang="en-US" sz="2000">
              <a:solidFill>
                <a:schemeClr val="tx2"/>
              </a:solidFill>
              <a:ea typeface="Roboto"/>
              <a:cs typeface="Roboto"/>
            </a:endParaRPr>
          </a:p>
          <a:p>
            <a:pPr marL="0" indent="0">
              <a:buNone/>
            </a:pPr>
            <a:endParaRPr lang="en-US"/>
          </a:p>
        </p:txBody>
      </p:sp>
      <p:sp>
        <p:nvSpPr>
          <p:cNvPr id="4" name="Slide Number Placeholder 3">
            <a:extLst>
              <a:ext uri="{FF2B5EF4-FFF2-40B4-BE49-F238E27FC236}">
                <a16:creationId xmlns:a16="http://schemas.microsoft.com/office/drawing/2014/main" id="{597A35FE-AD70-4BCF-856B-873F5DDD0FC6}"/>
              </a:ext>
            </a:extLst>
          </p:cNvPr>
          <p:cNvSpPr>
            <a:spLocks noGrp="1"/>
          </p:cNvSpPr>
          <p:nvPr>
            <p:ph type="sldNum" sz="quarter" idx="10"/>
          </p:nvPr>
        </p:nvSpPr>
        <p:spPr/>
        <p:txBody>
          <a:bodyPr/>
          <a:lstStyle/>
          <a:p>
            <a:fld id="{C7282A83-2CEC-4413-BBD1-0653DE3D61D3}" type="slidenum">
              <a:rPr lang="en-US" altLang="en-US" smtClean="0"/>
              <a:pPr/>
              <a:t>9</a:t>
            </a:fld>
            <a:endParaRPr lang="en-US" altLang="en-US">
              <a:solidFill>
                <a:schemeClr val="tx1"/>
              </a:solidFill>
            </a:endParaRPr>
          </a:p>
        </p:txBody>
      </p:sp>
    </p:spTree>
    <p:extLst>
      <p:ext uri="{BB962C8B-B14F-4D97-AF65-F5344CB8AC3E}">
        <p14:creationId xmlns:p14="http://schemas.microsoft.com/office/powerpoint/2010/main" val="2850524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PI Style Guide">
      <a:majorFont>
        <a:latin typeface="Univers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CA3E5C7B371A47AC6F693A16331DF8" ma:contentTypeVersion="22" ma:contentTypeDescription="Create a new document." ma:contentTypeScope="" ma:versionID="40d2216cf518e29fb9ef4abbb7afd40c">
  <xsd:schema xmlns:xsd="http://www.w3.org/2001/XMLSchema" xmlns:xs="http://www.w3.org/2001/XMLSchema" xmlns:p="http://schemas.microsoft.com/office/2006/metadata/properties" xmlns:ns1="http://schemas.microsoft.com/sharepoint/v3" xmlns:ns2="c2193ac7-f074-497f-a938-4c812096122a" xmlns:ns3="a663bc7e-d16f-4815-8c52-72575c0867ae" targetNamespace="http://schemas.microsoft.com/office/2006/metadata/properties" ma:root="true" ma:fieldsID="8b156716eaecbc3ac3c427122ff74641" ns1:_="" ns2:_="" ns3:_="">
    <xsd:import namespace="http://schemas.microsoft.com/sharepoint/v3"/>
    <xsd:import namespace="c2193ac7-f074-497f-a938-4c812096122a"/>
    <xsd:import namespace="a663bc7e-d16f-4815-8c52-72575c0867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date" minOccurs="0"/>
                <xsd:element ref="ns2:MediaLengthInSeconds" minOccurs="0"/>
                <xsd:element ref="ns2:Date0" minOccurs="0"/>
                <xsd:element ref="ns2:lcf76f155ced4ddcb4097134ff3c332f" minOccurs="0"/>
                <xsd:element ref="ns3:TaxCatchAll" minOccurs="0"/>
                <xsd:element ref="ns2:order0"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93ac7-f074-497f-a938-4c81209612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Date0" ma:index="24" nillable="true" ma:displayName="Date" ma:format="DateTime" ma:internalName="Date0">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order0" ma:index="28" nillable="true" ma:displayName="order" ma:format="Dropdown" ma:internalName="order0" ma:percentage="FALSE">
      <xsd:simpleType>
        <xsd:restriction base="dms:Number"/>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63bc7e-d16f-4815-8c52-72575c086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7840795a-9655-47c9-aae7-7ade5dfbd823}" ma:internalName="TaxCatchAll" ma:showField="CatchAllData" ma:web="a663bc7e-d16f-4815-8c52-72575c0867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ate xmlns="c2193ac7-f074-497f-a938-4c812096122a" xsi:nil="true"/>
    <Date0 xmlns="c2193ac7-f074-497f-a938-4c812096122a" xsi:nil="true"/>
    <lcf76f155ced4ddcb4097134ff3c332f xmlns="c2193ac7-f074-497f-a938-4c812096122a">
      <Terms xmlns="http://schemas.microsoft.com/office/infopath/2007/PartnerControls"/>
    </lcf76f155ced4ddcb4097134ff3c332f>
    <TaxCatchAll xmlns="a663bc7e-d16f-4815-8c52-72575c0867ae" xsi:nil="true"/>
    <SharedWithUsers xmlns="a663bc7e-d16f-4815-8c52-72575c0867ae">
      <UserInfo>
        <DisplayName>Ashton Moss</DisplayName>
        <AccountId>291</AccountId>
        <AccountType/>
      </UserInfo>
      <UserInfo>
        <DisplayName>Wendy Buck</DisplayName>
        <AccountId>411</AccountId>
        <AccountType/>
      </UserInfo>
      <UserInfo>
        <DisplayName>Areli Perez Nava</DisplayName>
        <AccountId>1726</AccountId>
        <AccountType/>
      </UserInfo>
      <UserInfo>
        <DisplayName>Susan Brigman</DisplayName>
        <AccountId>13</AccountId>
        <AccountType/>
      </UserInfo>
      <UserInfo>
        <DisplayName>Katrina Blount</DisplayName>
        <AccountId>83</AccountId>
        <AccountType/>
      </UserInfo>
      <UserInfo>
        <DisplayName>Richard Trantham</DisplayName>
        <AccountId>62</AccountId>
        <AccountType/>
      </UserInfo>
    </SharedWithUsers>
    <order0 xmlns="c2193ac7-f074-497f-a938-4c81209612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DDE1C-5E0C-4DDA-91F7-B201C1F54ADF}">
  <ds:schemaRefs>
    <ds:schemaRef ds:uri="a663bc7e-d16f-4815-8c52-72575c0867ae"/>
    <ds:schemaRef ds:uri="c2193ac7-f074-497f-a938-4c81209612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17A821-9B62-49CD-B9CA-AB9D553195B1}">
  <ds:schemaRefs>
    <ds:schemaRef ds:uri="a663bc7e-d16f-4815-8c52-72575c0867ae"/>
    <ds:schemaRef ds:uri="c2193ac7-f074-497f-a938-4c81209612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28D92EC-256F-43E2-963C-ACBCB7AF3C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53</Slides>
  <Notes>51</Notes>
  <HiddenSlides>0</HiddenSlides>
  <ScaleCrop>false</ScaleCrop>
  <HeadingPairs>
    <vt:vector size="4" baseType="variant">
      <vt:variant>
        <vt:lpstr>Theme</vt:lpstr>
      </vt:variant>
      <vt:variant>
        <vt:i4>6</vt:i4>
      </vt:variant>
      <vt:variant>
        <vt:lpstr>Slide Titles</vt:lpstr>
      </vt:variant>
      <vt:variant>
        <vt:i4>53</vt:i4>
      </vt:variant>
    </vt:vector>
  </HeadingPairs>
  <TitlesOfParts>
    <vt:vector size="59" baseType="lpstr">
      <vt:lpstr>Office Theme</vt:lpstr>
      <vt:lpstr>1_Office Theme</vt:lpstr>
      <vt:lpstr>2_Office Theme</vt:lpstr>
      <vt:lpstr>3_Office Theme</vt:lpstr>
      <vt:lpstr>4_Office Theme</vt:lpstr>
      <vt:lpstr>5_Office Theme</vt:lpstr>
      <vt:lpstr>FY24 BSCA 21st CCLC Competitive Summer Enhancement Grant Program   September 13, 2023  RFP TA Day 1  10am-12pm  NC Department of Public Instruction  Office of Federal Programs</vt:lpstr>
      <vt:lpstr>North Carolina Department of Public Instruction   Office of Federal Programs ~ 21st CCLC Team </vt:lpstr>
      <vt:lpstr>Housekeeping</vt:lpstr>
      <vt:lpstr>Agenda </vt:lpstr>
      <vt:lpstr>Funding Source</vt:lpstr>
      <vt:lpstr>BSCA 21st CCLC SEG Purpose</vt:lpstr>
      <vt:lpstr>Eligibility </vt:lpstr>
      <vt:lpstr>Good Standing Definition</vt:lpstr>
      <vt:lpstr>FY24 BSCA 21st CCLC SEG Program Focus</vt:lpstr>
      <vt:lpstr>Focus Areas </vt:lpstr>
      <vt:lpstr>Summer Intensive Programs</vt:lpstr>
      <vt:lpstr>Innovative Learning </vt:lpstr>
      <vt:lpstr>High Quality Interactive Enrichment</vt:lpstr>
      <vt:lpstr>Serving Current 21st CCLC Students</vt:lpstr>
      <vt:lpstr>Family Engagement</vt:lpstr>
      <vt:lpstr>Supplement vs. Supplant</vt:lpstr>
      <vt:lpstr>Examples of Supplement/Supplant</vt:lpstr>
      <vt:lpstr>Grant Award and Duration</vt:lpstr>
      <vt:lpstr>Funding Ranges for FY24</vt:lpstr>
      <vt:lpstr>Submit the application in CCIP </vt:lpstr>
      <vt:lpstr>How to Apply</vt:lpstr>
      <vt:lpstr>Paper Application </vt:lpstr>
      <vt:lpstr>Funding Application Guidance</vt:lpstr>
      <vt:lpstr>FY24 Priority Points </vt:lpstr>
      <vt:lpstr>CSI/TSI     CSI/TSI Schools Link</vt:lpstr>
      <vt:lpstr>Joint Application</vt:lpstr>
      <vt:lpstr>School Environment Priority Points </vt:lpstr>
      <vt:lpstr> School Environment Information NC Report Card Link</vt:lpstr>
      <vt:lpstr>Mental Health Priority Point</vt:lpstr>
      <vt:lpstr>Priority Consideration Note</vt:lpstr>
      <vt:lpstr>CCIP Budget Section</vt:lpstr>
      <vt:lpstr>Funding Application: Budget Section</vt:lpstr>
      <vt:lpstr>   Total Cost Worksheet</vt:lpstr>
      <vt:lpstr>CCIP Budget – Purpose &amp; Object Codes</vt:lpstr>
      <vt:lpstr>CCIP Related Documents</vt:lpstr>
      <vt:lpstr>Related Document section in CCIP</vt:lpstr>
      <vt:lpstr>Documents Already Completed and approved include:</vt:lpstr>
      <vt:lpstr>Basic Organization Information</vt:lpstr>
      <vt:lpstr>Statement of Assurances</vt:lpstr>
      <vt:lpstr>Program Schedule</vt:lpstr>
      <vt:lpstr>PowerPoint Presentation</vt:lpstr>
      <vt:lpstr>Proposed Feeder School(s) with School Poverty and Performance Status </vt:lpstr>
      <vt:lpstr>Private Schools Consultation </vt:lpstr>
      <vt:lpstr>21st CCLC Private Schools Process for Pending Grant Approvals </vt:lpstr>
      <vt:lpstr>Optional Document Summary</vt:lpstr>
      <vt:lpstr>MOU required for joint application</vt:lpstr>
      <vt:lpstr>Submission in CCIP; 12:00PM NOON EDT October 31 2023“Draft Completed” </vt:lpstr>
      <vt:lpstr>Important Considerations</vt:lpstr>
      <vt:lpstr>Submit the application in CCIP </vt:lpstr>
      <vt:lpstr>Grant Competition Timeline</vt:lpstr>
      <vt:lpstr>Day 2 Reminder</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revision>1</cp:revision>
  <cp:lastPrinted>2022-11-30T18:29:52Z</cp:lastPrinted>
  <dcterms:created xsi:type="dcterms:W3CDTF">2019-09-26T21:27:00Z</dcterms:created>
  <dcterms:modified xsi:type="dcterms:W3CDTF">2023-09-13T15:54:12Z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0x0101003ACA3E5C7B371A47AC6F693A16331DF8</vt:lpwstr>
  </property>
  <property fmtid="{D5CDD505-2E9C-101B-9397-08002B2CF9AE}" pid="3" name="MediaServiceImageTags">
    <vt:lpwstr/>
  </property>
</Properties>
</file>