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50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D14EB-6D20-4270-9D73-BB0AF09AEFCF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C428B-0D09-48AE-A4D2-C5BD3041D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2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C5708-6BB0-4B9E-A42C-97D8216A20A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47420-9FBC-420C-B801-3F3A83651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DE80F4-9C9C-4DC1-A78F-7E9168455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0C268-0384-4F0A-9017-22B3BA032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1A37F-7F68-4BBF-B2ED-3701EE69C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D6A49-24E0-4A77-9DB3-FEF89B813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4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ABA5B-94E7-459D-A9E6-CEBD1F7B3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E4843-8DB2-442C-BA1A-96671A116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EFD5B-BB61-4BBA-A21F-41C7DEBDB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83DC2-B448-4BC5-86FA-D15E010DF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4100E-56C2-4AAE-A5FF-224CD3A2C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1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9ACDCA-5EAB-4706-9FDF-02D9D9F13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BA6C7-F83B-45E6-9F8D-3A95CEDC1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8FFF6-6587-48BB-9B73-9FC698153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3BEFF-5FBE-421E-8229-6C0C0022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1EDAC-A185-46DB-8230-CE27B2C37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ED609-A5B8-4378-8B6A-C7BBDE31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1CCB2-2EA7-4440-ADCE-8B4A19103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883A2-56FF-4E9C-A910-EFA1A1A79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8E7A9-8893-455C-9AB3-6EDC7E58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AB349-3154-4048-B9F6-DCFF4C4F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46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D67E9-A32A-443A-9EE1-00CDCFC84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A17BE-089B-4909-A0F7-0168E90F0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59818-1B0D-46E8-BC1B-653B3F665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9A358-2A66-42E3-81F9-CE48A12A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BED9B-9F9F-475A-B75E-D881052E2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2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754A0-CAE0-40F4-97EC-0B85EFDD1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E61CF-562C-4B73-B8C5-2F708FB12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B583FE-B649-4547-871A-44819461F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E7428-4FA9-4EB3-B069-E9B4C405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C1B2E-B373-4A20-ABD2-FDF693850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734B4-2B29-4499-AD23-1433A178B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1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91DB6-C427-4DDA-B17C-7ED3E197A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4D696-40C1-4F45-A063-DF6489297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F595B-7A5C-4018-A34B-7C5AE6A0F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32B3A6-6B6A-4F7F-8760-687FF58AB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930D9E-5950-4F2B-A348-F6BAF84BE2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9EC586-6125-4834-9AF6-6A6B3093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F4C23-05FD-43F1-8E03-66D36B5E7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53F994-8AF8-458A-8CB8-B86E352D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9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165DB-5C13-4F7A-B944-D43EAA1E1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84AC36-18F8-48AD-894C-46969E691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AA4E6-7AEF-466E-8C8B-55026865D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62F3E5-F233-40DC-B1E3-450719975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2777FA-A2B1-46C4-9DA0-C5C3DC6DF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8F9D14-12B2-47B0-8465-5ADD3CEFD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175E64-32CE-474F-823B-7797501E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0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145DE-A171-4943-847F-301C8BF3E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81955-45B2-429B-B940-6478143B8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5CFD6-7CC9-41E0-93B9-A75FBA17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5B9C5-9A42-4CBB-A635-C66FF734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CD8F5-E543-4F33-9EDB-433DB286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12DFA-4E3D-4C23-8ADE-41193C6C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7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5B72F-62C8-4F73-8061-F1EDBA03F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53AA1-0270-4A47-A431-40F8EC8BF5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4A204-09E5-454C-ACF5-751BE1434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94C7D9-891A-4026-93EA-70A37994A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1570D-B5AC-4595-8973-09E92DB1B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47CD1-476E-4EA1-8E4F-791928797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6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4EA11-38C4-466A-9873-C4C529A2E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8FA7C-502F-4C82-B55A-B9C7EBBF4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5B845-6152-4227-8A48-C87DDB8E1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17A16-E21D-49D3-9BD2-3548E1DF25CE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9CED8-4277-4083-BC20-41A029440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08206-222B-46C6-B0D7-8421F7B26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1AF95-CDCD-4FBD-9D48-4D2432B9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1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EA152-F07A-4CEC-97B6-D12B639485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D4E921-4798-4B31-A088-0121355154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1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4175"/>
            <a:ext cx="10515600" cy="1158875"/>
          </a:xfrm>
        </p:spPr>
        <p:txBody>
          <a:bodyPr/>
          <a:lstStyle/>
          <a:p>
            <a:r>
              <a:rPr lang="en-US" dirty="0"/>
              <a:t>School Business Contacts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4633913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/>
              <a:t>School Allotments Section Chief</a:t>
            </a:r>
          </a:p>
          <a:p>
            <a:pPr marL="457200" lvl="1" indent="0">
              <a:buNone/>
            </a:pPr>
            <a:r>
              <a:rPr lang="en-US" sz="3500" dirty="0"/>
              <a:t>	Lydia Prude (984) 236-2462</a:t>
            </a:r>
          </a:p>
          <a:p>
            <a:pPr marL="0" indent="0">
              <a:buNone/>
            </a:pPr>
            <a:endParaRPr lang="en-US" sz="3500" dirty="0"/>
          </a:p>
          <a:p>
            <a:r>
              <a:rPr lang="en-US" sz="3500" dirty="0"/>
              <a:t>School Reporting Section Chief</a:t>
            </a:r>
          </a:p>
          <a:p>
            <a:pPr marL="0" indent="0">
              <a:buNone/>
            </a:pPr>
            <a:r>
              <a:rPr lang="en-US" sz="3500" dirty="0"/>
              <a:t>	Gwendolyn Tucker (984) 236-2458</a:t>
            </a:r>
          </a:p>
          <a:p>
            <a:pPr marL="0" indent="0">
              <a:buNone/>
            </a:pPr>
            <a:endParaRPr lang="en-US" sz="3500" dirty="0"/>
          </a:p>
          <a:p>
            <a:r>
              <a:rPr lang="en-US" sz="3500" dirty="0"/>
              <a:t>Financial Related Questions</a:t>
            </a:r>
          </a:p>
          <a:p>
            <a:pPr lvl="1"/>
            <a:r>
              <a:rPr lang="en-US" sz="3500" dirty="0"/>
              <a:t>Roxane Bernard (984) 236-2460</a:t>
            </a:r>
          </a:p>
          <a:p>
            <a:pPr lvl="1"/>
            <a:endParaRPr lang="en-US" sz="3500" dirty="0"/>
          </a:p>
          <a:p>
            <a:r>
              <a:rPr lang="en-US" sz="3500" dirty="0"/>
              <a:t>Student Accounting</a:t>
            </a:r>
          </a:p>
          <a:p>
            <a:pPr lvl="1"/>
            <a:r>
              <a:rPr lang="en-US" sz="3500" dirty="0"/>
              <a:t>LaShon Creech (984) 236-2461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9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School Business Contacts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Holly</dc:creator>
  <cp:lastModifiedBy>Susan Holly</cp:lastModifiedBy>
  <cp:revision>1</cp:revision>
  <dcterms:created xsi:type="dcterms:W3CDTF">2020-06-05T18:51:39Z</dcterms:created>
  <dcterms:modified xsi:type="dcterms:W3CDTF">2020-06-05T18:52:40Z</dcterms:modified>
</cp:coreProperties>
</file>